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7" r:id="rId5"/>
    <p:sldId id="276" r:id="rId6"/>
    <p:sldId id="274" r:id="rId7"/>
    <p:sldId id="270" r:id="rId8"/>
    <p:sldId id="257" r:id="rId9"/>
    <p:sldId id="258" r:id="rId10"/>
    <p:sldId id="266" r:id="rId11"/>
    <p:sldId id="259" r:id="rId12"/>
    <p:sldId id="263" r:id="rId13"/>
    <p:sldId id="269" r:id="rId14"/>
    <p:sldId id="264" r:id="rId15"/>
    <p:sldId id="265" r:id="rId16"/>
    <p:sldId id="267" r:id="rId17"/>
    <p:sldId id="271" r:id="rId18"/>
    <p:sldId id="268" r:id="rId19"/>
    <p:sldId id="261" r:id="rId20"/>
    <p:sldId id="272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87" d="100"/>
          <a:sy n="87" d="100"/>
        </p:scale>
        <p:origin x="6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1.xml"/><Relationship Id="rId7" Type="http://schemas.openxmlformats.org/officeDocument/2006/relationships/image" Target="../media/image2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34.png"/><Relationship Id="rId5" Type="http://schemas.openxmlformats.org/officeDocument/2006/relationships/tags" Target="../tags/tag30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29.xm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46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4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44.png"/><Relationship Id="rId5" Type="http://schemas.openxmlformats.org/officeDocument/2006/relationships/tags" Target="../tags/tag39.xml"/><Relationship Id="rId10" Type="http://schemas.openxmlformats.org/officeDocument/2006/relationships/image" Target="../media/image31.jpeg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3.png"/><Relationship Id="rId5" Type="http://schemas.openxmlformats.org/officeDocument/2006/relationships/tags" Target="../tags/tag10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07F98-0D20-44A6-921A-53DCF5994BAE}"/>
              </a:ext>
            </a:extLst>
          </p:cNvPr>
          <p:cNvGrpSpPr/>
          <p:nvPr/>
        </p:nvGrpSpPr>
        <p:grpSpPr>
          <a:xfrm>
            <a:off x="1389411" y="1151792"/>
            <a:ext cx="12757256" cy="4737639"/>
            <a:chOff x="1389411" y="1151792"/>
            <a:chExt cx="12757256" cy="47376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FCD2C-C2B8-46E2-A8F8-7825DF9BBF33}"/>
                </a:ext>
              </a:extLst>
            </p:cNvPr>
            <p:cNvGrpSpPr/>
            <p:nvPr/>
          </p:nvGrpSpPr>
          <p:grpSpPr>
            <a:xfrm>
              <a:off x="1389411" y="1151792"/>
              <a:ext cx="12757256" cy="4737639"/>
              <a:chOff x="1389411" y="1151792"/>
              <a:chExt cx="12757256" cy="4737639"/>
            </a:xfrm>
          </p:grpSpPr>
          <p:pic>
            <p:nvPicPr>
              <p:cNvPr id="53" name="Picture 10">
                <a:extLst>
                  <a:ext uri="{FF2B5EF4-FFF2-40B4-BE49-F238E27FC236}">
                    <a16:creationId xmlns:a16="http://schemas.microsoft.com/office/drawing/2014/main" id="{A7E1E977-894B-4500-B376-7D87B82B3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9411" y="1151792"/>
                <a:ext cx="6438328" cy="4737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797F76-A35C-4397-9DD8-05A84436EBC5}"/>
                  </a:ext>
                </a:extLst>
              </p:cNvPr>
              <p:cNvSpPr txBox="1"/>
              <p:nvPr/>
            </p:nvSpPr>
            <p:spPr>
              <a:xfrm>
                <a:off x="4483292" y="1452983"/>
                <a:ext cx="3722110" cy="62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Calibrate at max flow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DA14B1-F340-47CF-8065-A1F9A79AD51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1" y="2841501"/>
                <a:ext cx="5396360" cy="7734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F4A84B-D92A-42C1-BF7F-EB141229FF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4" y="3869336"/>
                <a:ext cx="6086393" cy="773399"/>
              </a:xfrm>
              <a:prstGeom prst="rect">
                <a:avLst/>
              </a:prstGeom>
              <a:ln w="38100">
                <a:noFill/>
              </a:ln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E1866-009F-4603-A572-7F563F716B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72" y="1813666"/>
              <a:ext cx="1996072" cy="77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B2798E-6D79-4BE4-8DAC-D3229AE96453}"/>
              </a:ext>
            </a:extLst>
          </p:cNvPr>
          <p:cNvGrpSpPr/>
          <p:nvPr/>
        </p:nvGrpSpPr>
        <p:grpSpPr>
          <a:xfrm>
            <a:off x="767460" y="1216917"/>
            <a:ext cx="9167651" cy="3055763"/>
            <a:chOff x="767460" y="1216917"/>
            <a:chExt cx="9167651" cy="3055763"/>
          </a:xfrm>
        </p:grpSpPr>
        <p:pic>
          <p:nvPicPr>
            <p:cNvPr id="146" name="Picture 32">
              <a:extLst>
                <a:ext uri="{FF2B5EF4-FFF2-40B4-BE49-F238E27FC236}">
                  <a16:creationId xmlns:a16="http://schemas.microsoft.com/office/drawing/2014/main" id="{0981C400-ADFE-404F-B1F5-89D75650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460" y="121691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34">
              <a:extLst>
                <a:ext uri="{FF2B5EF4-FFF2-40B4-BE49-F238E27FC236}">
                  <a16:creationId xmlns:a16="http://schemas.microsoft.com/office/drawing/2014/main" id="{DE2502DD-E510-4A24-855C-0DDDD70A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77005" y="2895950"/>
              <a:ext cx="1519947" cy="125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2E9FE1-0871-451D-866F-C95DF7B0B5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5" y="2335940"/>
              <a:ext cx="5180776" cy="5600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806D9-6DFE-4D75-A720-F40406F2C39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4" y="1405950"/>
              <a:ext cx="4421133" cy="56001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035506-7E3C-47BE-97D2-8275C7ABCA14}"/>
                </a:ext>
              </a:extLst>
            </p:cNvPr>
            <p:cNvSpPr/>
            <p:nvPr/>
          </p:nvSpPr>
          <p:spPr bwMode="auto">
            <a:xfrm>
              <a:off x="7777005" y="3361942"/>
              <a:ext cx="733815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B8264D7-08A8-4334-8440-E9E002FD4DAC}"/>
                </a:ext>
              </a:extLst>
            </p:cNvPr>
            <p:cNvSpPr/>
            <p:nvPr/>
          </p:nvSpPr>
          <p:spPr>
            <a:xfrm>
              <a:off x="7777005" y="2491610"/>
              <a:ext cx="580293" cy="1028700"/>
            </a:xfrm>
            <a:prstGeom prst="arc">
              <a:avLst>
                <a:gd name="adj1" fmla="val 16200000"/>
                <a:gd name="adj2" fmla="val 3602783"/>
              </a:avLst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1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BB5D29-55B3-4ABF-A6D6-F8ABCE294739}"/>
              </a:ext>
            </a:extLst>
          </p:cNvPr>
          <p:cNvGrpSpPr/>
          <p:nvPr/>
        </p:nvGrpSpPr>
        <p:grpSpPr>
          <a:xfrm>
            <a:off x="1925610" y="1308427"/>
            <a:ext cx="8579987" cy="3144993"/>
            <a:chOff x="1925610" y="1308427"/>
            <a:chExt cx="8579987" cy="3144993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38733" y="2993418"/>
              <a:ext cx="1764698" cy="1460002"/>
            </a:xfrm>
            <a:prstGeom prst="rect">
              <a:avLst/>
            </a:prstGeom>
            <a:noFill/>
            <a:ln w="4127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59" y="2889388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5390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1679888"/>
              <a:ext cx="1168762" cy="3550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0DCB0A-DB0A-487E-BAEE-6C22D6BB86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2151548"/>
              <a:ext cx="3056981" cy="6295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1E2703-51D8-4C0B-8D70-6737E6DF72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1493836"/>
              <a:ext cx="2660025" cy="50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29.6588"/>
  <p:tag name="LATEXADDIN" val="\documentclass{article}&#10;\usepackage{amsmath}&#10;\usepackage{xcolor}&#10;\pagestyle{empty}&#10;\begin{document}&#10;&#10;\definecolor{Monred}{RGB}{172,0,0}&#10;&#10;&#10;$$\color{red}{&#10;  h_{\rm{f}} = \frac{128\nu LQ}{g\pi D^4}&#10;  }$$&#10;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689.539"/>
  <p:tag name="LATEXADDIN" val="\documentclass{article}&#10;\usepackage{amsmath}&#10;\usepackage{xcolor}&#10;\pagestyle{empty}&#10;\begin{document}&#10;&#10;\definecolor{Monred}{RGB}{172,0,0}&#10;&#10;$$\color{blue}{&#10;D_{Min, \, Error} = \left[ \frac{8 Q^2 \sum K_e}{\Pi_{Error} h_l g \pi^2} \right]^{\frac{1}{4}}&#10;}$$&#10;&#10;&#10;\end{document}"/>
  <p:tag name="IGUANATEXSIZE" val="2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56.318"/>
  <p:tag name="LATEXADDIN" val="\documentclass{article}&#10;\usepackage{amsmath}&#10;\usepackage{xcolor}&#10;\pagestyle{empty}&#10;\begin{document}&#10;&#10;\definecolor{Monred}{RGB}{172,0,0}&#10;&#10;$$\color{red}{&#10;D_{Min, \, Laminar} = \frac{4 Q_{Max}}{\pi \nu {\rm{Re}}_{Max}}&#10;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usepackage{xcolor}&#10;\pagestyle{empty}&#10;\begin{document}&#10;&#10;&#10;$$\color{blue}{&#10;h_L(Q) = \left( \frac{128\nu L}{g \pi D^4} + \frac{8Q}{g \pi ^2 D^4} \sum{K_e} \right) Q &#10;}$$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usepackage{xcolor}&#10;\pagestyle{empty}&#10;\begin{document}&#10;&#10;\definecolor{DarkishGreen}{RGB}{0,180,0}&#10;&#10;$$\color{DarkishGreen}{&#10;h_{L_{linear}}(Q) = \left( \frac{128\nu L}{g \pi D^4} + \frac{8Q_{max}}{g \pi ^2 D^4} \sum{K_e} \right) Q&#10;}$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2844.394"/>
  <p:tag name="LATEXADDIN" val="\documentclass{article}&#10;\usepackage{amsmath}&#10;\usepackage{xcolor}&#10;\pagestyle{empty}&#10;\begin{document}&#10;&#10;\definecolor{Monred}{RGB}{172,0,0}&#10;\definecolor{DarkGreen}{RGB}{0,120,0}&#10;&#10;$$\textcolor{DarkGreen}{&#10;L_{Min, \, head loss} = L = \left( \frac{g h_{L_{Max}} \pi D^4}{128 \nu Q_{Max}} - \frac{Q_{Max}}{16 \pi \nu} \sum{K_e} \right)&#10;}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2.205"/>
  <p:tag name="LATEXADDIN" val="\documentclass{article}&#10;\usepackage{amsmath}&#10;\usepackage{xcolor}&#10;\pagestyle{empty}&#10;\begin{document}&#10;&#10;\definecolor{Monred}{RGB}{172,0,0}&#10;&#10;&#10;$$\color{red}{&#10;  L_{Min, \, \Pi_{Error}} = \left( \frac{1 - \Pi_{Error}}{\Pi_{Error}} \right) \frac{Q_{Max}}{16 \nu \pi} \sum{K_e} &#10;  }$$&#10;&#10;\end{document}"/>
  <p:tag name="IGUANATEXSIZE" val="20"/>
  <p:tag name="IGUANATEXCURSOR" val="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148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95</cp:revision>
  <dcterms:created xsi:type="dcterms:W3CDTF">2018-04-01T13:05:30Z</dcterms:created>
  <dcterms:modified xsi:type="dcterms:W3CDTF">2018-05-06T06:49:24Z</dcterms:modified>
</cp:coreProperties>
</file>