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57" r:id="rId4"/>
    <p:sldId id="258" r:id="rId5"/>
    <p:sldId id="266" r:id="rId6"/>
    <p:sldId id="259" r:id="rId7"/>
    <p:sldId id="263" r:id="rId8"/>
    <p:sldId id="269" r:id="rId9"/>
    <p:sldId id="264" r:id="rId10"/>
    <p:sldId id="265" r:id="rId11"/>
    <p:sldId id="267" r:id="rId12"/>
    <p:sldId id="268" r:id="rId13"/>
    <p:sldId id="261" r:id="rId14"/>
    <p:sldId id="26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63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274" autoAdjust="0"/>
  </p:normalViewPr>
  <p:slideViewPr>
    <p:cSldViewPr snapToGrid="0">
      <p:cViewPr varScale="1">
        <p:scale>
          <a:sx n="87" d="100"/>
          <a:sy n="87" d="100"/>
        </p:scale>
        <p:origin x="499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B1658-2EF1-4876-940B-8817B6FCF8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964B72-B369-4C5C-BD4A-9269254DEA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88B53C-E25A-4756-8400-8E147A0AC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1E3DE-262E-49AD-8F92-4417FBCF3DA3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72D58-956C-46A6-BA80-A6EC20402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B8F8C5-B8F1-4922-810E-3989EBB10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9AEF-E7DE-46CB-85EF-F02D04960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559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23A74-8102-426F-8DD3-BF0652153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2B609B-3D06-4F24-B4A2-CCB4BEC28A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53CFB5-F0B3-42B5-8704-39D47E0FF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1E3DE-262E-49AD-8F92-4417FBCF3DA3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DF44F2-3302-407A-9606-9E429BE07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06494-570E-4682-9165-341F8654A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9AEF-E7DE-46CB-85EF-F02D04960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097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EB7D32-4552-46FA-A7D9-9084EFA7A9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2694C6-4D4B-4579-8CCC-BBAC5A48AD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9A3C3-BC23-4145-B54C-06065B2C6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1E3DE-262E-49AD-8F92-4417FBCF3DA3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6B3F72-D323-4E67-BC43-2A5981CE9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1917D5-D514-467E-9392-94A36E976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9AEF-E7DE-46CB-85EF-F02D04960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24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5F868-51D5-4944-97F6-16162C7D9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EB4B74-A678-4843-A896-8D1D7992CD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B97CD1-9B5B-49C1-BFBA-A4611BDB7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1E3DE-262E-49AD-8F92-4417FBCF3DA3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14EB37-B187-43AB-8A1B-268F23A5B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D2046D-516C-4D25-999D-3D22C4C29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9AEF-E7DE-46CB-85EF-F02D04960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151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1D3F1-B8C2-403B-B767-01970617D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FA1223-72F5-473B-A525-CCC3EB6022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55C201-A1C0-4C95-89D1-7310A45F4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1E3DE-262E-49AD-8F92-4417FBCF3DA3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46A6F7-44FA-4764-96B5-F78A688A4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D4243E-CC0D-420E-8427-D1B0101A1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9AEF-E7DE-46CB-85EF-F02D04960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130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F580B-5FFD-4ADD-BBAB-339A75839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461EA2-BF85-4863-A510-1A10A05AC1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7BE7B4-E0A3-497B-B98F-01DE8AADD9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87AE54-DCD4-4923-BAA4-0C45C9338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1E3DE-262E-49AD-8F92-4417FBCF3DA3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BBE40F-C2D6-49BE-86B9-C5ACFC262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A0F793-0A53-45F0-92C0-4F8B12874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9AEF-E7DE-46CB-85EF-F02D04960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837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3E548-5205-4DA5-BC65-0D52ACFED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86E9BE-89C2-479B-8B30-BBDF0C5268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5A2A99-63F0-47C3-966A-BE6CFFD425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503B61-6F7F-4483-8855-F5063F04BC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A097CA-C5FD-4473-BAD9-A042CDA795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391852-E0F5-46CF-BB06-AC49C7231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1E3DE-262E-49AD-8F92-4417FBCF3DA3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2BD654-094E-4CE3-AF34-1A0FE9498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CA907D-FF68-4EE0-824C-A1918890F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9AEF-E7DE-46CB-85EF-F02D04960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376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48CFA-D7AA-4295-ADF5-3D9871139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954F4D-E433-4A98-A317-9A33E3BF4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1E3DE-262E-49AD-8F92-4417FBCF3DA3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9DFFB5-E640-4D84-8F46-49601C69C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876F95-0C17-42A3-8AE0-2FD48D878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9AEF-E7DE-46CB-85EF-F02D04960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781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5D2A50-57EF-4D6D-95DC-179D53CB0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1E3DE-262E-49AD-8F92-4417FBCF3DA3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FD8E27-EF2B-4F65-B358-F53D9C548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B19D74-0FDB-4913-AB16-6942058A6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9AEF-E7DE-46CB-85EF-F02D04960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82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B0287-3B73-4E79-9F6A-5005565E4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5FF5F8-956D-4E1C-A85C-9C03708BC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C1392B-79C1-4715-AA59-6E130BA46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083CE7-5085-47D0-9C86-2F12BEA10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1E3DE-262E-49AD-8F92-4417FBCF3DA3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1B709A-7109-440F-99CF-F1436540E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721C96-9B23-40B0-95B6-4A6695FF4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9AEF-E7DE-46CB-85EF-F02D04960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887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4824D-E57A-4C19-BAE8-A0F0A55B3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E9726E-8D17-4E36-B594-714CE4C872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C45E8D-F426-4073-B014-37DBE3C14E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DAC951-B525-411F-810F-1EDA2744D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1E3DE-262E-49AD-8F92-4417FBCF3DA3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05EE9C-9C54-4554-93EE-6BABD0A4A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F3B058-BBD0-44AA-BF4A-BAC16E395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9AEF-E7DE-46CB-85EF-F02D04960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463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F609DB-9FC4-4A74-B911-3A79B0F55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5CB1E4-B1D3-481E-9871-5CB27B69ED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32B21D-7DCD-470D-9852-C37F7C4A8E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D1E3DE-262E-49AD-8F92-4417FBCF3DA3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27618E-316E-4E8E-BB62-AC68CD3749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38C2B1-CD06-44CC-BA8B-A08F493B40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A59AEF-E7DE-46CB-85EF-F02D04960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538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4" Type="http://schemas.openxmlformats.org/officeDocument/2006/relationships/image" Target="../media/image13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tags" Target="../tags/tag20.xml"/><Relationship Id="rId13" Type="http://schemas.openxmlformats.org/officeDocument/2006/relationships/image" Target="../media/image18.png"/><Relationship Id="rId3" Type="http://schemas.openxmlformats.org/officeDocument/2006/relationships/tags" Target="../tags/tag15.xml"/><Relationship Id="rId7" Type="http://schemas.openxmlformats.org/officeDocument/2006/relationships/tags" Target="../tags/tag19.xml"/><Relationship Id="rId12" Type="http://schemas.openxmlformats.org/officeDocument/2006/relationships/image" Target="../media/image17.png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tags" Target="../tags/tag18.xml"/><Relationship Id="rId11" Type="http://schemas.openxmlformats.org/officeDocument/2006/relationships/image" Target="../media/image16.png"/><Relationship Id="rId5" Type="http://schemas.openxmlformats.org/officeDocument/2006/relationships/tags" Target="../tags/tag17.xml"/><Relationship Id="rId10" Type="http://schemas.openxmlformats.org/officeDocument/2006/relationships/image" Target="../media/image13.jpeg"/><Relationship Id="rId4" Type="http://schemas.openxmlformats.org/officeDocument/2006/relationships/tags" Target="../tags/tag16.xml"/><Relationship Id="rId9" Type="http://schemas.openxmlformats.org/officeDocument/2006/relationships/slideLayout" Target="../slideLayouts/slideLayout2.xml"/><Relationship Id="rId1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7" Type="http://schemas.openxmlformats.org/officeDocument/2006/relationships/image" Target="../media/image5.png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tags" Target="../tags/tag9.xml"/><Relationship Id="rId7" Type="http://schemas.openxmlformats.org/officeDocument/2006/relationships/image" Target="../media/image10.png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image" Target="../media/image9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0.xml"/><Relationship Id="rId9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6F8F6DE-B2D6-43B0-95E3-982C0F7C864F}"/>
              </a:ext>
            </a:extLst>
          </p:cNvPr>
          <p:cNvGrpSpPr/>
          <p:nvPr/>
        </p:nvGrpSpPr>
        <p:grpSpPr>
          <a:xfrm>
            <a:off x="1188719" y="1352237"/>
            <a:ext cx="7880515" cy="3619575"/>
            <a:chOff x="1188719" y="1352237"/>
            <a:chExt cx="7880515" cy="3619575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EA4201DF-9B73-41D2-BF41-E9A0050F995A}"/>
                </a:ext>
              </a:extLst>
            </p:cNvPr>
            <p:cNvGrpSpPr/>
            <p:nvPr/>
          </p:nvGrpSpPr>
          <p:grpSpPr>
            <a:xfrm>
              <a:off x="1188719" y="1352237"/>
              <a:ext cx="7880515" cy="3619575"/>
              <a:chOff x="1188719" y="1352237"/>
              <a:chExt cx="7880515" cy="3619575"/>
            </a:xfrm>
          </p:grpSpPr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E11CD180-C691-4D84-9908-2592D77C54C7}"/>
                  </a:ext>
                </a:extLst>
              </p:cNvPr>
              <p:cNvCxnSpPr/>
              <p:nvPr/>
            </p:nvCxnSpPr>
            <p:spPr>
              <a:xfrm>
                <a:off x="1188719" y="2105863"/>
                <a:ext cx="6597680" cy="0"/>
              </a:xfrm>
              <a:prstGeom prst="line">
                <a:avLst/>
              </a:prstGeom>
              <a:ln w="28575">
                <a:solidFill>
                  <a:srgbClr val="C0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82EBF62E-84FD-4F42-8686-96D2CDF37C2C}"/>
                  </a:ext>
                </a:extLst>
              </p:cNvPr>
              <p:cNvGrpSpPr/>
              <p:nvPr/>
            </p:nvGrpSpPr>
            <p:grpSpPr>
              <a:xfrm>
                <a:off x="1550930" y="1352237"/>
                <a:ext cx="7518304" cy="3619575"/>
                <a:chOff x="1550930" y="1352237"/>
                <a:chExt cx="7518304" cy="3619575"/>
              </a:xfrm>
            </p:grpSpPr>
            <p:sp>
              <p:nvSpPr>
                <p:cNvPr id="2" name="Rectangle 1">
                  <a:extLst>
                    <a:ext uri="{FF2B5EF4-FFF2-40B4-BE49-F238E27FC236}">
                      <a16:creationId xmlns:a16="http://schemas.microsoft.com/office/drawing/2014/main" id="{C14D6E69-DBD9-4843-83DF-C33D2D70CE60}"/>
                    </a:ext>
                  </a:extLst>
                </p:cNvPr>
                <p:cNvSpPr/>
                <p:nvPr/>
              </p:nvSpPr>
              <p:spPr>
                <a:xfrm>
                  <a:off x="5810699" y="2122214"/>
                  <a:ext cx="590892" cy="132685"/>
                </a:xfrm>
                <a:prstGeom prst="rect">
                  <a:avLst/>
                </a:prstGeom>
                <a:solidFill>
                  <a:srgbClr val="0563C1"/>
                </a:solidFill>
                <a:ln>
                  <a:solidFill>
                    <a:srgbClr val="0563C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4" name="Group 13">
                  <a:extLst>
                    <a:ext uri="{FF2B5EF4-FFF2-40B4-BE49-F238E27FC236}">
                      <a16:creationId xmlns:a16="http://schemas.microsoft.com/office/drawing/2014/main" id="{2D5FCC65-D7BF-4228-972B-310D0E42290C}"/>
                    </a:ext>
                  </a:extLst>
                </p:cNvPr>
                <p:cNvGrpSpPr/>
                <p:nvPr/>
              </p:nvGrpSpPr>
              <p:grpSpPr>
                <a:xfrm>
                  <a:off x="1550930" y="1352237"/>
                  <a:ext cx="7518304" cy="3619575"/>
                  <a:chOff x="2065019" y="1620113"/>
                  <a:chExt cx="8750420" cy="4212759"/>
                </a:xfrm>
              </p:grpSpPr>
              <p:grpSp>
                <p:nvGrpSpPr>
                  <p:cNvPr id="16" name="Group 15">
                    <a:extLst>
                      <a:ext uri="{FF2B5EF4-FFF2-40B4-BE49-F238E27FC236}">
                        <a16:creationId xmlns:a16="http://schemas.microsoft.com/office/drawing/2014/main" id="{C2894E0B-196D-4819-B81D-E79A19AA731E}"/>
                      </a:ext>
                    </a:extLst>
                  </p:cNvPr>
                  <p:cNvGrpSpPr/>
                  <p:nvPr/>
                </p:nvGrpSpPr>
                <p:grpSpPr>
                  <a:xfrm>
                    <a:off x="2065019" y="1620113"/>
                    <a:ext cx="6908201" cy="4212759"/>
                    <a:chOff x="1616432" y="1361334"/>
                    <a:chExt cx="7332554" cy="4471538"/>
                  </a:xfrm>
                </p:grpSpPr>
                <p:cxnSp>
                  <p:nvCxnSpPr>
                    <p:cNvPr id="41" name="Straight Connector 40">
                      <a:extLst>
                        <a:ext uri="{FF2B5EF4-FFF2-40B4-BE49-F238E27FC236}">
                          <a16:creationId xmlns:a16="http://schemas.microsoft.com/office/drawing/2014/main" id="{08451B37-7EDC-4BFE-B499-E022E9814C1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7213989" y="1605180"/>
                      <a:ext cx="0" cy="701837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54" name="Group 53">
                      <a:extLst>
                        <a:ext uri="{FF2B5EF4-FFF2-40B4-BE49-F238E27FC236}">
                          <a16:creationId xmlns:a16="http://schemas.microsoft.com/office/drawing/2014/main" id="{C2353071-AE09-4713-A25D-CFAA589A888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616432" y="1361334"/>
                      <a:ext cx="7332554" cy="4471538"/>
                      <a:chOff x="1616432" y="1361334"/>
                      <a:chExt cx="7332554" cy="4471538"/>
                    </a:xfrm>
                  </p:grpSpPr>
                  <p:cxnSp>
                    <p:nvCxnSpPr>
                      <p:cNvPr id="40" name="Straight Connector 39">
                        <a:extLst>
                          <a:ext uri="{FF2B5EF4-FFF2-40B4-BE49-F238E27FC236}">
                            <a16:creationId xmlns:a16="http://schemas.microsoft.com/office/drawing/2014/main" id="{503F33C3-0F40-422B-AFFC-0A59BCFBFB50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3070718" y="1604864"/>
                        <a:ext cx="1" cy="689771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" name="Straight Connector 5">
                        <a:extLst>
                          <a:ext uri="{FF2B5EF4-FFF2-40B4-BE49-F238E27FC236}">
                            <a16:creationId xmlns:a16="http://schemas.microsoft.com/office/drawing/2014/main" id="{A9EA7C4C-0DD2-447C-8340-F125988DE62F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1616432" y="5253135"/>
                        <a:ext cx="7332554" cy="0"/>
                      </a:xfrm>
                      <a:prstGeom prst="line">
                        <a:avLst/>
                      </a:prstGeom>
                      <a:ln w="571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7" name="Freeform 6">
                        <a:extLst>
                          <a:ext uri="{FF2B5EF4-FFF2-40B4-BE49-F238E27FC236}">
                            <a16:creationId xmlns:a16="http://schemas.microsoft.com/office/drawing/2014/main" id="{58021AEB-702F-4BE2-BE8C-D90490646ADA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146040" y="2304897"/>
                        <a:ext cx="1831457" cy="2948238"/>
                      </a:xfrm>
                      <a:custGeom>
                        <a:avLst/>
                        <a:gdLst/>
                        <a:ahLst/>
                        <a:cxnLst>
                          <a:cxn ang="0">
                            <a:pos x="0" y="0"/>
                          </a:cxn>
                          <a:cxn ang="0">
                            <a:pos x="0" y="528"/>
                          </a:cxn>
                          <a:cxn ang="0">
                            <a:pos x="3216" y="528"/>
                          </a:cxn>
                          <a:cxn ang="0">
                            <a:pos x="3216" y="0"/>
                          </a:cxn>
                        </a:cxnLst>
                        <a:rect l="0" t="0" r="r" b="b"/>
                        <a:pathLst>
                          <a:path w="3216" h="528">
                            <a:moveTo>
                              <a:pt x="0" y="0"/>
                            </a:moveTo>
                            <a:lnTo>
                              <a:pt x="0" y="528"/>
                            </a:lnTo>
                            <a:lnTo>
                              <a:pt x="3216" y="528"/>
                            </a:lnTo>
                            <a:lnTo>
                              <a:pt x="3216" y="0"/>
                            </a:lnTo>
                          </a:path>
                        </a:pathLst>
                      </a:custGeom>
                      <a:solidFill>
                        <a:schemeClr val="hlink"/>
                      </a:solidFill>
                      <a:ln w="57150" cap="flat" cmpd="sng">
                        <a:solidFill>
                          <a:schemeClr val="tx1">
                            <a:alpha val="78000"/>
                          </a:schemeClr>
                        </a:solidFill>
                        <a:prstDash val="solid"/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wrap="square" anchor="ctr">
                        <a:spAutoFit/>
                      </a:bodyPr>
                      <a:lstStyle/>
                      <a:p>
                        <a:endParaRPr lang="en-US" dirty="0"/>
                      </a:p>
                    </p:txBody>
                  </p:sp>
                  <p:cxnSp>
                    <p:nvCxnSpPr>
                      <p:cNvPr id="29" name="Straight Arrow Connector 28">
                        <a:extLst>
                          <a:ext uri="{FF2B5EF4-FFF2-40B4-BE49-F238E27FC236}">
                            <a16:creationId xmlns:a16="http://schemas.microsoft.com/office/drawing/2014/main" id="{F722C922-5779-4187-A3E8-D78E77F764F0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8526980" y="2299228"/>
                        <a:ext cx="0" cy="2949057"/>
                      </a:xfrm>
                      <a:prstGeom prst="straightConnector1">
                        <a:avLst/>
                      </a:prstGeom>
                      <a:ln w="19050">
                        <a:solidFill>
                          <a:schemeClr val="tx1"/>
                        </a:solidFill>
                        <a:headEnd type="triangle" w="lg" len="lg"/>
                        <a:tailEnd type="triangle" w="lg" len="lg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27" name="TextBox 26">
                        <a:extLst>
                          <a:ext uri="{FF2B5EF4-FFF2-40B4-BE49-F238E27FC236}">
                            <a16:creationId xmlns:a16="http://schemas.microsoft.com/office/drawing/2014/main" id="{A657B6E9-1301-4DD7-9ED5-5184F2D8624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8065411" y="3499923"/>
                        <a:ext cx="883575" cy="36933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1 meter</a:t>
                        </a:r>
                      </a:p>
                    </p:txBody>
                  </p:sp>
                  <p:sp>
                    <p:nvSpPr>
                      <p:cNvPr id="35" name="Oval 34">
                        <a:extLst>
                          <a:ext uri="{FF2B5EF4-FFF2-40B4-BE49-F238E27FC236}">
                            <a16:creationId xmlns:a16="http://schemas.microsoft.com/office/drawing/2014/main" id="{EA246440-DD76-4A9D-8AB9-FE1F7B5B9DD6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982691" y="5129714"/>
                        <a:ext cx="149807" cy="149807"/>
                      </a:xfrm>
                      <a:prstGeom prst="ellipse">
                        <a:avLst/>
                      </a:prstGeom>
                      <a:solidFill>
                        <a:srgbClr val="C00000"/>
                      </a:solidFill>
                      <a:ln w="12700" cap="flat" cmpd="sng" algn="ctr">
                        <a:solidFill>
                          <a:srgbClr val="C00000"/>
                        </a:solidFill>
                        <a:prstDash val="solid"/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vert="horz" wrap="square" lIns="91440" tIns="45720" rIns="91440" bIns="45720" numCol="1" rtlCol="0" anchor="ctr" anchorCtr="0" compatLnSpc="1">
                        <a:prstTxWarp prst="textNoShape">
                          <a:avLst/>
                        </a:prstTxWarp>
                        <a:spAutoFit/>
                      </a:bodyPr>
                      <a:lstStyle/>
                      <a:p>
                        <a:pPr marL="0" marR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cs typeface="Arial" charset="0"/>
                        </a:endParaRPr>
                      </a:p>
                    </p:txBody>
                  </p:sp>
                  <p:sp>
                    <p:nvSpPr>
                      <p:cNvPr id="36" name="Oval 35">
                        <a:extLst>
                          <a:ext uri="{FF2B5EF4-FFF2-40B4-BE49-F238E27FC236}">
                            <a16:creationId xmlns:a16="http://schemas.microsoft.com/office/drawing/2014/main" id="{B636916F-E631-43D5-AFCF-FB0EFA6E981D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992569" y="2224324"/>
                        <a:ext cx="149807" cy="149807"/>
                      </a:xfrm>
                      <a:prstGeom prst="ellipse">
                        <a:avLst/>
                      </a:prstGeom>
                      <a:solidFill>
                        <a:srgbClr val="C00000"/>
                      </a:solidFill>
                      <a:ln w="12700" cap="flat" cmpd="sng" algn="ctr">
                        <a:solidFill>
                          <a:srgbClr val="C00000"/>
                        </a:solidFill>
                        <a:prstDash val="solid"/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vert="horz" wrap="square" lIns="91440" tIns="45720" rIns="91440" bIns="45720" numCol="1" rtlCol="0" anchor="ctr" anchorCtr="0" compatLnSpc="1">
                        <a:prstTxWarp prst="textNoShape">
                          <a:avLst/>
                        </a:prstTxWarp>
                        <a:spAutoFit/>
                      </a:bodyPr>
                      <a:lstStyle/>
                      <a:p>
                        <a:pPr marL="0" marR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cs typeface="Arial" charset="0"/>
                        </a:endParaRPr>
                      </a:p>
                    </p:txBody>
                  </p:sp>
                  <p:cxnSp>
                    <p:nvCxnSpPr>
                      <p:cNvPr id="38" name="Straight Connector 37">
                        <a:extLst>
                          <a:ext uri="{FF2B5EF4-FFF2-40B4-BE49-F238E27FC236}">
                            <a16:creationId xmlns:a16="http://schemas.microsoft.com/office/drawing/2014/main" id="{A73CFDDE-A54D-4C47-93ED-C83A5CBFF56A}"/>
                          </a:ext>
                        </a:extLst>
                      </p:cNvPr>
                      <p:cNvCxnSpPr>
                        <a:stCxn id="35" idx="4"/>
                      </p:cNvCxnSpPr>
                      <p:nvPr/>
                    </p:nvCxnSpPr>
                    <p:spPr>
                      <a:xfrm flipH="1">
                        <a:off x="3057594" y="5279521"/>
                        <a:ext cx="1" cy="184019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grpSp>
                    <p:nvGrpSpPr>
                      <p:cNvPr id="12" name="Group 11">
                        <a:extLst>
                          <a:ext uri="{FF2B5EF4-FFF2-40B4-BE49-F238E27FC236}">
                            <a16:creationId xmlns:a16="http://schemas.microsoft.com/office/drawing/2014/main" id="{AA99E7F0-9391-4D18-ADB3-3BE01FBAD3B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183114" y="2045186"/>
                        <a:ext cx="595784" cy="519420"/>
                        <a:chOff x="6545089" y="2384266"/>
                        <a:chExt cx="210233" cy="193882"/>
                      </a:xfrm>
                    </p:grpSpPr>
                    <p:sp>
                      <p:nvSpPr>
                        <p:cNvPr id="8" name="AutoShape 174">
                          <a:extLst>
                            <a:ext uri="{FF2B5EF4-FFF2-40B4-BE49-F238E27FC236}">
                              <a16:creationId xmlns:a16="http://schemas.microsoft.com/office/drawing/2014/main" id="{826416CD-FFFE-46F3-BF71-6458DB2A561D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 flipV="1">
                          <a:off x="6571368" y="2384266"/>
                          <a:ext cx="157675" cy="105156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</p:spPr>
                      <p:txBody>
                        <a:bodyPr anchor="ctr">
                          <a:spAutoFit/>
                        </a:bodyPr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9" name="Line 175">
                          <a:extLst>
                            <a:ext uri="{FF2B5EF4-FFF2-40B4-BE49-F238E27FC236}">
                              <a16:creationId xmlns:a16="http://schemas.microsoft.com/office/drawing/2014/main" id="{69E53567-22C4-4D37-B119-33F14895647C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6545089" y="2518997"/>
                          <a:ext cx="210233" cy="0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round/>
                          <a:headEnd type="none" w="lg" len="med"/>
                          <a:tailEnd type="none" w="lg" len="med"/>
                        </a:ln>
                        <a:effectLst/>
                      </p:spPr>
                      <p:txBody>
                        <a:bodyPr anchor="ctr">
                          <a:spAutoFit/>
                        </a:bodyPr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0" name="Line 176">
                          <a:extLst>
                            <a:ext uri="{FF2B5EF4-FFF2-40B4-BE49-F238E27FC236}">
                              <a16:creationId xmlns:a16="http://schemas.microsoft.com/office/drawing/2014/main" id="{514E9AFB-CF9B-49C4-A21C-6AB30C91B677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6571368" y="2548573"/>
                          <a:ext cx="157675" cy="0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round/>
                          <a:headEnd type="none" w="lg" len="med"/>
                          <a:tailEnd type="none" w="lg" len="med"/>
                        </a:ln>
                        <a:effectLst/>
                      </p:spPr>
                      <p:txBody>
                        <a:bodyPr anchor="ctr">
                          <a:spAutoFit/>
                        </a:bodyPr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1" name="Line 177">
                          <a:extLst>
                            <a:ext uri="{FF2B5EF4-FFF2-40B4-BE49-F238E27FC236}">
                              <a16:creationId xmlns:a16="http://schemas.microsoft.com/office/drawing/2014/main" id="{D3338B02-509F-4D1D-AFAE-EDDBF99A0DD1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6602027" y="2578148"/>
                          <a:ext cx="95262" cy="0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round/>
                          <a:headEnd type="none" w="lg" len="med"/>
                          <a:tailEnd type="none" w="lg" len="med"/>
                        </a:ln>
                        <a:effectLst/>
                      </p:spPr>
                      <p:txBody>
                        <a:bodyPr anchor="ctr">
                          <a:spAutoFit/>
                        </a:bodyPr>
                        <a:lstStyle/>
                        <a:p>
                          <a:endParaRPr lang="en-US"/>
                        </a:p>
                      </p:txBody>
                    </p:sp>
                  </p:grpSp>
                  <p:sp>
                    <p:nvSpPr>
                      <p:cNvPr id="42" name="TextBox 41">
                        <a:extLst>
                          <a:ext uri="{FF2B5EF4-FFF2-40B4-BE49-F238E27FC236}">
                            <a16:creationId xmlns:a16="http://schemas.microsoft.com/office/drawing/2014/main" id="{BA92C151-C849-4CCB-BFD0-5973E5E417D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29402" y="5460438"/>
                        <a:ext cx="2428870" cy="36933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1 meter of velocity head</a:t>
                        </a:r>
                      </a:p>
                    </p:txBody>
                  </p:sp>
                  <p:sp>
                    <p:nvSpPr>
                      <p:cNvPr id="43" name="TextBox 42">
                        <a:extLst>
                          <a:ext uri="{FF2B5EF4-FFF2-40B4-BE49-F238E27FC236}">
                            <a16:creationId xmlns:a16="http://schemas.microsoft.com/office/drawing/2014/main" id="{F8B4DFB6-15DB-4E5B-B514-1CFBDF2ED0E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838187" y="5463540"/>
                        <a:ext cx="2454518" cy="36933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1 meter of pressure head</a:t>
                        </a:r>
                      </a:p>
                    </p:txBody>
                  </p:sp>
                  <p:sp>
                    <p:nvSpPr>
                      <p:cNvPr id="44" name="TextBox 43">
                        <a:extLst>
                          <a:ext uri="{FF2B5EF4-FFF2-40B4-BE49-F238E27FC236}">
                            <a16:creationId xmlns:a16="http://schemas.microsoft.com/office/drawing/2014/main" id="{543BB2FE-D7D0-402C-948C-BAF371D9E1B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523847" y="1361334"/>
                        <a:ext cx="3280445" cy="456264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1 meter of elevation head</a:t>
                        </a:r>
                      </a:p>
                    </p:txBody>
                  </p:sp>
                  <p:grpSp>
                    <p:nvGrpSpPr>
                      <p:cNvPr id="50" name="Group 49">
                        <a:extLst>
                          <a:ext uri="{FF2B5EF4-FFF2-40B4-BE49-F238E27FC236}">
                            <a16:creationId xmlns:a16="http://schemas.microsoft.com/office/drawing/2014/main" id="{C73AE796-6455-43BC-967A-B5E16D7831D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150522" y="2299767"/>
                        <a:ext cx="2159535" cy="2926983"/>
                        <a:chOff x="4258439" y="2292005"/>
                        <a:chExt cx="2159535" cy="2926983"/>
                      </a:xfrm>
                    </p:grpSpPr>
                    <p:sp>
                      <p:nvSpPr>
                        <p:cNvPr id="46" name="Arrow: U-Turn 45">
                          <a:extLst>
                            <a:ext uri="{FF2B5EF4-FFF2-40B4-BE49-F238E27FC236}">
                              <a16:creationId xmlns:a16="http://schemas.microsoft.com/office/drawing/2014/main" id="{DD82B258-948E-4F43-A1C6-29A1B78DE6A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180891" y="2292005"/>
                          <a:ext cx="1237083" cy="2926983"/>
                        </a:xfrm>
                        <a:prstGeom prst="uturnArrow">
                          <a:avLst>
                            <a:gd name="adj1" fmla="val 25000"/>
                            <a:gd name="adj2" fmla="val 25000"/>
                            <a:gd name="adj3" fmla="val 25616"/>
                            <a:gd name="adj4" fmla="val 42247"/>
                            <a:gd name="adj5" fmla="val 28422"/>
                          </a:avLst>
                        </a:prstGeom>
                        <a:solidFill>
                          <a:srgbClr val="0563C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49" name="Arrow: U-Turn 48">
                          <a:extLst>
                            <a:ext uri="{FF2B5EF4-FFF2-40B4-BE49-F238E27FC236}">
                              <a16:creationId xmlns:a16="http://schemas.microsoft.com/office/drawing/2014/main" id="{4F4BC159-53C5-4B81-96CA-482C0D0C003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4258439" y="2292005"/>
                          <a:ext cx="1234440" cy="2926983"/>
                        </a:xfrm>
                        <a:prstGeom prst="uturnArrow">
                          <a:avLst>
                            <a:gd name="adj1" fmla="val 25000"/>
                            <a:gd name="adj2" fmla="val 25000"/>
                            <a:gd name="adj3" fmla="val 25616"/>
                            <a:gd name="adj4" fmla="val 42247"/>
                            <a:gd name="adj5" fmla="val 28422"/>
                          </a:avLst>
                        </a:prstGeom>
                        <a:solidFill>
                          <a:srgbClr val="0563C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</p:grpSp>
                </p:grpSp>
                <p:sp>
                  <p:nvSpPr>
                    <p:cNvPr id="34" name="Oval 33">
                      <a:extLst>
                        <a:ext uri="{FF2B5EF4-FFF2-40B4-BE49-F238E27FC236}">
                          <a16:creationId xmlns:a16="http://schemas.microsoft.com/office/drawing/2014/main" id="{994E1818-2EF6-4FBA-9794-BFFCF85AEFB5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7139085" y="2198478"/>
                      <a:ext cx="149807" cy="149807"/>
                    </a:xfrm>
                    <a:prstGeom prst="ellipse">
                      <a:avLst/>
                    </a:prstGeom>
                    <a:solidFill>
                      <a:srgbClr val="C00000"/>
                    </a:solidFill>
                    <a:ln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vert="horz" wrap="square" lIns="91440" tIns="45720" rIns="91440" bIns="45720" numCol="1" rtlCol="0" anchor="ctr" anchorCtr="0" compatLnSpc="1">
                      <a:prstTxWarp prst="textNoShape">
                        <a:avLst/>
                      </a:prstTxWarp>
                      <a:spAutoFit/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  <a:cs typeface="Arial" charset="0"/>
                      </a:endParaRPr>
                    </a:p>
                  </p:txBody>
                </p:sp>
                <p:cxnSp>
                  <p:nvCxnSpPr>
                    <p:cNvPr id="3" name="Straight Connector 2">
                      <a:extLst>
                        <a:ext uri="{FF2B5EF4-FFF2-40B4-BE49-F238E27FC236}">
                          <a16:creationId xmlns:a16="http://schemas.microsoft.com/office/drawing/2014/main" id="{BB464499-4CFC-4B40-A0EF-2756FECE2114}"/>
                        </a:ext>
                      </a:extLst>
                    </p:cNvPr>
                    <p:cNvCxnSpPr>
                      <a:cxnSpLocks/>
                      <a:endCxn id="44" idx="1"/>
                    </p:cNvCxnSpPr>
                    <p:nvPr/>
                  </p:nvCxnSpPr>
                  <p:spPr>
                    <a:xfrm flipV="1">
                      <a:off x="3057675" y="1589466"/>
                      <a:ext cx="466172" cy="15398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5" name="Straight Connector 44">
                      <a:extLst>
                        <a:ext uri="{FF2B5EF4-FFF2-40B4-BE49-F238E27FC236}">
                          <a16:creationId xmlns:a16="http://schemas.microsoft.com/office/drawing/2014/main" id="{FC382F06-1410-47AC-8FC6-444E1A4A6FB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6638249" y="1598642"/>
                      <a:ext cx="575740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47" name="Oval 46">
                    <a:extLst>
                      <a:ext uri="{FF2B5EF4-FFF2-40B4-BE49-F238E27FC236}">
                        <a16:creationId xmlns:a16="http://schemas.microsoft.com/office/drawing/2014/main" id="{296D39F2-BE75-4427-8417-1AFBEE64EBC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136347" y="5170408"/>
                    <a:ext cx="141137" cy="141137"/>
                  </a:xfrm>
                  <a:prstGeom prst="ellipse">
                    <a:avLst/>
                  </a:prstGeom>
                  <a:solidFill>
                    <a:srgbClr val="C00000"/>
                  </a:solidFill>
                  <a:ln w="12700" cap="flat" cmpd="sng" algn="ctr">
                    <a:solidFill>
                      <a:srgbClr val="C00000"/>
                    </a:solidFill>
                    <a:prstDash val="solid"/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vert="horz" wrap="square" lIns="91440" tIns="45720" rIns="91440" bIns="45720" numCol="1" rtlCol="0" anchor="ctr" anchorCtr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entury Gothic" pitchFamily="34" charset="0"/>
                      <a:cs typeface="Arial" charset="0"/>
                    </a:endParaRPr>
                  </a:p>
                </p:txBody>
              </p:sp>
              <p:cxnSp>
                <p:nvCxnSpPr>
                  <p:cNvPr id="48" name="Straight Connector 47">
                    <a:extLst>
                      <a:ext uri="{FF2B5EF4-FFF2-40B4-BE49-F238E27FC236}">
                        <a16:creationId xmlns:a16="http://schemas.microsoft.com/office/drawing/2014/main" id="{BC854EB2-CE05-4BEC-B7FF-353200332BE1}"/>
                      </a:ext>
                    </a:extLst>
                  </p:cNvPr>
                  <p:cNvCxnSpPr>
                    <a:stCxn id="47" idx="4"/>
                  </p:cNvCxnSpPr>
                  <p:nvPr/>
                </p:nvCxnSpPr>
                <p:spPr>
                  <a:xfrm flipH="1">
                    <a:off x="7206915" y="5311545"/>
                    <a:ext cx="1" cy="173369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1" name="TextBox 50">
                    <a:extLst>
                      <a:ext uri="{FF2B5EF4-FFF2-40B4-BE49-F238E27FC236}">
                        <a16:creationId xmlns:a16="http://schemas.microsoft.com/office/drawing/2014/main" id="{82D1D3C3-CA4E-488C-AC4F-A86359E4E7F2}"/>
                      </a:ext>
                    </a:extLst>
                  </p:cNvPr>
                  <p:cNvSpPr txBox="1"/>
                  <p:nvPr/>
                </p:nvSpPr>
                <p:spPr>
                  <a:xfrm>
                    <a:off x="9322370" y="4917810"/>
                    <a:ext cx="1493069" cy="752253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Reference elevation</a:t>
                    </a:r>
                  </a:p>
                </p:txBody>
              </p:sp>
              <p:cxnSp>
                <p:nvCxnSpPr>
                  <p:cNvPr id="52" name="Straight Arrow Connector 51">
                    <a:extLst>
                      <a:ext uri="{FF2B5EF4-FFF2-40B4-BE49-F238E27FC236}">
                        <a16:creationId xmlns:a16="http://schemas.microsoft.com/office/drawing/2014/main" id="{D0C0DBED-AAA5-474E-A50C-11A70862503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9000870" y="5284827"/>
                    <a:ext cx="446324" cy="6429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headEnd type="none" w="lg" len="lg"/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96693F92-883D-441A-9357-57756DF3AF3B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429000"/>
              <a:ext cx="0" cy="8382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632296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" name="Group 158">
            <a:extLst>
              <a:ext uri="{FF2B5EF4-FFF2-40B4-BE49-F238E27FC236}">
                <a16:creationId xmlns:a16="http://schemas.microsoft.com/office/drawing/2014/main" id="{42389C75-2F09-4EAA-9186-12F16B48BF85}"/>
              </a:ext>
            </a:extLst>
          </p:cNvPr>
          <p:cNvGrpSpPr/>
          <p:nvPr/>
        </p:nvGrpSpPr>
        <p:grpSpPr>
          <a:xfrm>
            <a:off x="1476635" y="842426"/>
            <a:ext cx="9766268" cy="5846492"/>
            <a:chOff x="2541890" y="657676"/>
            <a:chExt cx="9766268" cy="5846492"/>
          </a:xfrm>
        </p:grpSpPr>
        <p:grpSp>
          <p:nvGrpSpPr>
            <p:cNvPr id="149" name="Group 148">
              <a:extLst>
                <a:ext uri="{FF2B5EF4-FFF2-40B4-BE49-F238E27FC236}">
                  <a16:creationId xmlns:a16="http://schemas.microsoft.com/office/drawing/2014/main" id="{5BE004FE-7E9E-4840-8BDD-27A3A5095700}"/>
                </a:ext>
              </a:extLst>
            </p:cNvPr>
            <p:cNvGrpSpPr/>
            <p:nvPr/>
          </p:nvGrpSpPr>
          <p:grpSpPr>
            <a:xfrm>
              <a:off x="2541890" y="1008034"/>
              <a:ext cx="7254834" cy="4572185"/>
              <a:chOff x="1547720" y="1378874"/>
              <a:chExt cx="7254834" cy="4572185"/>
            </a:xfrm>
          </p:grpSpPr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48D0F686-BD75-4C2A-A32C-447084CDF18B}"/>
                  </a:ext>
                </a:extLst>
              </p:cNvPr>
              <p:cNvGrpSpPr/>
              <p:nvPr/>
            </p:nvGrpSpPr>
            <p:grpSpPr>
              <a:xfrm>
                <a:off x="1547720" y="1471716"/>
                <a:ext cx="7254834" cy="4479343"/>
                <a:chOff x="2616200" y="1995489"/>
                <a:chExt cx="9677172" cy="5491160"/>
              </a:xfrm>
            </p:grpSpPr>
            <p:sp>
              <p:nvSpPr>
                <p:cNvPr id="23" name="Freeform 2397">
                  <a:extLst>
                    <a:ext uri="{FF2B5EF4-FFF2-40B4-BE49-F238E27FC236}">
                      <a16:creationId xmlns:a16="http://schemas.microsoft.com/office/drawing/2014/main" id="{1017739F-9FF0-4A80-80F9-85EAC2AA6D2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16200" y="2817814"/>
                  <a:ext cx="4322763" cy="301625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856"/>
                    </a:cxn>
                    <a:cxn ang="0">
                      <a:pos x="1309" y="856"/>
                    </a:cxn>
                    <a:cxn ang="0">
                      <a:pos x="1309" y="0"/>
                    </a:cxn>
                  </a:cxnLst>
                  <a:rect l="0" t="0" r="r" b="b"/>
                  <a:pathLst>
                    <a:path w="1309" h="856">
                      <a:moveTo>
                        <a:pt x="0" y="0"/>
                      </a:moveTo>
                      <a:lnTo>
                        <a:pt x="0" y="856"/>
                      </a:lnTo>
                      <a:lnTo>
                        <a:pt x="1309" y="856"/>
                      </a:lnTo>
                      <a:lnTo>
                        <a:pt x="1309" y="0"/>
                      </a:lnTo>
                    </a:path>
                  </a:pathLst>
                </a:custGeom>
                <a:solidFill>
                  <a:schemeClr val="hlink"/>
                </a:solidFill>
                <a:ln w="12700" cap="flat" cmpd="sng">
                  <a:solidFill>
                    <a:schemeClr val="tx1"/>
                  </a:solidFill>
                  <a:prstDash val="solid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5" name="Freeform 2396">
                  <a:extLst>
                    <a:ext uri="{FF2B5EF4-FFF2-40B4-BE49-F238E27FC236}">
                      <a16:creationId xmlns:a16="http://schemas.microsoft.com/office/drawing/2014/main" id="{D2FFE8C9-DD30-43C4-BBD8-A4A8AB42D31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16200" y="1995489"/>
                  <a:ext cx="4322763" cy="383857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856"/>
                    </a:cxn>
                    <a:cxn ang="0">
                      <a:pos x="1309" y="856"/>
                    </a:cxn>
                    <a:cxn ang="0">
                      <a:pos x="1309" y="0"/>
                    </a:cxn>
                  </a:cxnLst>
                  <a:rect l="0" t="0" r="r" b="b"/>
                  <a:pathLst>
                    <a:path w="1309" h="856">
                      <a:moveTo>
                        <a:pt x="0" y="0"/>
                      </a:moveTo>
                      <a:lnTo>
                        <a:pt x="0" y="856"/>
                      </a:lnTo>
                      <a:lnTo>
                        <a:pt x="1309" y="856"/>
                      </a:lnTo>
                      <a:lnTo>
                        <a:pt x="1309" y="0"/>
                      </a:lnTo>
                    </a:path>
                  </a:pathLst>
                </a:custGeom>
                <a:noFill/>
                <a:ln w="38100" cap="flat" cmpd="sng">
                  <a:solidFill>
                    <a:schemeClr val="tx1"/>
                  </a:solidFill>
                  <a:prstDash val="solid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6" name="Freeform 2399">
                  <a:extLst>
                    <a:ext uri="{FF2B5EF4-FFF2-40B4-BE49-F238E27FC236}">
                      <a16:creationId xmlns:a16="http://schemas.microsoft.com/office/drawing/2014/main" id="{4142C53E-A8C5-4F7A-82EE-F40282FFC31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13125" y="2465388"/>
                  <a:ext cx="3046413" cy="96996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856"/>
                    </a:cxn>
                    <a:cxn ang="0">
                      <a:pos x="1309" y="856"/>
                    </a:cxn>
                    <a:cxn ang="0">
                      <a:pos x="1309" y="0"/>
                    </a:cxn>
                  </a:cxnLst>
                  <a:rect l="0" t="0" r="r" b="b"/>
                  <a:pathLst>
                    <a:path w="1309" h="856">
                      <a:moveTo>
                        <a:pt x="0" y="0"/>
                      </a:moveTo>
                      <a:lnTo>
                        <a:pt x="0" y="856"/>
                      </a:lnTo>
                      <a:lnTo>
                        <a:pt x="1309" y="856"/>
                      </a:lnTo>
                      <a:lnTo>
                        <a:pt x="1309" y="0"/>
                      </a:lnTo>
                    </a:path>
                  </a:pathLst>
                </a:custGeom>
                <a:solidFill>
                  <a:schemeClr val="bg1"/>
                </a:solidFill>
                <a:ln w="38100" cap="flat" cmpd="sng">
                  <a:solidFill>
                    <a:schemeClr val="tx1"/>
                  </a:solidFill>
                  <a:prstDash val="solid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7" name="Freeform 2401">
                  <a:extLst>
                    <a:ext uri="{FF2B5EF4-FFF2-40B4-BE49-F238E27FC236}">
                      <a16:creationId xmlns:a16="http://schemas.microsoft.com/office/drawing/2014/main" id="{8EC8D623-B676-49EF-959B-798AEBF6A7C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13125" y="3046413"/>
                  <a:ext cx="3046413" cy="388937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856"/>
                    </a:cxn>
                    <a:cxn ang="0">
                      <a:pos x="1309" y="856"/>
                    </a:cxn>
                    <a:cxn ang="0">
                      <a:pos x="1309" y="0"/>
                    </a:cxn>
                  </a:cxnLst>
                  <a:rect l="0" t="0" r="r" b="b"/>
                  <a:pathLst>
                    <a:path w="1309" h="856">
                      <a:moveTo>
                        <a:pt x="0" y="0"/>
                      </a:moveTo>
                      <a:lnTo>
                        <a:pt x="0" y="856"/>
                      </a:lnTo>
                      <a:lnTo>
                        <a:pt x="1309" y="856"/>
                      </a:lnTo>
                      <a:lnTo>
                        <a:pt x="1309" y="0"/>
                      </a:lnTo>
                    </a:path>
                  </a:pathLst>
                </a:custGeom>
                <a:solidFill>
                  <a:schemeClr val="hlink"/>
                </a:solidFill>
                <a:ln w="38100" cap="flat" cmpd="sng">
                  <a:solidFill>
                    <a:schemeClr val="tx1"/>
                  </a:solidFill>
                  <a:prstDash val="solid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8" name="Rectangle 2400">
                  <a:extLst>
                    <a:ext uri="{FF2B5EF4-FFF2-40B4-BE49-F238E27FC236}">
                      <a16:creationId xmlns:a16="http://schemas.microsoft.com/office/drawing/2014/main" id="{749913FF-963D-4880-801B-5DC0E104E8D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894389" y="3367088"/>
                  <a:ext cx="160337" cy="157162"/>
                </a:xfrm>
                <a:prstGeom prst="rect">
                  <a:avLst/>
                </a:prstGeom>
                <a:solidFill>
                  <a:schemeClr val="hlink"/>
                </a:solidFill>
                <a:ln w="12700">
                  <a:noFill/>
                  <a:miter lim="800000"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9" name="Line 2402">
                  <a:extLst>
                    <a:ext uri="{FF2B5EF4-FFF2-40B4-BE49-F238E27FC236}">
                      <a16:creationId xmlns:a16="http://schemas.microsoft.com/office/drawing/2014/main" id="{4CB05190-B914-4F8F-9BEA-C67FFAD5476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696906" y="2119313"/>
                  <a:ext cx="0" cy="693737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lg" len="med"/>
                  <a:tailEnd type="triangle" w="lg" len="med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0" name="Line 2403">
                  <a:extLst>
                    <a:ext uri="{FF2B5EF4-FFF2-40B4-BE49-F238E27FC236}">
                      <a16:creationId xmlns:a16="http://schemas.microsoft.com/office/drawing/2014/main" id="{5BBC87CE-B8CE-4E59-B0EE-58EE94CD8F6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10800000">
                  <a:off x="8706431" y="3028949"/>
                  <a:ext cx="0" cy="69373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lg" len="med"/>
                  <a:tailEnd type="triangle" w="lg" len="med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8" name="Rectangle 2407">
                  <a:extLst>
                    <a:ext uri="{FF2B5EF4-FFF2-40B4-BE49-F238E27FC236}">
                      <a16:creationId xmlns:a16="http://schemas.microsoft.com/office/drawing/2014/main" id="{A6599C06-044E-4F99-B5F2-A839AE16CCA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81463" y="3011488"/>
                  <a:ext cx="215900" cy="3648074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noFill/>
                  <a:miter lim="800000"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grpSp>
              <p:nvGrpSpPr>
                <p:cNvPr id="39" name="Group 2412">
                  <a:extLst>
                    <a:ext uri="{FF2B5EF4-FFF2-40B4-BE49-F238E27FC236}">
                      <a16:creationId xmlns:a16="http://schemas.microsoft.com/office/drawing/2014/main" id="{C32742F8-04CA-4E69-8046-DEAC2BF4D18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049713" y="3084513"/>
                  <a:ext cx="279400" cy="3379787"/>
                  <a:chOff x="2281" y="1943"/>
                  <a:chExt cx="167" cy="1474"/>
                </a:xfrm>
              </p:grpSpPr>
              <p:sp>
                <p:nvSpPr>
                  <p:cNvPr id="41" name="Line 2408">
                    <a:extLst>
                      <a:ext uri="{FF2B5EF4-FFF2-40B4-BE49-F238E27FC236}">
                        <a16:creationId xmlns:a16="http://schemas.microsoft.com/office/drawing/2014/main" id="{E2A916F6-34AE-4DE3-9AB9-47D869A797F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281" y="1943"/>
                    <a:ext cx="0" cy="1474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42" name="Line 2409">
                    <a:extLst>
                      <a:ext uri="{FF2B5EF4-FFF2-40B4-BE49-F238E27FC236}">
                        <a16:creationId xmlns:a16="http://schemas.microsoft.com/office/drawing/2014/main" id="{F4368D36-03C8-460B-B889-F82DACE4A1A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448" y="1943"/>
                    <a:ext cx="0" cy="1474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43" name="Line 2410">
                  <a:extLst>
                    <a:ext uri="{FF2B5EF4-FFF2-40B4-BE49-F238E27FC236}">
                      <a16:creationId xmlns:a16="http://schemas.microsoft.com/office/drawing/2014/main" id="{E872F515-8C36-43CD-B770-9672D48A142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176714" y="5881628"/>
                  <a:ext cx="0" cy="60960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lg" len="med"/>
                  <a:tailEnd type="triangle" w="lg" len="med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4" name="Freeform 2411">
                  <a:extLst>
                    <a:ext uri="{FF2B5EF4-FFF2-40B4-BE49-F238E27FC236}">
                      <a16:creationId xmlns:a16="http://schemas.microsoft.com/office/drawing/2014/main" id="{D05DBF6F-7702-434C-B64E-862FFF2687A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29101" y="2951163"/>
                  <a:ext cx="117475" cy="4535486"/>
                </a:xfrm>
                <a:custGeom>
                  <a:avLst/>
                  <a:gdLst/>
                  <a:ahLst/>
                  <a:cxnLst>
                    <a:cxn ang="0">
                      <a:pos x="74" y="56"/>
                    </a:cxn>
                    <a:cxn ang="0">
                      <a:pos x="15" y="187"/>
                    </a:cxn>
                    <a:cxn ang="0">
                      <a:pos x="6" y="2474"/>
                    </a:cxn>
                    <a:cxn ang="0">
                      <a:pos x="50" y="2483"/>
                    </a:cxn>
                    <a:cxn ang="0">
                      <a:pos x="59" y="1549"/>
                    </a:cxn>
                    <a:cxn ang="0">
                      <a:pos x="50" y="100"/>
                    </a:cxn>
                  </a:cxnLst>
                  <a:rect l="0" t="0" r="r" b="b"/>
                  <a:pathLst>
                    <a:path w="74" h="2857">
                      <a:moveTo>
                        <a:pt x="74" y="56"/>
                      </a:moveTo>
                      <a:cubicBezTo>
                        <a:pt x="64" y="78"/>
                        <a:pt x="14" y="0"/>
                        <a:pt x="15" y="187"/>
                      </a:cubicBezTo>
                      <a:cubicBezTo>
                        <a:pt x="16" y="374"/>
                        <a:pt x="0" y="2091"/>
                        <a:pt x="6" y="2474"/>
                      </a:cubicBezTo>
                      <a:cubicBezTo>
                        <a:pt x="12" y="2857"/>
                        <a:pt x="41" y="2637"/>
                        <a:pt x="50" y="2483"/>
                      </a:cubicBezTo>
                      <a:cubicBezTo>
                        <a:pt x="59" y="2329"/>
                        <a:pt x="59" y="1946"/>
                        <a:pt x="59" y="1549"/>
                      </a:cubicBezTo>
                      <a:cubicBezTo>
                        <a:pt x="59" y="1152"/>
                        <a:pt x="58" y="626"/>
                        <a:pt x="50" y="100"/>
                      </a:cubicBezTo>
                    </a:path>
                  </a:pathLst>
                </a:custGeom>
                <a:solidFill>
                  <a:schemeClr val="hlink"/>
                </a:solidFill>
                <a:ln w="12700" cap="flat" cmpd="sng">
                  <a:noFill/>
                  <a:prstDash val="solid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5" name="Line 2414">
                  <a:extLst>
                    <a:ext uri="{FF2B5EF4-FFF2-40B4-BE49-F238E27FC236}">
                      <a16:creationId xmlns:a16="http://schemas.microsoft.com/office/drawing/2014/main" id="{066EE571-BD08-4C7D-9AFD-D019A31537F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511925" y="3021013"/>
                  <a:ext cx="5781447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prstDash val="sysDot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wrap="squar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6" name="Line 2415">
                  <a:extLst>
                    <a:ext uri="{FF2B5EF4-FFF2-40B4-BE49-F238E27FC236}">
                      <a16:creationId xmlns:a16="http://schemas.microsoft.com/office/drawing/2014/main" id="{51450C8A-8E55-4E55-B8F5-41C7EBAB085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992938" y="2816225"/>
                  <a:ext cx="342604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prstDash val="sysDot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wrap="square" anchor="ctr">
                  <a:spAutoFit/>
                </a:bodyPr>
                <a:lstStyle/>
                <a:p>
                  <a:endParaRPr lang="en-US"/>
                </a:p>
              </p:txBody>
            </p:sp>
          </p:grpSp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8C27DA9B-B377-4690-A90F-C7D284B96CCD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"/>
                </p:custDataLst>
              </p:nvPr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77369" y="2147588"/>
                <a:ext cx="271506" cy="147983"/>
              </a:xfrm>
              <a:prstGeom prst="rect">
                <a:avLst/>
              </a:prstGeom>
            </p:spPr>
          </p:pic>
          <p:sp>
            <p:nvSpPr>
              <p:cNvPr id="139" name="Left Brace 138">
                <a:extLst>
                  <a:ext uri="{FF2B5EF4-FFF2-40B4-BE49-F238E27FC236}">
                    <a16:creationId xmlns:a16="http://schemas.microsoft.com/office/drawing/2014/main" id="{9F0C1DCB-8C3E-444B-AB90-75BB1325C284}"/>
                  </a:ext>
                </a:extLst>
              </p:cNvPr>
              <p:cNvSpPr/>
              <p:nvPr/>
            </p:nvSpPr>
            <p:spPr>
              <a:xfrm rot="5400000">
                <a:off x="3022738" y="428775"/>
                <a:ext cx="525931" cy="2426129"/>
              </a:xfrm>
              <a:prstGeom prst="leftBrace">
                <a:avLst>
                  <a:gd name="adj1" fmla="val 8333"/>
                  <a:gd name="adj2" fmla="val 513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48" name="Group 147">
              <a:extLst>
                <a:ext uri="{FF2B5EF4-FFF2-40B4-BE49-F238E27FC236}">
                  <a16:creationId xmlns:a16="http://schemas.microsoft.com/office/drawing/2014/main" id="{826524F8-7EB2-41D8-AAFB-7A29FDAD2330}"/>
                </a:ext>
              </a:extLst>
            </p:cNvPr>
            <p:cNvGrpSpPr/>
            <p:nvPr/>
          </p:nvGrpSpPr>
          <p:grpSpPr>
            <a:xfrm>
              <a:off x="5424716" y="777250"/>
              <a:ext cx="6883442" cy="5726918"/>
              <a:chOff x="7061444" y="1743431"/>
              <a:chExt cx="5246713" cy="4699779"/>
            </a:xfrm>
          </p:grpSpPr>
          <p:sp>
            <p:nvSpPr>
              <p:cNvPr id="52" name="Rectangle 2400" descr="Granite">
                <a:extLst>
                  <a:ext uri="{FF2B5EF4-FFF2-40B4-BE49-F238E27FC236}">
                    <a16:creationId xmlns:a16="http://schemas.microsoft.com/office/drawing/2014/main" id="{9E7430DA-505B-402B-B797-9FAB58359B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71978" y="2165903"/>
                <a:ext cx="308527" cy="2426146"/>
              </a:xfrm>
              <a:prstGeom prst="rect">
                <a:avLst/>
              </a:prstGeom>
              <a:blipFill dpi="0" rotWithShape="1">
                <a:blip r:embed="rId4" cstate="print"/>
                <a:srcRect/>
                <a:tile tx="0" ty="0" sx="100000" sy="100000" flip="none" algn="tl"/>
              </a:blipFill>
              <a:ln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3" name="Rectangle 2401" descr="Granite">
                <a:extLst>
                  <a:ext uri="{FF2B5EF4-FFF2-40B4-BE49-F238E27FC236}">
                    <a16:creationId xmlns:a16="http://schemas.microsoft.com/office/drawing/2014/main" id="{9F88DA03-A972-47D9-8EFF-6809F15D21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322807" y="2165903"/>
                <a:ext cx="308527" cy="2426146"/>
              </a:xfrm>
              <a:prstGeom prst="rect">
                <a:avLst/>
              </a:prstGeom>
              <a:blipFill dpi="0" rotWithShape="1">
                <a:blip r:embed="rId4" cstate="print"/>
                <a:srcRect/>
                <a:tile tx="0" ty="0" sx="100000" sy="100000" flip="none" algn="tl"/>
              </a:blipFill>
              <a:ln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5" name="Freeform 2404" descr="Granite">
                <a:extLst>
                  <a:ext uri="{FF2B5EF4-FFF2-40B4-BE49-F238E27FC236}">
                    <a16:creationId xmlns:a16="http://schemas.microsoft.com/office/drawing/2014/main" id="{59F954B0-5312-4EB9-88F8-14DD742716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01129" y="4462328"/>
                <a:ext cx="4407028" cy="553946"/>
              </a:xfrm>
              <a:custGeom>
                <a:avLst/>
                <a:gdLst/>
                <a:ahLst/>
                <a:cxnLst>
                  <a:cxn ang="0">
                    <a:pos x="2514" y="314"/>
                  </a:cxn>
                  <a:cxn ang="0">
                    <a:pos x="2514" y="72"/>
                  </a:cxn>
                  <a:cxn ang="0">
                    <a:pos x="121" y="74"/>
                  </a:cxn>
                  <a:cxn ang="0">
                    <a:pos x="121" y="0"/>
                  </a:cxn>
                  <a:cxn ang="0">
                    <a:pos x="0" y="0"/>
                  </a:cxn>
                  <a:cxn ang="0">
                    <a:pos x="0" y="316"/>
                  </a:cxn>
                  <a:cxn ang="0">
                    <a:pos x="2514" y="314"/>
                  </a:cxn>
                </a:cxnLst>
                <a:rect l="0" t="0" r="r" b="b"/>
                <a:pathLst>
                  <a:path w="2514" h="316">
                    <a:moveTo>
                      <a:pt x="2514" y="314"/>
                    </a:moveTo>
                    <a:lnTo>
                      <a:pt x="2514" y="72"/>
                    </a:lnTo>
                    <a:lnTo>
                      <a:pt x="121" y="74"/>
                    </a:lnTo>
                    <a:lnTo>
                      <a:pt x="121" y="0"/>
                    </a:lnTo>
                    <a:lnTo>
                      <a:pt x="0" y="0"/>
                    </a:lnTo>
                    <a:lnTo>
                      <a:pt x="0" y="316"/>
                    </a:lnTo>
                    <a:lnTo>
                      <a:pt x="2514" y="314"/>
                    </a:lnTo>
                  </a:path>
                </a:pathLst>
              </a:custGeom>
              <a:blipFill dpi="0" rotWithShape="1">
                <a:blip r:embed="rId4" cstate="print"/>
                <a:srcRect/>
                <a:tile tx="0" ty="0" sx="100000" sy="100000" flip="none" algn="tl"/>
              </a:blipFill>
              <a:ln w="12700" cap="flat" cmpd="sng">
                <a:solidFill>
                  <a:schemeClr val="tx1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7" name="Line 2408">
                <a:extLst>
                  <a:ext uri="{FF2B5EF4-FFF2-40B4-BE49-F238E27FC236}">
                    <a16:creationId xmlns:a16="http://schemas.microsoft.com/office/drawing/2014/main" id="{74091C66-5F80-4D85-83CF-E1AE79D00A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634840" y="2563831"/>
                <a:ext cx="185817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8" name="Freeform 2410">
                <a:extLst>
                  <a:ext uri="{FF2B5EF4-FFF2-40B4-BE49-F238E27FC236}">
                    <a16:creationId xmlns:a16="http://schemas.microsoft.com/office/drawing/2014/main" id="{A3A2F0E5-E241-4442-A508-FC0F2C8C96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78816" y="4393960"/>
                <a:ext cx="2664551" cy="862474"/>
              </a:xfrm>
              <a:custGeom>
                <a:avLst/>
                <a:gdLst/>
                <a:ahLst/>
                <a:cxnLst>
                  <a:cxn ang="0">
                    <a:pos x="1520" y="0"/>
                  </a:cxn>
                  <a:cxn ang="0">
                    <a:pos x="1520" y="492"/>
                  </a:cxn>
                  <a:cxn ang="0">
                    <a:pos x="0" y="492"/>
                  </a:cxn>
                </a:cxnLst>
                <a:rect l="0" t="0" r="r" b="b"/>
                <a:pathLst>
                  <a:path w="1520" h="492">
                    <a:moveTo>
                      <a:pt x="1520" y="0"/>
                    </a:moveTo>
                    <a:lnTo>
                      <a:pt x="1520" y="492"/>
                    </a:lnTo>
                    <a:lnTo>
                      <a:pt x="0" y="492"/>
                    </a:lnTo>
                  </a:path>
                </a:pathLst>
              </a:custGeom>
              <a:noFill/>
              <a:ln w="12700" cap="flat" cmpd="sng">
                <a:solidFill>
                  <a:schemeClr val="tx1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9" name="Freeform 2411">
                <a:extLst>
                  <a:ext uri="{FF2B5EF4-FFF2-40B4-BE49-F238E27FC236}">
                    <a16:creationId xmlns:a16="http://schemas.microsoft.com/office/drawing/2014/main" id="{34981E79-4CAC-44CD-84AC-1FF651BE2B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71804" y="4379936"/>
                <a:ext cx="2748695" cy="960641"/>
              </a:xfrm>
              <a:custGeom>
                <a:avLst/>
                <a:gdLst/>
                <a:ahLst/>
                <a:cxnLst>
                  <a:cxn ang="0">
                    <a:pos x="1520" y="0"/>
                  </a:cxn>
                  <a:cxn ang="0">
                    <a:pos x="1520" y="492"/>
                  </a:cxn>
                  <a:cxn ang="0">
                    <a:pos x="0" y="492"/>
                  </a:cxn>
                </a:cxnLst>
                <a:rect l="0" t="0" r="r" b="b"/>
                <a:pathLst>
                  <a:path w="1520" h="492">
                    <a:moveTo>
                      <a:pt x="1520" y="0"/>
                    </a:moveTo>
                    <a:lnTo>
                      <a:pt x="1520" y="492"/>
                    </a:lnTo>
                    <a:lnTo>
                      <a:pt x="0" y="492"/>
                    </a:lnTo>
                  </a:path>
                </a:pathLst>
              </a:custGeom>
              <a:noFill/>
              <a:ln w="12700" cap="flat" cmpd="sng">
                <a:solidFill>
                  <a:schemeClr val="tx1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wrap="square" anchor="ctr">
                <a:spAutoFit/>
              </a:bodyPr>
              <a:lstStyle/>
              <a:p>
                <a:endParaRPr lang="en-US" dirty="0"/>
              </a:p>
            </p:txBody>
          </p:sp>
          <p:grpSp>
            <p:nvGrpSpPr>
              <p:cNvPr id="62" name="Group 2421">
                <a:extLst>
                  <a:ext uri="{FF2B5EF4-FFF2-40B4-BE49-F238E27FC236}">
                    <a16:creationId xmlns:a16="http://schemas.microsoft.com/office/drawing/2014/main" id="{6BCB20EE-3E8B-433A-998B-E58F5438E9E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H="1">
                <a:off x="7061444" y="5249420"/>
                <a:ext cx="217371" cy="217371"/>
                <a:chOff x="4380" y="3764"/>
                <a:chExt cx="388" cy="388"/>
              </a:xfrm>
            </p:grpSpPr>
            <p:sp>
              <p:nvSpPr>
                <p:cNvPr id="122" name="Arc 2422">
                  <a:extLst>
                    <a:ext uri="{FF2B5EF4-FFF2-40B4-BE49-F238E27FC236}">
                      <a16:creationId xmlns:a16="http://schemas.microsoft.com/office/drawing/2014/main" id="{7ABEE73C-6452-4AF9-BDCA-46D93A87C3C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80" y="3764"/>
                  <a:ext cx="388" cy="388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23" name="Arc 2423">
                  <a:extLst>
                    <a:ext uri="{FF2B5EF4-FFF2-40B4-BE49-F238E27FC236}">
                      <a16:creationId xmlns:a16="http://schemas.microsoft.com/office/drawing/2014/main" id="{DA81FDE8-3CBA-4167-8DD8-EDAC9766FE4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80" y="3924"/>
                  <a:ext cx="228" cy="228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63" name="Oval 2424">
                <a:extLst>
                  <a:ext uri="{FF2B5EF4-FFF2-40B4-BE49-F238E27FC236}">
                    <a16:creationId xmlns:a16="http://schemas.microsoft.com/office/drawing/2014/main" id="{782EA88C-2FBB-4E1D-BB98-C3BBD759A5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78974" y="5529900"/>
                <a:ext cx="50837" cy="50837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hlink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4" name="Oval 2425">
                <a:extLst>
                  <a:ext uri="{FF2B5EF4-FFF2-40B4-BE49-F238E27FC236}">
                    <a16:creationId xmlns:a16="http://schemas.microsoft.com/office/drawing/2014/main" id="{423A4492-BB76-4193-81A7-FD55F109E8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84234" y="5735001"/>
                <a:ext cx="50836" cy="5083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hlink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5" name="Oval 2426">
                <a:extLst>
                  <a:ext uri="{FF2B5EF4-FFF2-40B4-BE49-F238E27FC236}">
                    <a16:creationId xmlns:a16="http://schemas.microsoft.com/office/drawing/2014/main" id="{7DF0186A-D4E0-42AF-8254-864EB2B6BB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89492" y="6040023"/>
                <a:ext cx="50837" cy="5083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hlink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67" name="Group 2428">
                <a:extLst>
                  <a:ext uri="{FF2B5EF4-FFF2-40B4-BE49-F238E27FC236}">
                    <a16:creationId xmlns:a16="http://schemas.microsoft.com/office/drawing/2014/main" id="{6D8B2502-B47F-4E86-969B-8296106DD5D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299852" y="5126710"/>
                <a:ext cx="245419" cy="213865"/>
                <a:chOff x="1668" y="3538"/>
                <a:chExt cx="140" cy="122"/>
              </a:xfrm>
            </p:grpSpPr>
            <p:sp>
              <p:nvSpPr>
                <p:cNvPr id="118" name="AutoShape 2429">
                  <a:extLst>
                    <a:ext uri="{FF2B5EF4-FFF2-40B4-BE49-F238E27FC236}">
                      <a16:creationId xmlns:a16="http://schemas.microsoft.com/office/drawing/2014/main" id="{F12D115A-7313-4B45-8BBB-94FE11B7C59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68" y="3538"/>
                  <a:ext cx="140" cy="32"/>
                </a:xfrm>
                <a:prstGeom prst="roundRect">
                  <a:avLst>
                    <a:gd name="adj" fmla="val 16667"/>
                  </a:avLst>
                </a:prstGeom>
                <a:noFill/>
                <a:ln w="12700">
                  <a:solidFill>
                    <a:schemeClr val="tx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19" name="Line 2430">
                  <a:extLst>
                    <a:ext uri="{FF2B5EF4-FFF2-40B4-BE49-F238E27FC236}">
                      <a16:creationId xmlns:a16="http://schemas.microsoft.com/office/drawing/2014/main" id="{2E50DC24-5F18-4940-BE31-C2DEE610A32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699" y="3612"/>
                  <a:ext cx="78" cy="45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20" name="Line 2431">
                  <a:extLst>
                    <a:ext uri="{FF2B5EF4-FFF2-40B4-BE49-F238E27FC236}">
                      <a16:creationId xmlns:a16="http://schemas.microsoft.com/office/drawing/2014/main" id="{2F0A8C59-2D20-48BA-B322-6053F857505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699" y="3612"/>
                  <a:ext cx="78" cy="45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21" name="Line 2432">
                  <a:extLst>
                    <a:ext uri="{FF2B5EF4-FFF2-40B4-BE49-F238E27FC236}">
                      <a16:creationId xmlns:a16="http://schemas.microsoft.com/office/drawing/2014/main" id="{8228885C-0923-4A87-B845-C43D313B16C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1737" y="3567"/>
                  <a:ext cx="3" cy="93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74" name="Freeform 2439" descr="Granite">
                <a:extLst>
                  <a:ext uri="{FF2B5EF4-FFF2-40B4-BE49-F238E27FC236}">
                    <a16:creationId xmlns:a16="http://schemas.microsoft.com/office/drawing/2014/main" id="{7567AF48-D46C-405B-BF0B-2E20EC9CE1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322807" y="1743431"/>
                <a:ext cx="589006" cy="420719"/>
              </a:xfrm>
              <a:custGeom>
                <a:avLst/>
                <a:gdLst/>
                <a:ahLst/>
                <a:cxnLst>
                  <a:cxn ang="0">
                    <a:pos x="0" y="240"/>
                  </a:cxn>
                  <a:cxn ang="0">
                    <a:pos x="336" y="240"/>
                  </a:cxn>
                  <a:cxn ang="0">
                    <a:pos x="336" y="0"/>
                  </a:cxn>
                  <a:cxn ang="0">
                    <a:pos x="192" y="0"/>
                  </a:cxn>
                  <a:cxn ang="0">
                    <a:pos x="192" y="96"/>
                  </a:cxn>
                  <a:cxn ang="0">
                    <a:pos x="0" y="96"/>
                  </a:cxn>
                  <a:cxn ang="0">
                    <a:pos x="0" y="240"/>
                  </a:cxn>
                </a:cxnLst>
                <a:rect l="0" t="0" r="r" b="b"/>
                <a:pathLst>
                  <a:path w="336" h="240">
                    <a:moveTo>
                      <a:pt x="0" y="240"/>
                    </a:moveTo>
                    <a:lnTo>
                      <a:pt x="336" y="240"/>
                    </a:lnTo>
                    <a:lnTo>
                      <a:pt x="336" y="0"/>
                    </a:lnTo>
                    <a:lnTo>
                      <a:pt x="192" y="0"/>
                    </a:lnTo>
                    <a:lnTo>
                      <a:pt x="192" y="96"/>
                    </a:lnTo>
                    <a:lnTo>
                      <a:pt x="0" y="96"/>
                    </a:lnTo>
                    <a:lnTo>
                      <a:pt x="0" y="240"/>
                    </a:lnTo>
                    <a:close/>
                  </a:path>
                </a:pathLst>
              </a:custGeom>
              <a:blipFill dpi="0" rotWithShape="1">
                <a:blip r:embed="rId4" cstate="print"/>
                <a:srcRect/>
                <a:tile tx="0" ty="0" sx="100000" sy="100000" flip="none" algn="tl"/>
              </a:blipFill>
              <a:ln w="12700" cap="flat" cmpd="sng">
                <a:solidFill>
                  <a:schemeClr val="tx1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5" name="Freeform 2440" descr="Granite">
                <a:extLst>
                  <a:ext uri="{FF2B5EF4-FFF2-40B4-BE49-F238E27FC236}">
                    <a16:creationId xmlns:a16="http://schemas.microsoft.com/office/drawing/2014/main" id="{F0D81F87-FFC4-4A22-966B-EE73AAFDA782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1191499" y="1743431"/>
                <a:ext cx="589006" cy="420719"/>
              </a:xfrm>
              <a:custGeom>
                <a:avLst/>
                <a:gdLst/>
                <a:ahLst/>
                <a:cxnLst>
                  <a:cxn ang="0">
                    <a:pos x="0" y="240"/>
                  </a:cxn>
                  <a:cxn ang="0">
                    <a:pos x="336" y="240"/>
                  </a:cxn>
                  <a:cxn ang="0">
                    <a:pos x="336" y="0"/>
                  </a:cxn>
                  <a:cxn ang="0">
                    <a:pos x="192" y="0"/>
                  </a:cxn>
                  <a:cxn ang="0">
                    <a:pos x="192" y="96"/>
                  </a:cxn>
                  <a:cxn ang="0">
                    <a:pos x="0" y="96"/>
                  </a:cxn>
                  <a:cxn ang="0">
                    <a:pos x="0" y="240"/>
                  </a:cxn>
                </a:cxnLst>
                <a:rect l="0" t="0" r="r" b="b"/>
                <a:pathLst>
                  <a:path w="336" h="240">
                    <a:moveTo>
                      <a:pt x="0" y="240"/>
                    </a:moveTo>
                    <a:lnTo>
                      <a:pt x="336" y="240"/>
                    </a:lnTo>
                    <a:lnTo>
                      <a:pt x="336" y="0"/>
                    </a:lnTo>
                    <a:lnTo>
                      <a:pt x="192" y="0"/>
                    </a:lnTo>
                    <a:lnTo>
                      <a:pt x="192" y="96"/>
                    </a:lnTo>
                    <a:lnTo>
                      <a:pt x="0" y="96"/>
                    </a:lnTo>
                    <a:lnTo>
                      <a:pt x="0" y="240"/>
                    </a:lnTo>
                    <a:close/>
                  </a:path>
                </a:pathLst>
              </a:custGeom>
              <a:blipFill dpi="0" rotWithShape="1">
                <a:blip r:embed="rId4" cstate="print"/>
                <a:srcRect/>
                <a:tile tx="0" ty="0" sx="100000" sy="100000" flip="none" algn="tl"/>
              </a:blipFill>
              <a:ln w="12700" cap="flat" cmpd="sng">
                <a:solidFill>
                  <a:schemeClr val="tx1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7" name="AutoShape 2444">
                <a:extLst>
                  <a:ext uri="{FF2B5EF4-FFF2-40B4-BE49-F238E27FC236}">
                    <a16:creationId xmlns:a16="http://schemas.microsoft.com/office/drawing/2014/main" id="{8FB63713-0289-401B-A48C-3FD62F3FE8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11086319" y="2385026"/>
                <a:ext cx="252431" cy="168288"/>
              </a:xfrm>
              <a:prstGeom prst="triangle">
                <a:avLst>
                  <a:gd name="adj" fmla="val 50000"/>
                </a:avLst>
              </a:prstGeom>
              <a:noFill/>
              <a:ln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8" name="Line 2445">
                <a:extLst>
                  <a:ext uri="{FF2B5EF4-FFF2-40B4-BE49-F238E27FC236}">
                    <a16:creationId xmlns:a16="http://schemas.microsoft.com/office/drawing/2014/main" id="{924C9547-EAD1-4F41-93A8-F2FC92B056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044248" y="2600645"/>
                <a:ext cx="336575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9" name="Line 2446">
                <a:extLst>
                  <a:ext uri="{FF2B5EF4-FFF2-40B4-BE49-F238E27FC236}">
                    <a16:creationId xmlns:a16="http://schemas.microsoft.com/office/drawing/2014/main" id="{0A2D8C6E-C890-4BFC-81E7-F866EC4FA8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086319" y="2647975"/>
                <a:ext cx="25243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0" name="Line 2447">
                <a:extLst>
                  <a:ext uri="{FF2B5EF4-FFF2-40B4-BE49-F238E27FC236}">
                    <a16:creationId xmlns:a16="http://schemas.microsoft.com/office/drawing/2014/main" id="{621E1B9C-12BB-4F6A-81FA-E2A1AD3EAB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135403" y="2695307"/>
                <a:ext cx="15251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90" name="Group 2460">
                <a:extLst>
                  <a:ext uri="{FF2B5EF4-FFF2-40B4-BE49-F238E27FC236}">
                    <a16:creationId xmlns:a16="http://schemas.microsoft.com/office/drawing/2014/main" id="{CC51D33A-F24F-4A82-A70D-B4F425311D9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16200000">
                <a:off x="11723533" y="1982714"/>
                <a:ext cx="129722" cy="730999"/>
                <a:chOff x="4310" y="2095"/>
                <a:chExt cx="74" cy="1137"/>
              </a:xfrm>
            </p:grpSpPr>
            <p:sp>
              <p:nvSpPr>
                <p:cNvPr id="110" name="Line 2461">
                  <a:extLst>
                    <a:ext uri="{FF2B5EF4-FFF2-40B4-BE49-F238E27FC236}">
                      <a16:creationId xmlns:a16="http://schemas.microsoft.com/office/drawing/2014/main" id="{FD41255D-628C-4824-B965-E991D178E92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5400000">
                  <a:off x="3815" y="2664"/>
                  <a:ext cx="1137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11" name="Line 2462">
                  <a:extLst>
                    <a:ext uri="{FF2B5EF4-FFF2-40B4-BE49-F238E27FC236}">
                      <a16:creationId xmlns:a16="http://schemas.microsoft.com/office/drawing/2014/main" id="{A58EB5A1-AAD1-4A52-8098-A314ACEBDEC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5400000">
                  <a:off x="3741" y="2664"/>
                  <a:ext cx="1137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95" name="Rectangle 2472">
                <a:extLst>
                  <a:ext uri="{FF2B5EF4-FFF2-40B4-BE49-F238E27FC236}">
                    <a16:creationId xmlns:a16="http://schemas.microsoft.com/office/drawing/2014/main" id="{D12CD7FA-C3FC-4359-9759-8A2911A531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43930" y="2297376"/>
                <a:ext cx="378647" cy="98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bg1"/>
                </a:solidFill>
                <a:miter lim="800000"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97" name="Group 2483">
                <a:extLst>
                  <a:ext uri="{FF2B5EF4-FFF2-40B4-BE49-F238E27FC236}">
                    <a16:creationId xmlns:a16="http://schemas.microsoft.com/office/drawing/2014/main" id="{D074B225-E28B-4929-8768-670500E0D04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929343" y="2507736"/>
                <a:ext cx="1611002" cy="2012438"/>
                <a:chOff x="3744" y="1900"/>
                <a:chExt cx="919" cy="1148"/>
              </a:xfrm>
            </p:grpSpPr>
            <p:sp>
              <p:nvSpPr>
                <p:cNvPr id="101" name="Freeform 2402">
                  <a:extLst>
                    <a:ext uri="{FF2B5EF4-FFF2-40B4-BE49-F238E27FC236}">
                      <a16:creationId xmlns:a16="http://schemas.microsoft.com/office/drawing/2014/main" id="{FDC82876-55B2-4278-A16C-F2889AB7898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44" y="1956"/>
                  <a:ext cx="288" cy="1092"/>
                </a:xfrm>
                <a:custGeom>
                  <a:avLst/>
                  <a:gdLst/>
                  <a:ahLst/>
                  <a:cxnLst>
                    <a:cxn ang="0">
                      <a:pos x="372" y="0"/>
                    </a:cxn>
                    <a:cxn ang="0">
                      <a:pos x="364" y="940"/>
                    </a:cxn>
                    <a:cxn ang="0">
                      <a:pos x="56" y="924"/>
                    </a:cxn>
                    <a:cxn ang="0">
                      <a:pos x="28" y="1040"/>
                    </a:cxn>
                  </a:cxnLst>
                  <a:rect l="0" t="0" r="r" b="b"/>
                  <a:pathLst>
                    <a:path w="376" h="1092">
                      <a:moveTo>
                        <a:pt x="372" y="0"/>
                      </a:moveTo>
                      <a:cubicBezTo>
                        <a:pt x="371" y="157"/>
                        <a:pt x="376" y="788"/>
                        <a:pt x="364" y="940"/>
                      </a:cubicBezTo>
                      <a:cubicBezTo>
                        <a:pt x="352" y="1092"/>
                        <a:pt x="112" y="907"/>
                        <a:pt x="56" y="924"/>
                      </a:cubicBezTo>
                      <a:cubicBezTo>
                        <a:pt x="0" y="941"/>
                        <a:pt x="34" y="1016"/>
                        <a:pt x="28" y="1040"/>
                      </a:cubicBezTo>
                    </a:path>
                  </a:pathLst>
                </a:custGeom>
                <a:noFill/>
                <a:ln w="57150" cap="flat" cmpd="sng">
                  <a:solidFill>
                    <a:schemeClr val="tx1"/>
                  </a:solidFill>
                  <a:prstDash val="solid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02" name="AutoShape 2409">
                  <a:extLst>
                    <a:ext uri="{FF2B5EF4-FFF2-40B4-BE49-F238E27FC236}">
                      <a16:creationId xmlns:a16="http://schemas.microsoft.com/office/drawing/2014/main" id="{94B7BB9D-60CF-42B0-B444-7E2C4C5F5A0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72" y="1900"/>
                  <a:ext cx="532" cy="56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03" name="Oval 2438">
                  <a:extLst>
                    <a:ext uri="{FF2B5EF4-FFF2-40B4-BE49-F238E27FC236}">
                      <a16:creationId xmlns:a16="http://schemas.microsoft.com/office/drawing/2014/main" id="{3BB4C634-22C3-4A86-B82D-D783993ACE2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16" y="1994"/>
                  <a:ext cx="28" cy="28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05" name="Text Box 2450">
                  <a:extLst>
                    <a:ext uri="{FF2B5EF4-FFF2-40B4-BE49-F238E27FC236}">
                      <a16:creationId xmlns:a16="http://schemas.microsoft.com/office/drawing/2014/main" id="{27FE296C-33BB-47A2-8B9F-D9191132B07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951" y="2408"/>
                  <a:ext cx="712" cy="303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lg" len="med"/>
                  <a:tailEnd type="none" w="lg" len="med"/>
                </a:ln>
                <a:effectLst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Transparent flexible tube</a:t>
                  </a:r>
                </a:p>
              </p:txBody>
            </p:sp>
            <p:sp>
              <p:nvSpPr>
                <p:cNvPr id="106" name="Text Box 2464">
                  <a:extLst>
                    <a:ext uri="{FF2B5EF4-FFF2-40B4-BE49-F238E27FC236}">
                      <a16:creationId xmlns:a16="http://schemas.microsoft.com/office/drawing/2014/main" id="{483DEC78-D14A-4425-B015-38E4B7A10DE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009" y="1950"/>
                  <a:ext cx="398" cy="18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lg" len="med"/>
                  <a:tailEnd type="none" w="lg" len="med"/>
                </a:ln>
                <a:effectLst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2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Orifice</a:t>
                  </a:r>
                </a:p>
              </p:txBody>
            </p:sp>
          </p:grpSp>
          <p:sp>
            <p:nvSpPr>
              <p:cNvPr id="98" name="Freeform 2475">
                <a:extLst>
                  <a:ext uri="{FF2B5EF4-FFF2-40B4-BE49-F238E27FC236}">
                    <a16:creationId xmlns:a16="http://schemas.microsoft.com/office/drawing/2014/main" id="{AA15A38D-9200-4138-92AE-26790834E8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493014" y="6052292"/>
                <a:ext cx="522392" cy="390918"/>
              </a:xfrm>
              <a:custGeom>
                <a:avLst/>
                <a:gdLst/>
                <a:ahLst/>
                <a:cxnLst>
                  <a:cxn ang="0">
                    <a:pos x="10" y="130"/>
                  </a:cxn>
                  <a:cxn ang="0">
                    <a:pos x="56" y="9"/>
                  </a:cxn>
                  <a:cxn ang="0">
                    <a:pos x="103" y="149"/>
                  </a:cxn>
                  <a:cxn ang="0">
                    <a:pos x="177" y="46"/>
                  </a:cxn>
                  <a:cxn ang="0">
                    <a:pos x="242" y="121"/>
                  </a:cxn>
                  <a:cxn ang="0">
                    <a:pos x="307" y="0"/>
                  </a:cxn>
                  <a:cxn ang="0">
                    <a:pos x="363" y="111"/>
                  </a:cxn>
                  <a:cxn ang="0">
                    <a:pos x="363" y="223"/>
                  </a:cxn>
                  <a:cxn ang="0">
                    <a:pos x="0" y="223"/>
                  </a:cxn>
                  <a:cxn ang="0">
                    <a:pos x="10" y="130"/>
                  </a:cxn>
                </a:cxnLst>
                <a:rect l="0" t="0" r="r" b="b"/>
                <a:pathLst>
                  <a:path w="363" h="223">
                    <a:moveTo>
                      <a:pt x="10" y="130"/>
                    </a:moveTo>
                    <a:lnTo>
                      <a:pt x="56" y="9"/>
                    </a:lnTo>
                    <a:lnTo>
                      <a:pt x="103" y="149"/>
                    </a:lnTo>
                    <a:lnTo>
                      <a:pt x="177" y="46"/>
                    </a:lnTo>
                    <a:lnTo>
                      <a:pt x="242" y="121"/>
                    </a:lnTo>
                    <a:lnTo>
                      <a:pt x="307" y="0"/>
                    </a:lnTo>
                    <a:lnTo>
                      <a:pt x="363" y="111"/>
                    </a:lnTo>
                    <a:lnTo>
                      <a:pt x="363" y="223"/>
                    </a:lnTo>
                    <a:lnTo>
                      <a:pt x="0" y="223"/>
                    </a:lnTo>
                    <a:lnTo>
                      <a:pt x="10" y="130"/>
                    </a:lnTo>
                    <a:close/>
                  </a:path>
                </a:pathLst>
              </a:custGeom>
              <a:solidFill>
                <a:schemeClr val="bg1"/>
              </a:solidFill>
              <a:ln w="12700" cap="flat" cmpd="sng">
                <a:solidFill>
                  <a:schemeClr val="bg1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9" name="Rectangle 2484">
                <a:extLst>
                  <a:ext uri="{FF2B5EF4-FFF2-40B4-BE49-F238E27FC236}">
                    <a16:creationId xmlns:a16="http://schemas.microsoft.com/office/drawing/2014/main" id="{DC53E7EF-9AEB-4921-BA75-16347854BE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56202" y="5543923"/>
                <a:ext cx="631078" cy="25243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bg1"/>
                </a:solidFill>
                <a:miter lim="800000"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0" name="Rectangle 2485">
                <a:extLst>
                  <a:ext uri="{FF2B5EF4-FFF2-40B4-BE49-F238E27FC236}">
                    <a16:creationId xmlns:a16="http://schemas.microsoft.com/office/drawing/2014/main" id="{691DDD61-D947-4730-B705-B1DE87AE28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55639" y="4569258"/>
                <a:ext cx="52590" cy="51187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bg1"/>
                </a:solidFill>
                <a:miter lim="800000"/>
                <a:headEnd type="none" w="lg" len="med"/>
                <a:tailEnd type="none" w="lg" len="med"/>
              </a:ln>
              <a:effectLst/>
            </p:spPr>
            <p:txBody>
              <a:bodyPr wrap="square" anchor="ctr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147" name="Text Box 2448">
                <a:extLst>
                  <a:ext uri="{FF2B5EF4-FFF2-40B4-BE49-F238E27FC236}">
                    <a16:creationId xmlns:a16="http://schemas.microsoft.com/office/drawing/2014/main" id="{DA96AB44-3B40-44F7-8A7F-36831B3AAB9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990982" y="2185365"/>
                <a:ext cx="925581" cy="328349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lg" len="med"/>
                <a:tailEnd type="none" w="lg" len="med"/>
              </a:ln>
              <a:effectLst/>
            </p:spPr>
            <p:txBody>
              <a:bodyPr>
                <a:spAutoFit/>
              </a:bodyPr>
              <a:lstStyle/>
              <a:p>
                <a:pPr algn="ctr"/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Float</a:t>
                </a:r>
              </a:p>
            </p:txBody>
          </p:sp>
        </p:grpSp>
        <p:sp>
          <p:nvSpPr>
            <p:cNvPr id="156" name="Text Box 2448">
              <a:extLst>
                <a:ext uri="{FF2B5EF4-FFF2-40B4-BE49-F238E27FC236}">
                  <a16:creationId xmlns:a16="http://schemas.microsoft.com/office/drawing/2014/main" id="{3015CEC6-FE31-4D87-99CA-E2322E891E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0376" y="657676"/>
              <a:ext cx="1214319" cy="400110"/>
            </a:xfrm>
            <a:prstGeom prst="rect">
              <a:avLst/>
            </a:prstGeom>
            <a:noFill/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Float</a:t>
              </a:r>
            </a:p>
          </p:txBody>
        </p:sp>
        <p:sp>
          <p:nvSpPr>
            <p:cNvPr id="157" name="Text Box 2464">
              <a:extLst>
                <a:ext uri="{FF2B5EF4-FFF2-40B4-BE49-F238E27FC236}">
                  <a16:creationId xmlns:a16="http://schemas.microsoft.com/office/drawing/2014/main" id="{6C7B28C7-EF99-4179-A138-EC8B49DD45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92252" y="2233606"/>
              <a:ext cx="915339" cy="399453"/>
            </a:xfrm>
            <a:prstGeom prst="rect">
              <a:avLst/>
            </a:prstGeom>
            <a:noFill/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Orifice</a:t>
              </a:r>
            </a:p>
          </p:txBody>
        </p:sp>
        <p:sp>
          <p:nvSpPr>
            <p:cNvPr id="158" name="Text Box 2450">
              <a:extLst>
                <a:ext uri="{FF2B5EF4-FFF2-40B4-BE49-F238E27FC236}">
                  <a16:creationId xmlns:a16="http://schemas.microsoft.com/office/drawing/2014/main" id="{23409C36-441C-4D0D-AEFC-B5295DD0B8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39299" y="3221087"/>
              <a:ext cx="1637491" cy="707886"/>
            </a:xfrm>
            <a:prstGeom prst="rect">
              <a:avLst/>
            </a:prstGeom>
            <a:noFill/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Transparent flexible tube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23943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AD1ECE29-7C87-47EA-956B-8A86AAE1AD0A}"/>
              </a:ext>
            </a:extLst>
          </p:cNvPr>
          <p:cNvGrpSpPr/>
          <p:nvPr/>
        </p:nvGrpSpPr>
        <p:grpSpPr>
          <a:xfrm>
            <a:off x="3953348" y="704394"/>
            <a:ext cx="3275013" cy="5076031"/>
            <a:chOff x="3953348" y="704394"/>
            <a:chExt cx="3275013" cy="5076031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452782FC-C771-46A2-8A77-110143475C5F}"/>
                </a:ext>
              </a:extLst>
            </p:cNvPr>
            <p:cNvGrpSpPr/>
            <p:nvPr/>
          </p:nvGrpSpPr>
          <p:grpSpPr>
            <a:xfrm>
              <a:off x="3958111" y="704394"/>
              <a:ext cx="3270250" cy="5076031"/>
              <a:chOff x="3958111" y="704394"/>
              <a:chExt cx="3270250" cy="5076031"/>
            </a:xfrm>
          </p:grpSpPr>
          <p:sp>
            <p:nvSpPr>
              <p:cNvPr id="117" name="Freeform: Shape 116">
                <a:extLst>
                  <a:ext uri="{FF2B5EF4-FFF2-40B4-BE49-F238E27FC236}">
                    <a16:creationId xmlns:a16="http://schemas.microsoft.com/office/drawing/2014/main" id="{4F9A6666-E636-485B-B0F0-84EB89B05C8D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 flipH="1">
                <a:off x="5824507" y="704394"/>
                <a:ext cx="905256" cy="679450"/>
              </a:xfrm>
              <a:custGeom>
                <a:avLst/>
                <a:gdLst>
                  <a:gd name="connsiteX0" fmla="*/ 0 w 908050"/>
                  <a:gd name="connsiteY0" fmla="*/ 679450 h 679450"/>
                  <a:gd name="connsiteX1" fmla="*/ 0 w 908050"/>
                  <a:gd name="connsiteY1" fmla="*/ 602131 h 679450"/>
                  <a:gd name="connsiteX2" fmla="*/ 153356 w 908050"/>
                  <a:gd name="connsiteY2" fmla="*/ 590114 h 679450"/>
                  <a:gd name="connsiteX3" fmla="*/ 800662 w 908050"/>
                  <a:gd name="connsiteY3" fmla="*/ 87347 h 679450"/>
                  <a:gd name="connsiteX4" fmla="*/ 812000 w 908050"/>
                  <a:gd name="connsiteY4" fmla="*/ 0 h 679450"/>
                  <a:gd name="connsiteX5" fmla="*/ 908050 w 908050"/>
                  <a:gd name="connsiteY5" fmla="*/ 0 h 679450"/>
                  <a:gd name="connsiteX6" fmla="*/ 0 w 908050"/>
                  <a:gd name="connsiteY6" fmla="*/ 679450 h 679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08050" h="679450">
                    <a:moveTo>
                      <a:pt x="0" y="679450"/>
                    </a:moveTo>
                    <a:lnTo>
                      <a:pt x="0" y="602131"/>
                    </a:lnTo>
                    <a:lnTo>
                      <a:pt x="153356" y="590114"/>
                    </a:lnTo>
                    <a:cubicBezTo>
                      <a:pt x="478259" y="538460"/>
                      <a:pt x="734174" y="339701"/>
                      <a:pt x="800662" y="87347"/>
                    </a:cubicBezTo>
                    <a:lnTo>
                      <a:pt x="812000" y="0"/>
                    </a:lnTo>
                    <a:lnTo>
                      <a:pt x="908050" y="0"/>
                    </a:lnTo>
                    <a:cubicBezTo>
                      <a:pt x="908050" y="375239"/>
                      <a:pt x="501488" y="679419"/>
                      <a:pt x="0" y="679450"/>
                    </a:cubicBezTo>
                    <a:close/>
                  </a:path>
                </a:pathLst>
              </a:custGeom>
              <a:solidFill>
                <a:schemeClr val="hlink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68" name="Rectangle 7">
                <a:extLst>
                  <a:ext uri="{FF2B5EF4-FFF2-40B4-BE49-F238E27FC236}">
                    <a16:creationId xmlns:a16="http://schemas.microsoft.com/office/drawing/2014/main" id="{28247A08-4039-4FE1-8C97-5CEFE531BB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55261" y="1614825"/>
                <a:ext cx="368300" cy="2921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" name="AutoShape 8">
                <a:extLst>
                  <a:ext uri="{FF2B5EF4-FFF2-40B4-BE49-F238E27FC236}">
                    <a16:creationId xmlns:a16="http://schemas.microsoft.com/office/drawing/2014/main" id="{ABE50A22-FA5A-4DE5-9E10-92F8078090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44111" y="2916575"/>
                <a:ext cx="977900" cy="419100"/>
              </a:xfrm>
              <a:prstGeom prst="roundRect">
                <a:avLst>
                  <a:gd name="adj" fmla="val 50000"/>
                </a:avLst>
              </a:prstGeom>
              <a:solidFill>
                <a:schemeClr val="hlink"/>
              </a:solidFill>
              <a:ln w="12700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" name="Rectangle 46">
                <a:extLst>
                  <a:ext uri="{FF2B5EF4-FFF2-40B4-BE49-F238E27FC236}">
                    <a16:creationId xmlns:a16="http://schemas.microsoft.com/office/drawing/2014/main" id="{A483EB25-67E0-4BC0-B632-6D8A3D5F17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6811" y="2826087"/>
                <a:ext cx="965200" cy="311150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1" name="Rectangle 9">
                <a:extLst>
                  <a:ext uri="{FF2B5EF4-FFF2-40B4-BE49-F238E27FC236}">
                    <a16:creationId xmlns:a16="http://schemas.microsoft.com/office/drawing/2014/main" id="{2F960645-1471-4DD1-A599-76A1B7BBBD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48873" y="2091075"/>
                <a:ext cx="977900" cy="1046162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72" name="AutoShape 10">
                <a:extLst>
                  <a:ext uri="{FF2B5EF4-FFF2-40B4-BE49-F238E27FC236}">
                    <a16:creationId xmlns:a16="http://schemas.microsoft.com/office/drawing/2014/main" id="{4600EA9C-7382-44FC-A342-12AAB834C4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0461" y="1906925"/>
                <a:ext cx="977900" cy="1435100"/>
              </a:xfrm>
              <a:prstGeom prst="roundRect">
                <a:avLst>
                  <a:gd name="adj" fmla="val 22722"/>
                </a:avLst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" name="Rectangle 11">
                <a:extLst>
                  <a:ext uri="{FF2B5EF4-FFF2-40B4-BE49-F238E27FC236}">
                    <a16:creationId xmlns:a16="http://schemas.microsoft.com/office/drawing/2014/main" id="{29B67212-D053-4C91-86AC-37EDAF4850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83861" y="1170325"/>
                <a:ext cx="63500" cy="20447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" name="Rectangle 12">
                <a:extLst>
                  <a:ext uri="{FF2B5EF4-FFF2-40B4-BE49-F238E27FC236}">
                    <a16:creationId xmlns:a16="http://schemas.microsoft.com/office/drawing/2014/main" id="{A19F0D93-5BBD-4F01-B360-2892A9423E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31461" y="1322725"/>
                <a:ext cx="63500" cy="1892300"/>
              </a:xfrm>
              <a:prstGeom prst="rect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" name="Rectangle 13">
                <a:extLst>
                  <a:ext uri="{FF2B5EF4-FFF2-40B4-BE49-F238E27FC236}">
                    <a16:creationId xmlns:a16="http://schemas.microsoft.com/office/drawing/2014/main" id="{CEAC8ED8-3C4B-4FCB-86E1-15084298DC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72711" y="3145175"/>
                <a:ext cx="457200" cy="152400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" name="Oval 14">
                <a:extLst>
                  <a:ext uri="{FF2B5EF4-FFF2-40B4-BE49-F238E27FC236}">
                    <a16:creationId xmlns:a16="http://schemas.microsoft.com/office/drawing/2014/main" id="{87B598CA-6B45-4D61-B38C-F607347224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87036" y="3089612"/>
                <a:ext cx="63500" cy="63500"/>
              </a:xfrm>
              <a:prstGeom prst="ellipse">
                <a:avLst/>
              </a:prstGeom>
              <a:solidFill>
                <a:schemeClr val="bg1"/>
              </a:solidFill>
              <a:ln w="12700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" name="AutoShape 19">
                <a:extLst>
                  <a:ext uri="{FF2B5EF4-FFF2-40B4-BE49-F238E27FC236}">
                    <a16:creationId xmlns:a16="http://schemas.microsoft.com/office/drawing/2014/main" id="{1E25BE19-BED6-4ACD-AC50-E34C2B458B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10800000" flipH="1" flipV="1">
                <a:off x="6479061" y="1551325"/>
                <a:ext cx="520700" cy="292100"/>
              </a:xfrm>
              <a:custGeom>
                <a:avLst/>
                <a:gdLst>
                  <a:gd name="G0" fmla="+- 5399 0 0"/>
                  <a:gd name="G1" fmla="+- 21600 0 5399"/>
                  <a:gd name="G2" fmla="*/ 5399 1 2"/>
                  <a:gd name="G3" fmla="+- 21600 0 G2"/>
                  <a:gd name="G4" fmla="+/ 5399 21600 2"/>
                  <a:gd name="G5" fmla="+/ G1 0 2"/>
                  <a:gd name="G6" fmla="*/ 21600 21600 5399"/>
                  <a:gd name="G7" fmla="*/ G6 1 2"/>
                  <a:gd name="G8" fmla="+- 21600 0 G7"/>
                  <a:gd name="G9" fmla="*/ 21600 1 2"/>
                  <a:gd name="G10" fmla="+- 5399 0 G9"/>
                  <a:gd name="G11" fmla="?: G10 G8 0"/>
                  <a:gd name="G12" fmla="?: G10 G7 21600"/>
                  <a:gd name="T0" fmla="*/ 18900 w 21600"/>
                  <a:gd name="T1" fmla="*/ 10800 h 21600"/>
                  <a:gd name="T2" fmla="*/ 10800 w 21600"/>
                  <a:gd name="T3" fmla="*/ 21600 h 21600"/>
                  <a:gd name="T4" fmla="*/ 2700 w 21600"/>
                  <a:gd name="T5" fmla="*/ 10800 h 21600"/>
                  <a:gd name="T6" fmla="*/ 10800 w 21600"/>
                  <a:gd name="T7" fmla="*/ 0 h 21600"/>
                  <a:gd name="T8" fmla="*/ 4500 w 21600"/>
                  <a:gd name="T9" fmla="*/ 4500 h 21600"/>
                  <a:gd name="T10" fmla="*/ 17100 w 21600"/>
                  <a:gd name="T11" fmla="*/ 171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5399" y="21600"/>
                    </a:lnTo>
                    <a:lnTo>
                      <a:pt x="16201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chemeClr val="tx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7" name="Rectangle 23">
                <a:extLst>
                  <a:ext uri="{FF2B5EF4-FFF2-40B4-BE49-F238E27FC236}">
                    <a16:creationId xmlns:a16="http://schemas.microsoft.com/office/drawing/2014/main" id="{C7908D45-747B-4C00-9098-1F01F769DD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01311" y="1087775"/>
                <a:ext cx="228600" cy="152400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6" name="Freeform: Shape 115">
                <a:extLst>
                  <a:ext uri="{FF2B5EF4-FFF2-40B4-BE49-F238E27FC236}">
                    <a16:creationId xmlns:a16="http://schemas.microsoft.com/office/drawing/2014/main" id="{209C69B4-AF88-49C6-A1C3-E341F76041AA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>
                <a:off x="3958111" y="706776"/>
                <a:ext cx="908050" cy="679450"/>
              </a:xfrm>
              <a:custGeom>
                <a:avLst/>
                <a:gdLst>
                  <a:gd name="connsiteX0" fmla="*/ 0 w 908050"/>
                  <a:gd name="connsiteY0" fmla="*/ 679450 h 679450"/>
                  <a:gd name="connsiteX1" fmla="*/ 0 w 908050"/>
                  <a:gd name="connsiteY1" fmla="*/ 602131 h 679450"/>
                  <a:gd name="connsiteX2" fmla="*/ 153356 w 908050"/>
                  <a:gd name="connsiteY2" fmla="*/ 590114 h 679450"/>
                  <a:gd name="connsiteX3" fmla="*/ 800662 w 908050"/>
                  <a:gd name="connsiteY3" fmla="*/ 87347 h 679450"/>
                  <a:gd name="connsiteX4" fmla="*/ 812000 w 908050"/>
                  <a:gd name="connsiteY4" fmla="*/ 0 h 679450"/>
                  <a:gd name="connsiteX5" fmla="*/ 908050 w 908050"/>
                  <a:gd name="connsiteY5" fmla="*/ 0 h 679450"/>
                  <a:gd name="connsiteX6" fmla="*/ 0 w 908050"/>
                  <a:gd name="connsiteY6" fmla="*/ 679450 h 679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08050" h="679450">
                    <a:moveTo>
                      <a:pt x="0" y="679450"/>
                    </a:moveTo>
                    <a:lnTo>
                      <a:pt x="0" y="602131"/>
                    </a:lnTo>
                    <a:lnTo>
                      <a:pt x="153356" y="590114"/>
                    </a:lnTo>
                    <a:cubicBezTo>
                      <a:pt x="478259" y="538460"/>
                      <a:pt x="734174" y="339701"/>
                      <a:pt x="800662" y="87347"/>
                    </a:cubicBezTo>
                    <a:lnTo>
                      <a:pt x="812000" y="0"/>
                    </a:lnTo>
                    <a:lnTo>
                      <a:pt x="908050" y="0"/>
                    </a:lnTo>
                    <a:cubicBezTo>
                      <a:pt x="908050" y="375239"/>
                      <a:pt x="501488" y="679419"/>
                      <a:pt x="0" y="679450"/>
                    </a:cubicBezTo>
                    <a:close/>
                  </a:path>
                </a:pathLst>
              </a:custGeom>
              <a:solidFill>
                <a:schemeClr val="hlink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07" name="Oval 32">
                <a:extLst>
                  <a:ext uri="{FF2B5EF4-FFF2-40B4-BE49-F238E27FC236}">
                    <a16:creationId xmlns:a16="http://schemas.microsoft.com/office/drawing/2014/main" id="{C03E8597-32F3-456F-8B54-DA37BAA5AE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96311" y="4864437"/>
                <a:ext cx="98425" cy="92075"/>
              </a:xfrm>
              <a:prstGeom prst="ellipse">
                <a:avLst/>
              </a:prstGeom>
              <a:solidFill>
                <a:schemeClr val="hlink"/>
              </a:solidFill>
              <a:ln w="12700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8" name="AutoShape 35">
                <a:extLst>
                  <a:ext uri="{FF2B5EF4-FFF2-40B4-BE49-F238E27FC236}">
                    <a16:creationId xmlns:a16="http://schemas.microsoft.com/office/drawing/2014/main" id="{EE9535BE-7D88-465B-9D85-6B55C74927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10800000" flipH="1" flipV="1">
                <a:off x="4650261" y="5183525"/>
                <a:ext cx="749300" cy="596900"/>
              </a:xfrm>
              <a:custGeom>
                <a:avLst/>
                <a:gdLst>
                  <a:gd name="G0" fmla="+- 5399 0 0"/>
                  <a:gd name="G1" fmla="+- 21600 0 5399"/>
                  <a:gd name="G2" fmla="*/ 5399 1 2"/>
                  <a:gd name="G3" fmla="+- 21600 0 G2"/>
                  <a:gd name="G4" fmla="+/ 5399 21600 2"/>
                  <a:gd name="G5" fmla="+/ G1 0 2"/>
                  <a:gd name="G6" fmla="*/ 21600 21600 5399"/>
                  <a:gd name="G7" fmla="*/ G6 1 2"/>
                  <a:gd name="G8" fmla="+- 21600 0 G7"/>
                  <a:gd name="G9" fmla="*/ 21600 1 2"/>
                  <a:gd name="G10" fmla="+- 5399 0 G9"/>
                  <a:gd name="G11" fmla="?: G10 G8 0"/>
                  <a:gd name="G12" fmla="?: G10 G7 21600"/>
                  <a:gd name="T0" fmla="*/ 18900 w 21600"/>
                  <a:gd name="T1" fmla="*/ 10800 h 21600"/>
                  <a:gd name="T2" fmla="*/ 10800 w 21600"/>
                  <a:gd name="T3" fmla="*/ 21600 h 21600"/>
                  <a:gd name="T4" fmla="*/ 2700 w 21600"/>
                  <a:gd name="T5" fmla="*/ 10800 h 21600"/>
                  <a:gd name="T6" fmla="*/ 10800 w 21600"/>
                  <a:gd name="T7" fmla="*/ 0 h 21600"/>
                  <a:gd name="T8" fmla="*/ 4500 w 21600"/>
                  <a:gd name="T9" fmla="*/ 4500 h 21600"/>
                  <a:gd name="T10" fmla="*/ 17100 w 21600"/>
                  <a:gd name="T11" fmla="*/ 171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5399" y="21600"/>
                    </a:lnTo>
                    <a:lnTo>
                      <a:pt x="16201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9" name="Line 47">
                <a:extLst>
                  <a:ext uri="{FF2B5EF4-FFF2-40B4-BE49-F238E27FC236}">
                    <a16:creationId xmlns:a16="http://schemas.microsoft.com/office/drawing/2014/main" id="{02E26A23-44E6-4C12-86A6-408EB356AD0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802661" y="3175337"/>
                <a:ext cx="137001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12" name="Line 48">
                <a:extLst>
                  <a:ext uri="{FF2B5EF4-FFF2-40B4-BE49-F238E27FC236}">
                    <a16:creationId xmlns:a16="http://schemas.microsoft.com/office/drawing/2014/main" id="{373E1AA0-3AFD-4D5F-8DAC-1FFB5FB24C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897911" y="4921587"/>
                <a:ext cx="70485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13" name="Line 49">
                <a:extLst>
                  <a:ext uri="{FF2B5EF4-FFF2-40B4-BE49-F238E27FC236}">
                    <a16:creationId xmlns:a16="http://schemas.microsoft.com/office/drawing/2014/main" id="{4FD7AC9C-9441-4DD8-8227-17016CD1C0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H="1">
                <a:off x="4483573" y="4061162"/>
                <a:ext cx="175895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lg" len="med"/>
                <a:tailEnd type="triangl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E1D855CF-7E82-48A3-AF3E-4E7839A70B1D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"/>
                </p:custDataLst>
              </p:nvPr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33224" y="3894781"/>
                <a:ext cx="232837" cy="332220"/>
              </a:xfrm>
              <a:prstGeom prst="rect">
                <a:avLst/>
              </a:prstGeom>
              <a:solidFill>
                <a:schemeClr val="bg1"/>
              </a:solidFill>
            </p:spPr>
          </p:pic>
        </p:grpSp>
        <p:grpSp>
          <p:nvGrpSpPr>
            <p:cNvPr id="94" name="Group 36">
              <a:extLst>
                <a:ext uri="{FF2B5EF4-FFF2-40B4-BE49-F238E27FC236}">
                  <a16:creationId xmlns:a16="http://schemas.microsoft.com/office/drawing/2014/main" id="{0E784DFF-2AFD-428A-8501-7BD77F3CA36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53348" y="4261187"/>
              <a:ext cx="922338" cy="693738"/>
              <a:chOff x="2695" y="3363"/>
              <a:chExt cx="581" cy="437"/>
            </a:xfrm>
          </p:grpSpPr>
          <p:sp>
            <p:nvSpPr>
              <p:cNvPr id="96" name="Arc 30">
                <a:extLst>
                  <a:ext uri="{FF2B5EF4-FFF2-40B4-BE49-F238E27FC236}">
                    <a16:creationId xmlns:a16="http://schemas.microsoft.com/office/drawing/2014/main" id="{FE5DE22C-B7BE-46AD-8075-82E319AD80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95" y="3372"/>
                <a:ext cx="572" cy="428"/>
              </a:xfrm>
              <a:custGeom>
                <a:avLst/>
                <a:gdLst>
                  <a:gd name="G0" fmla="+- 21600 0 0"/>
                  <a:gd name="G1" fmla="+- 0 0 0"/>
                  <a:gd name="G2" fmla="+- 21600 0 0"/>
                  <a:gd name="T0" fmla="*/ 21600 w 21600"/>
                  <a:gd name="T1" fmla="*/ 21600 h 21600"/>
                  <a:gd name="T2" fmla="*/ 0 w 21600"/>
                  <a:gd name="T3" fmla="*/ 0 h 21600"/>
                  <a:gd name="T4" fmla="*/ 2160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</a:path>
                  <a:path w="21600" h="21600" stroke="0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0563C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4" name="Arc 31">
                <a:extLst>
                  <a:ext uri="{FF2B5EF4-FFF2-40B4-BE49-F238E27FC236}">
                    <a16:creationId xmlns:a16="http://schemas.microsoft.com/office/drawing/2014/main" id="{8F0CECD1-CDD0-4A41-ADCF-5C4958D7A5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52" y="3363"/>
                <a:ext cx="524" cy="380"/>
              </a:xfrm>
              <a:custGeom>
                <a:avLst/>
                <a:gdLst>
                  <a:gd name="G0" fmla="+- 21600 0 0"/>
                  <a:gd name="G1" fmla="+- 0 0 0"/>
                  <a:gd name="G2" fmla="+- 21600 0 0"/>
                  <a:gd name="T0" fmla="*/ 21600 w 21600"/>
                  <a:gd name="T1" fmla="*/ 21600 h 21600"/>
                  <a:gd name="T2" fmla="*/ 0 w 21600"/>
                  <a:gd name="T3" fmla="*/ 0 h 21600"/>
                  <a:gd name="T4" fmla="*/ 2160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</a:path>
                  <a:path w="21600" h="21600" stroke="0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  <a:lnTo>
                      <a:pt x="21600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752B328F-D7B7-4387-8136-D80BBBAE53B6}"/>
                </a:ext>
              </a:extLst>
            </p:cNvPr>
            <p:cNvGrpSpPr/>
            <p:nvPr/>
          </p:nvGrpSpPr>
          <p:grpSpPr>
            <a:xfrm>
              <a:off x="4829330" y="710903"/>
              <a:ext cx="1067435" cy="70131"/>
              <a:chOff x="4790596" y="580568"/>
              <a:chExt cx="1067435" cy="63500"/>
            </a:xfrm>
          </p:grpSpPr>
          <p:sp>
            <p:nvSpPr>
              <p:cNvPr id="66" name="Rectangle 6 1">
                <a:extLst>
                  <a:ext uri="{FF2B5EF4-FFF2-40B4-BE49-F238E27FC236}">
                    <a16:creationId xmlns:a16="http://schemas.microsoft.com/office/drawing/2014/main" id="{D1BED749-C355-40FA-9924-810C44D3D7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96311" y="580568"/>
                <a:ext cx="1054100" cy="63500"/>
              </a:xfrm>
              <a:prstGeom prst="rect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4" name="Rectangle 6 2">
                <a:extLst>
                  <a:ext uri="{FF2B5EF4-FFF2-40B4-BE49-F238E27FC236}">
                    <a16:creationId xmlns:a16="http://schemas.microsoft.com/office/drawing/2014/main" id="{DE1BE1F5-0F4F-45D7-97F0-F742A5820A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90596" y="591363"/>
                <a:ext cx="45719" cy="4571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5" name="Rectangle 6 3">
                <a:extLst>
                  <a:ext uri="{FF2B5EF4-FFF2-40B4-BE49-F238E27FC236}">
                    <a16:creationId xmlns:a16="http://schemas.microsoft.com/office/drawing/2014/main" id="{D57F35AD-ABD1-4E71-B170-DB2E47B03C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312" y="591363"/>
                <a:ext cx="45719" cy="4571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9087531D-2B8B-41D8-8A38-CC92714689E0}"/>
                </a:ext>
              </a:extLst>
            </p:cNvPr>
            <p:cNvGrpSpPr/>
            <p:nvPr/>
          </p:nvGrpSpPr>
          <p:grpSpPr>
            <a:xfrm rot="16200000">
              <a:off x="2510476" y="2794807"/>
              <a:ext cx="2987337" cy="79368"/>
              <a:chOff x="4790596" y="580568"/>
              <a:chExt cx="1067435" cy="63500"/>
            </a:xfrm>
          </p:grpSpPr>
          <p:sp>
            <p:nvSpPr>
              <p:cNvPr id="127" name="Rectangle 6 4">
                <a:extLst>
                  <a:ext uri="{FF2B5EF4-FFF2-40B4-BE49-F238E27FC236}">
                    <a16:creationId xmlns:a16="http://schemas.microsoft.com/office/drawing/2014/main" id="{9C571146-B883-4C68-A1DB-7655313174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96311" y="580568"/>
                <a:ext cx="1054100" cy="63500"/>
              </a:xfrm>
              <a:prstGeom prst="rect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8" name="Rectangle 6 5">
                <a:extLst>
                  <a:ext uri="{FF2B5EF4-FFF2-40B4-BE49-F238E27FC236}">
                    <a16:creationId xmlns:a16="http://schemas.microsoft.com/office/drawing/2014/main" id="{6468C7C4-A754-4516-A7AA-3EA13DCCE1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90596" y="591363"/>
                <a:ext cx="45719" cy="4571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9" name="Rectangle 6 6">
                <a:extLst>
                  <a:ext uri="{FF2B5EF4-FFF2-40B4-BE49-F238E27FC236}">
                    <a16:creationId xmlns:a16="http://schemas.microsoft.com/office/drawing/2014/main" id="{F2467B7C-FA1F-44AF-9C48-D789E73242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312" y="591363"/>
                <a:ext cx="45719" cy="4571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336013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6882B6C2-5353-41AA-819C-17AECE3A3F14}"/>
              </a:ext>
            </a:extLst>
          </p:cNvPr>
          <p:cNvGrpSpPr/>
          <p:nvPr/>
        </p:nvGrpSpPr>
        <p:grpSpPr>
          <a:xfrm>
            <a:off x="-293394" y="381000"/>
            <a:ext cx="12485394" cy="6202680"/>
            <a:chOff x="-293394" y="381000"/>
            <a:chExt cx="12485394" cy="620268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9475B45B-4418-4D54-9702-2567B2C0DDE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42240" y="381000"/>
              <a:ext cx="12192000" cy="6096000"/>
            </a:xfrm>
            <a:prstGeom prst="rect">
              <a:avLst/>
            </a:prstGeom>
          </p:spPr>
        </p:pic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1B8872F6-20ED-489A-8531-7CE83D12E2C7}"/>
                </a:ext>
              </a:extLst>
            </p:cNvPr>
            <p:cNvSpPr/>
            <p:nvPr/>
          </p:nvSpPr>
          <p:spPr bwMode="auto">
            <a:xfrm>
              <a:off x="2799589" y="1288102"/>
              <a:ext cx="1386331" cy="542916"/>
            </a:xfrm>
            <a:custGeom>
              <a:avLst/>
              <a:gdLst>
                <a:gd name="connsiteX0" fmla="*/ 1084502 w 1386331"/>
                <a:gd name="connsiteY0" fmla="*/ 0 h 542916"/>
                <a:gd name="connsiteX1" fmla="*/ 1386331 w 1386331"/>
                <a:gd name="connsiteY1" fmla="*/ 271458 h 542916"/>
                <a:gd name="connsiteX2" fmla="*/ 1084502 w 1386331"/>
                <a:gd name="connsiteY2" fmla="*/ 542916 h 542916"/>
                <a:gd name="connsiteX3" fmla="*/ 1084502 w 1386331"/>
                <a:gd name="connsiteY3" fmla="*/ 407187 h 542916"/>
                <a:gd name="connsiteX4" fmla="*/ 158032 w 1386331"/>
                <a:gd name="connsiteY4" fmla="*/ 407187 h 542916"/>
                <a:gd name="connsiteX5" fmla="*/ 0 w 1386331"/>
                <a:gd name="connsiteY5" fmla="*/ 135729 h 542916"/>
                <a:gd name="connsiteX6" fmla="*/ 1084502 w 1386331"/>
                <a:gd name="connsiteY6" fmla="*/ 135729 h 542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86331" h="542916">
                  <a:moveTo>
                    <a:pt x="1084502" y="0"/>
                  </a:moveTo>
                  <a:lnTo>
                    <a:pt x="1386331" y="271458"/>
                  </a:lnTo>
                  <a:lnTo>
                    <a:pt x="1084502" y="542916"/>
                  </a:lnTo>
                  <a:lnTo>
                    <a:pt x="1084502" y="407187"/>
                  </a:lnTo>
                  <a:lnTo>
                    <a:pt x="158032" y="407187"/>
                  </a:lnTo>
                  <a:lnTo>
                    <a:pt x="0" y="135729"/>
                  </a:lnTo>
                  <a:lnTo>
                    <a:pt x="1084502" y="135729"/>
                  </a:lnTo>
                  <a:close/>
                </a:path>
              </a:pathLst>
            </a:custGeom>
            <a:solidFill>
              <a:srgbClr val="0563C1"/>
            </a:solidFill>
            <a:ln w="12700">
              <a:solidFill>
                <a:srgbClr val="0563C1"/>
              </a:solidFill>
              <a:miter lim="800000"/>
              <a:headEnd type="none" w="lg" len="med"/>
              <a:tailEnd type="none" w="lg" len="med"/>
            </a:ln>
            <a:effectLst/>
          </p:spPr>
          <p:txBody>
            <a:bodyPr wrap="square" rtlCol="0" anchor="ctr">
              <a:noAutofit/>
            </a:bodyPr>
            <a:lstStyle/>
            <a:p>
              <a:pPr algn="l"/>
              <a:endParaRPr lang="en-US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CBDC768-EA22-4E1F-A688-3AB60FFE2024}"/>
                </a:ext>
              </a:extLst>
            </p:cNvPr>
            <p:cNvSpPr/>
            <p:nvPr/>
          </p:nvSpPr>
          <p:spPr bwMode="auto">
            <a:xfrm>
              <a:off x="0" y="4094480"/>
              <a:ext cx="12192000" cy="2489200"/>
            </a:xfrm>
            <a:prstGeom prst="rect">
              <a:avLst/>
            </a:prstGeom>
            <a:solidFill>
              <a:srgbClr val="0563C1">
                <a:alpha val="87000"/>
              </a:srgbClr>
            </a:solidFill>
            <a:ln w="12700">
              <a:solidFill>
                <a:srgbClr val="0563C1"/>
              </a:solidFill>
              <a:miter lim="800000"/>
              <a:headEnd type="none" w="lg" len="med"/>
              <a:tailEnd type="none" w="lg" len="med"/>
            </a:ln>
            <a:effectLst/>
          </p:spPr>
          <p:txBody>
            <a:bodyPr rtlCol="0" anchor="ctr">
              <a:spAutoFit/>
            </a:bodyPr>
            <a:lstStyle/>
            <a:p>
              <a:pPr algn="l"/>
              <a:endParaRPr lang="en-US" dirty="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36F9C66-2D22-401B-97C4-A4587A8F5D64}"/>
                </a:ext>
              </a:extLst>
            </p:cNvPr>
            <p:cNvSpPr/>
            <p:nvPr/>
          </p:nvSpPr>
          <p:spPr bwMode="auto">
            <a:xfrm>
              <a:off x="8818880" y="3180080"/>
              <a:ext cx="1455440" cy="3352800"/>
            </a:xfrm>
            <a:custGeom>
              <a:avLst/>
              <a:gdLst>
                <a:gd name="connsiteX0" fmla="*/ 0 w 1455440"/>
                <a:gd name="connsiteY0" fmla="*/ 3352800 h 3352800"/>
                <a:gd name="connsiteX1" fmla="*/ 1310640 w 1455440"/>
                <a:gd name="connsiteY1" fmla="*/ 2011680 h 3352800"/>
                <a:gd name="connsiteX2" fmla="*/ 1442720 w 1455440"/>
                <a:gd name="connsiteY2" fmla="*/ 0 h 3352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5440" h="3352800">
                  <a:moveTo>
                    <a:pt x="0" y="3352800"/>
                  </a:moveTo>
                  <a:cubicBezTo>
                    <a:pt x="535093" y="2961640"/>
                    <a:pt x="1070187" y="2570480"/>
                    <a:pt x="1310640" y="2011680"/>
                  </a:cubicBezTo>
                  <a:cubicBezTo>
                    <a:pt x="1551093" y="1452880"/>
                    <a:pt x="1412240" y="328507"/>
                    <a:pt x="1442720" y="0"/>
                  </a:cubicBezTo>
                </a:path>
              </a:pathLst>
            </a:custGeom>
            <a:noFill/>
            <a:ln w="57150">
              <a:solidFill>
                <a:schemeClr val="tx1"/>
              </a:solidFill>
              <a:miter lim="800000"/>
              <a:headEnd type="triangle" w="lg" len="med"/>
              <a:tailEnd type="triangle" w="lg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505F270-E31A-4851-B27F-F738F78F8ACF}"/>
                </a:ext>
              </a:extLst>
            </p:cNvPr>
            <p:cNvSpPr txBox="1"/>
            <p:nvPr/>
          </p:nvSpPr>
          <p:spPr>
            <a:xfrm>
              <a:off x="2843193" y="572868"/>
              <a:ext cx="198804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Flow of water </a:t>
              </a:r>
            </a:p>
            <a:p>
              <a:pPr algn="ctr"/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out of valve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52C5EAE-C44F-41D8-8EC9-F660FF99AC3B}"/>
                </a:ext>
              </a:extLst>
            </p:cNvPr>
            <p:cNvSpPr/>
            <p:nvPr/>
          </p:nvSpPr>
          <p:spPr bwMode="auto">
            <a:xfrm>
              <a:off x="-293394" y="802640"/>
              <a:ext cx="557554" cy="1158239"/>
            </a:xfrm>
            <a:prstGeom prst="rect">
              <a:avLst/>
            </a:prstGeom>
            <a:solidFill>
              <a:srgbClr val="0563C1"/>
            </a:solidFill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rtlCol="0" anchor="ctr">
              <a:spAutoFit/>
            </a:bodyPr>
            <a:lstStyle/>
            <a:p>
              <a:pPr algn="l"/>
              <a:endParaRPr lang="en-US" dirty="0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F8A0959-1996-406C-AA15-50827D28C648}"/>
                </a:ext>
              </a:extLst>
            </p:cNvPr>
            <p:cNvCxnSpPr/>
            <p:nvPr/>
          </p:nvCxnSpPr>
          <p:spPr>
            <a:xfrm>
              <a:off x="-293393" y="802640"/>
              <a:ext cx="1553233" cy="0"/>
            </a:xfrm>
            <a:prstGeom prst="line">
              <a:avLst/>
            </a:prstGeom>
            <a:ln w="762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7FFC01D3-A5A4-4049-93CC-66F0DE7AD7EA}"/>
                </a:ext>
              </a:extLst>
            </p:cNvPr>
            <p:cNvCxnSpPr/>
            <p:nvPr/>
          </p:nvCxnSpPr>
          <p:spPr>
            <a:xfrm>
              <a:off x="-293394" y="1960880"/>
              <a:ext cx="1553233" cy="0"/>
            </a:xfrm>
            <a:prstGeom prst="line">
              <a:avLst/>
            </a:prstGeom>
            <a:ln w="762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B9779BB4-6675-4398-B30E-02F71CFCCB67}"/>
                </a:ext>
              </a:extLst>
            </p:cNvPr>
            <p:cNvSpPr txBox="1"/>
            <p:nvPr/>
          </p:nvSpPr>
          <p:spPr>
            <a:xfrm>
              <a:off x="6229787" y="3105834"/>
              <a:ext cx="8162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Float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4692C9A8-F3E7-45D4-9DEE-42B078A906C1}"/>
                </a:ext>
              </a:extLst>
            </p:cNvPr>
            <p:cNvSpPr txBox="1"/>
            <p:nvPr/>
          </p:nvSpPr>
          <p:spPr>
            <a:xfrm>
              <a:off x="9308447" y="2432149"/>
              <a:ext cx="205729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Range of </a:t>
              </a:r>
            </a:p>
            <a:p>
              <a:pPr algn="ctr"/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motion of float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469385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E13B3111-0CCA-4355-BC69-5169FCE936C0}"/>
              </a:ext>
            </a:extLst>
          </p:cNvPr>
          <p:cNvGrpSpPr/>
          <p:nvPr/>
        </p:nvGrpSpPr>
        <p:grpSpPr>
          <a:xfrm>
            <a:off x="1828800" y="0"/>
            <a:ext cx="9133514" cy="6574077"/>
            <a:chOff x="1828800" y="0"/>
            <a:chExt cx="9133514" cy="6574077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384BB295-0E77-42D9-BF3C-AF28CE585F7E}"/>
                </a:ext>
              </a:extLst>
            </p:cNvPr>
            <p:cNvGrpSpPr/>
            <p:nvPr/>
          </p:nvGrpSpPr>
          <p:grpSpPr>
            <a:xfrm>
              <a:off x="8484226" y="3142894"/>
              <a:ext cx="2180909" cy="3036836"/>
              <a:chOff x="5903911" y="3416708"/>
              <a:chExt cx="2257109" cy="3121252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1CC6B32-FCCF-4BC7-8BCD-2E24513D896E}"/>
                  </a:ext>
                </a:extLst>
              </p:cNvPr>
              <p:cNvSpPr/>
              <p:nvPr/>
            </p:nvSpPr>
            <p:spPr>
              <a:xfrm>
                <a:off x="5919151" y="3416708"/>
                <a:ext cx="2180909" cy="3029812"/>
              </a:xfrm>
              <a:prstGeom prst="rect">
                <a:avLst/>
              </a:prstGeom>
              <a:solidFill>
                <a:srgbClr val="0563C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15CDBDC1-713D-4036-8580-0748843A3F28}"/>
                  </a:ext>
                </a:extLst>
              </p:cNvPr>
              <p:cNvSpPr/>
              <p:nvPr/>
            </p:nvSpPr>
            <p:spPr>
              <a:xfrm>
                <a:off x="5903911" y="6393180"/>
                <a:ext cx="2257109" cy="14478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E55AF894-2422-4F23-9F71-051C9591AE38}"/>
                </a:ext>
              </a:extLst>
            </p:cNvPr>
            <p:cNvGrpSpPr/>
            <p:nvPr/>
          </p:nvGrpSpPr>
          <p:grpSpPr>
            <a:xfrm rot="5400000">
              <a:off x="5100571" y="-77129"/>
              <a:ext cx="2240080" cy="4527232"/>
              <a:chOff x="5903911" y="3416708"/>
              <a:chExt cx="2257109" cy="3121252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82D0894-5558-4721-9FC6-290292E7A6D2}"/>
                  </a:ext>
                </a:extLst>
              </p:cNvPr>
              <p:cNvSpPr/>
              <p:nvPr/>
            </p:nvSpPr>
            <p:spPr>
              <a:xfrm>
                <a:off x="5919151" y="3416708"/>
                <a:ext cx="2180909" cy="3029812"/>
              </a:xfrm>
              <a:prstGeom prst="rect">
                <a:avLst/>
              </a:prstGeom>
              <a:solidFill>
                <a:srgbClr val="0563C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F6B5838A-68D1-4494-80A9-C47364271BF9}"/>
                  </a:ext>
                </a:extLst>
              </p:cNvPr>
              <p:cNvSpPr/>
              <p:nvPr/>
            </p:nvSpPr>
            <p:spPr>
              <a:xfrm>
                <a:off x="5903911" y="6393180"/>
                <a:ext cx="2257109" cy="1447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2FA615E1-1E85-450E-98FD-4DCE2103D905}"/>
                </a:ext>
              </a:extLst>
            </p:cNvPr>
            <p:cNvGrpSpPr/>
            <p:nvPr/>
          </p:nvGrpSpPr>
          <p:grpSpPr>
            <a:xfrm>
              <a:off x="6260775" y="1080994"/>
              <a:ext cx="4343400" cy="4276165"/>
              <a:chOff x="3092096" y="1290900"/>
              <a:chExt cx="5007964" cy="5141864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B0B741AF-1D91-4130-9E36-A76340F58F8A}"/>
                  </a:ext>
                </a:extLst>
              </p:cNvPr>
              <p:cNvSpPr/>
              <p:nvPr/>
            </p:nvSpPr>
            <p:spPr>
              <a:xfrm>
                <a:off x="5585460" y="1290900"/>
                <a:ext cx="2514600" cy="2583662"/>
              </a:xfrm>
              <a:custGeom>
                <a:avLst/>
                <a:gdLst>
                  <a:gd name="connsiteX0" fmla="*/ 0 w 1607820"/>
                  <a:gd name="connsiteY0" fmla="*/ 0 h 1651977"/>
                  <a:gd name="connsiteX1" fmla="*/ 1607820 w 1607820"/>
                  <a:gd name="connsiteY1" fmla="*/ 1651977 h 1651977"/>
                  <a:gd name="connsiteX2" fmla="*/ 0 w 1607820"/>
                  <a:gd name="connsiteY2" fmla="*/ 1651977 h 16519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07820" h="1651977">
                    <a:moveTo>
                      <a:pt x="0" y="0"/>
                    </a:moveTo>
                    <a:cubicBezTo>
                      <a:pt x="887974" y="0"/>
                      <a:pt x="1607820" y="739615"/>
                      <a:pt x="1607820" y="1651977"/>
                    </a:cubicBezTo>
                    <a:lnTo>
                      <a:pt x="0" y="1651977"/>
                    </a:lnTo>
                    <a:close/>
                  </a:path>
                </a:pathLst>
              </a:custGeom>
              <a:solidFill>
                <a:srgbClr val="0563C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" name="Arc 12">
                <a:extLst>
                  <a:ext uri="{FF2B5EF4-FFF2-40B4-BE49-F238E27FC236}">
                    <a16:creationId xmlns:a16="http://schemas.microsoft.com/office/drawing/2014/main" id="{5E3E0FEE-71A6-4057-8EA6-57DE6BDE999D}"/>
                  </a:ext>
                </a:extLst>
              </p:cNvPr>
              <p:cNvSpPr/>
              <p:nvPr/>
            </p:nvSpPr>
            <p:spPr>
              <a:xfrm>
                <a:off x="3092096" y="1290900"/>
                <a:ext cx="5007964" cy="5141864"/>
              </a:xfrm>
              <a:prstGeom prst="arc">
                <a:avLst>
                  <a:gd name="adj1" fmla="val 16175862"/>
                  <a:gd name="adj2" fmla="val 19246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32" name="Arc 31">
              <a:extLst>
                <a:ext uri="{FF2B5EF4-FFF2-40B4-BE49-F238E27FC236}">
                  <a16:creationId xmlns:a16="http://schemas.microsoft.com/office/drawing/2014/main" id="{8207423D-D352-478E-9B48-C00C71E3ABA1}"/>
                </a:ext>
              </a:extLst>
            </p:cNvPr>
            <p:cNvSpPr/>
            <p:nvPr/>
          </p:nvSpPr>
          <p:spPr>
            <a:xfrm>
              <a:off x="5911735" y="2523003"/>
              <a:ext cx="2585158" cy="1539584"/>
            </a:xfrm>
            <a:prstGeom prst="arc">
              <a:avLst>
                <a:gd name="adj1" fmla="val 12455087"/>
                <a:gd name="adj2" fmla="val 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Arc 34">
              <a:extLst>
                <a:ext uri="{FF2B5EF4-FFF2-40B4-BE49-F238E27FC236}">
                  <a16:creationId xmlns:a16="http://schemas.microsoft.com/office/drawing/2014/main" id="{866C3FC1-6BB3-4566-B8E5-1B9BCE4C5EDF}"/>
                </a:ext>
              </a:extLst>
            </p:cNvPr>
            <p:cNvSpPr/>
            <p:nvPr/>
          </p:nvSpPr>
          <p:spPr>
            <a:xfrm rot="10800000">
              <a:off x="1828800" y="0"/>
              <a:ext cx="5179220" cy="3244156"/>
            </a:xfrm>
            <a:prstGeom prst="arc">
              <a:avLst>
                <a:gd name="adj1" fmla="val 12694580"/>
                <a:gd name="adj2" fmla="val 16121903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Arc 42">
              <a:extLst>
                <a:ext uri="{FF2B5EF4-FFF2-40B4-BE49-F238E27FC236}">
                  <a16:creationId xmlns:a16="http://schemas.microsoft.com/office/drawing/2014/main" id="{858087B7-F992-4E26-A9E7-47728BD9ED43}"/>
                </a:ext>
              </a:extLst>
            </p:cNvPr>
            <p:cNvSpPr/>
            <p:nvPr/>
          </p:nvSpPr>
          <p:spPr bwMode="auto">
            <a:xfrm rot="15320127" flipH="1">
              <a:off x="7308072" y="2466589"/>
              <a:ext cx="603974" cy="873696"/>
            </a:xfrm>
            <a:prstGeom prst="arc">
              <a:avLst>
                <a:gd name="adj1" fmla="val 8604033"/>
                <a:gd name="adj2" fmla="val 12177185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lg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HN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4" name="Arc 43">
              <a:extLst>
                <a:ext uri="{FF2B5EF4-FFF2-40B4-BE49-F238E27FC236}">
                  <a16:creationId xmlns:a16="http://schemas.microsoft.com/office/drawing/2014/main" id="{A4834431-8F1A-4E31-ADA7-E872F392BF62}"/>
                </a:ext>
              </a:extLst>
            </p:cNvPr>
            <p:cNvSpPr/>
            <p:nvPr/>
          </p:nvSpPr>
          <p:spPr bwMode="auto">
            <a:xfrm rot="15320127" flipH="1">
              <a:off x="7318597" y="2339755"/>
              <a:ext cx="624209" cy="1123950"/>
            </a:xfrm>
            <a:prstGeom prst="arc">
              <a:avLst>
                <a:gd name="adj1" fmla="val 12771106"/>
                <a:gd name="adj2" fmla="val 17234305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lg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HN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5" name="Arc 44">
              <a:extLst>
                <a:ext uri="{FF2B5EF4-FFF2-40B4-BE49-F238E27FC236}">
                  <a16:creationId xmlns:a16="http://schemas.microsoft.com/office/drawing/2014/main" id="{E23FE6AF-CC36-416E-8080-41DCB901DDE9}"/>
                </a:ext>
              </a:extLst>
            </p:cNvPr>
            <p:cNvSpPr/>
            <p:nvPr/>
          </p:nvSpPr>
          <p:spPr bwMode="auto">
            <a:xfrm rot="16016901" flipH="1">
              <a:off x="7620187" y="1867151"/>
              <a:ext cx="624209" cy="1997067"/>
            </a:xfrm>
            <a:prstGeom prst="arc">
              <a:avLst>
                <a:gd name="adj1" fmla="val 17417168"/>
                <a:gd name="adj2" fmla="val 2551570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lg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HN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6" name="Arc 45">
              <a:extLst>
                <a:ext uri="{FF2B5EF4-FFF2-40B4-BE49-F238E27FC236}">
                  <a16:creationId xmlns:a16="http://schemas.microsoft.com/office/drawing/2014/main" id="{A0E0B5D3-4B85-4386-B40F-CA68098F25D1}"/>
                </a:ext>
              </a:extLst>
            </p:cNvPr>
            <p:cNvSpPr/>
            <p:nvPr/>
          </p:nvSpPr>
          <p:spPr bwMode="auto">
            <a:xfrm rot="15320127" flipH="1">
              <a:off x="6369393" y="2348635"/>
              <a:ext cx="624209" cy="1123950"/>
            </a:xfrm>
            <a:prstGeom prst="arc">
              <a:avLst>
                <a:gd name="adj1" fmla="val 13601453"/>
                <a:gd name="adj2" fmla="val 17234305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lg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HN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7" name="Arc 46">
              <a:extLst>
                <a:ext uri="{FF2B5EF4-FFF2-40B4-BE49-F238E27FC236}">
                  <a16:creationId xmlns:a16="http://schemas.microsoft.com/office/drawing/2014/main" id="{1C42B89B-FA01-419D-BE2E-D7B51AF8332E}"/>
                </a:ext>
              </a:extLst>
            </p:cNvPr>
            <p:cNvSpPr/>
            <p:nvPr/>
          </p:nvSpPr>
          <p:spPr bwMode="auto">
            <a:xfrm rot="15320127" flipH="1">
              <a:off x="6107175" y="2599244"/>
              <a:ext cx="623413" cy="622731"/>
            </a:xfrm>
            <a:prstGeom prst="arc">
              <a:avLst>
                <a:gd name="adj1" fmla="val 19579062"/>
                <a:gd name="adj2" fmla="val 3470864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lg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HN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8" name="Arc 47">
              <a:extLst>
                <a:ext uri="{FF2B5EF4-FFF2-40B4-BE49-F238E27FC236}">
                  <a16:creationId xmlns:a16="http://schemas.microsoft.com/office/drawing/2014/main" id="{FF092EC8-8786-4C7D-B0E2-D4D325AF448B}"/>
                </a:ext>
              </a:extLst>
            </p:cNvPr>
            <p:cNvSpPr/>
            <p:nvPr/>
          </p:nvSpPr>
          <p:spPr bwMode="auto">
            <a:xfrm rot="15320127" flipH="1">
              <a:off x="6167957" y="2645517"/>
              <a:ext cx="472614" cy="622731"/>
            </a:xfrm>
            <a:prstGeom prst="arc">
              <a:avLst>
                <a:gd name="adj1" fmla="val 4721018"/>
                <a:gd name="adj2" fmla="val 8206827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lg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HN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9" name="Freeform 32">
              <a:extLst>
                <a:ext uri="{FF2B5EF4-FFF2-40B4-BE49-F238E27FC236}">
                  <a16:creationId xmlns:a16="http://schemas.microsoft.com/office/drawing/2014/main" id="{009A2FB1-2F9D-491C-9E3F-40E4AB94728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424098" y="3052788"/>
              <a:ext cx="263929" cy="160210"/>
            </a:xfrm>
            <a:custGeom>
              <a:avLst/>
              <a:gdLst>
                <a:gd name="T0" fmla="*/ 15 w 155"/>
                <a:gd name="T1" fmla="*/ 0 h 64"/>
                <a:gd name="T2" fmla="*/ 153 w 155"/>
                <a:gd name="T3" fmla="*/ 54 h 64"/>
                <a:gd name="T4" fmla="*/ 0 w 155"/>
                <a:gd name="T5" fmla="*/ 63 h 64"/>
                <a:gd name="T6" fmla="*/ 0 60000 65536"/>
                <a:gd name="T7" fmla="*/ 0 60000 65536"/>
                <a:gd name="T8" fmla="*/ 0 60000 65536"/>
                <a:gd name="T9" fmla="*/ 0 w 155"/>
                <a:gd name="T10" fmla="*/ 0 h 64"/>
                <a:gd name="T11" fmla="*/ 155 w 155"/>
                <a:gd name="T12" fmla="*/ 64 h 6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5" h="64">
                  <a:moveTo>
                    <a:pt x="15" y="0"/>
                  </a:moveTo>
                  <a:cubicBezTo>
                    <a:pt x="85" y="22"/>
                    <a:pt x="155" y="44"/>
                    <a:pt x="153" y="54"/>
                  </a:cubicBezTo>
                  <a:cubicBezTo>
                    <a:pt x="151" y="64"/>
                    <a:pt x="75" y="63"/>
                    <a:pt x="0" y="63"/>
                  </a:cubicBezTo>
                </a:path>
              </a:pathLst>
            </a:custGeom>
            <a:solidFill>
              <a:schemeClr val="hlink"/>
            </a:solidFill>
            <a:ln w="12700" cap="flat" cmpd="sng">
              <a:solidFill>
                <a:schemeClr val="tx1"/>
              </a:solidFill>
              <a:prstDash val="solid"/>
              <a:round/>
              <a:headEnd type="none" w="sm" len="sm"/>
              <a:tailEnd type="triangle" w="sm" len="med"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0" name="Isosceles Triangle 49">
              <a:extLst>
                <a:ext uri="{FF2B5EF4-FFF2-40B4-BE49-F238E27FC236}">
                  <a16:creationId xmlns:a16="http://schemas.microsoft.com/office/drawing/2014/main" id="{8962A10C-DE30-41B6-BDCF-366FE4CCFB91}"/>
                </a:ext>
              </a:extLst>
            </p:cNvPr>
            <p:cNvSpPr/>
            <p:nvPr/>
          </p:nvSpPr>
          <p:spPr>
            <a:xfrm rot="18216207">
              <a:off x="8061102" y="2704413"/>
              <a:ext cx="113351" cy="111273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Isosceles Triangle 50">
              <a:extLst>
                <a:ext uri="{FF2B5EF4-FFF2-40B4-BE49-F238E27FC236}">
                  <a16:creationId xmlns:a16="http://schemas.microsoft.com/office/drawing/2014/main" id="{C98115E6-F3E6-436E-8F03-D4D4D544639D}"/>
                </a:ext>
              </a:extLst>
            </p:cNvPr>
            <p:cNvSpPr/>
            <p:nvPr/>
          </p:nvSpPr>
          <p:spPr>
            <a:xfrm rot="15890172">
              <a:off x="6953335" y="2472884"/>
              <a:ext cx="113351" cy="111273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Isosceles Triangle 51">
              <a:extLst>
                <a:ext uri="{FF2B5EF4-FFF2-40B4-BE49-F238E27FC236}">
                  <a16:creationId xmlns:a16="http://schemas.microsoft.com/office/drawing/2014/main" id="{C6804358-6634-474B-B1D6-A673566E8B5F}"/>
                </a:ext>
              </a:extLst>
            </p:cNvPr>
            <p:cNvSpPr/>
            <p:nvPr/>
          </p:nvSpPr>
          <p:spPr>
            <a:xfrm rot="14542121">
              <a:off x="5841014" y="2895965"/>
              <a:ext cx="113351" cy="111273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7DB00D8A-611B-406F-AEC3-6852A44F6841}"/>
                </a:ext>
              </a:extLst>
            </p:cNvPr>
            <p:cNvCxnSpPr/>
            <p:nvPr/>
          </p:nvCxnSpPr>
          <p:spPr>
            <a:xfrm flipV="1">
              <a:off x="9595795" y="4536997"/>
              <a:ext cx="0" cy="203708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F0EC5005-04A0-4786-9255-B94868F530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20031" y="2096414"/>
              <a:ext cx="2818716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33451C67-42A3-468B-A5D8-4B930798B0E2}"/>
                </a:ext>
              </a:extLst>
            </p:cNvPr>
            <p:cNvSpPr txBox="1"/>
            <p:nvPr/>
          </p:nvSpPr>
          <p:spPr>
            <a:xfrm>
              <a:off x="7055137" y="3639902"/>
              <a:ext cx="397866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87C71D36-32D1-4076-85C2-18C0A85A6693}"/>
                </a:ext>
              </a:extLst>
            </p:cNvPr>
            <p:cNvSpPr txBox="1"/>
            <p:nvPr/>
          </p:nvSpPr>
          <p:spPr>
            <a:xfrm>
              <a:off x="7768865" y="4233389"/>
              <a:ext cx="415498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999BACE1-286A-4E6F-8DE6-EF789BCC44F1}"/>
                </a:ext>
              </a:extLst>
            </p:cNvPr>
            <p:cNvSpPr txBox="1"/>
            <p:nvPr/>
          </p:nvSpPr>
          <p:spPr>
            <a:xfrm>
              <a:off x="4451064" y="3609422"/>
              <a:ext cx="397866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DECD63EF-3A05-4201-9124-B55243CF40DF}"/>
                </a:ext>
              </a:extLst>
            </p:cNvPr>
            <p:cNvCxnSpPr>
              <a:cxnSpLocks/>
            </p:cNvCxnSpPr>
            <p:nvPr/>
          </p:nvCxnSpPr>
          <p:spPr>
            <a:xfrm>
              <a:off x="4637715" y="847720"/>
              <a:ext cx="0" cy="2848893"/>
            </a:xfrm>
            <a:prstGeom prst="line">
              <a:avLst/>
            </a:prstGeom>
            <a:ln w="28575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1BFDAFB9-C211-4660-B45A-AB389EFAE061}"/>
                </a:ext>
              </a:extLst>
            </p:cNvPr>
            <p:cNvCxnSpPr>
              <a:cxnSpLocks/>
            </p:cNvCxnSpPr>
            <p:nvPr/>
          </p:nvCxnSpPr>
          <p:spPr>
            <a:xfrm>
              <a:off x="7228515" y="847720"/>
              <a:ext cx="0" cy="2848893"/>
            </a:xfrm>
            <a:prstGeom prst="line">
              <a:avLst/>
            </a:prstGeom>
            <a:ln w="28575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E0DEDFDA-328F-4E03-90B1-B5AE9C44C6E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9537868" y="3090048"/>
              <a:ext cx="0" cy="2848893"/>
            </a:xfrm>
            <a:prstGeom prst="line">
              <a:avLst/>
            </a:prstGeom>
            <a:ln w="28575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056568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E3C8E-9589-44E9-8410-DDCDE4DD1B6D}"/>
              </a:ext>
            </a:extLst>
          </p:cNvPr>
          <p:cNvGrpSpPr/>
          <p:nvPr/>
        </p:nvGrpSpPr>
        <p:grpSpPr>
          <a:xfrm>
            <a:off x="7651735" y="1463646"/>
            <a:ext cx="3690783" cy="3317875"/>
            <a:chOff x="6444899" y="3946400"/>
            <a:chExt cx="3690783" cy="3317875"/>
          </a:xfrm>
        </p:grpSpPr>
        <p:grpSp>
          <p:nvGrpSpPr>
            <p:cNvPr id="197" name="Group 196">
              <a:extLst>
                <a:ext uri="{FF2B5EF4-FFF2-40B4-BE49-F238E27FC236}">
                  <a16:creationId xmlns:a16="http://schemas.microsoft.com/office/drawing/2014/main" id="{4BD82C4F-7121-4E6E-81E0-C100FDA5C7F5}"/>
                </a:ext>
              </a:extLst>
            </p:cNvPr>
            <p:cNvGrpSpPr/>
            <p:nvPr/>
          </p:nvGrpSpPr>
          <p:grpSpPr>
            <a:xfrm>
              <a:off x="6444899" y="3946400"/>
              <a:ext cx="3690783" cy="3317875"/>
              <a:chOff x="5359555" y="1787525"/>
              <a:chExt cx="3690783" cy="3317875"/>
            </a:xfrm>
          </p:grpSpPr>
          <p:grpSp>
            <p:nvGrpSpPr>
              <p:cNvPr id="198" name="Group 197">
                <a:extLst>
                  <a:ext uri="{FF2B5EF4-FFF2-40B4-BE49-F238E27FC236}">
                    <a16:creationId xmlns:a16="http://schemas.microsoft.com/office/drawing/2014/main" id="{2EDC7EDB-22F7-4DF6-BF2D-5BA501DA1553}"/>
                  </a:ext>
                </a:extLst>
              </p:cNvPr>
              <p:cNvGrpSpPr/>
              <p:nvPr/>
            </p:nvGrpSpPr>
            <p:grpSpPr>
              <a:xfrm>
                <a:off x="5507038" y="1787525"/>
                <a:ext cx="3543300" cy="3317875"/>
                <a:chOff x="5507038" y="1787525"/>
                <a:chExt cx="3543300" cy="3317875"/>
              </a:xfrm>
            </p:grpSpPr>
            <p:sp>
              <p:nvSpPr>
                <p:cNvPr id="203" name="Line 19 1">
                  <a:extLst>
                    <a:ext uri="{FF2B5EF4-FFF2-40B4-BE49-F238E27FC236}">
                      <a16:creationId xmlns:a16="http://schemas.microsoft.com/office/drawing/2014/main" id="{AAFB5823-09EC-4E79-A3B3-B04FA5E451C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532438" y="3998913"/>
                  <a:ext cx="0" cy="455612"/>
                </a:xfrm>
                <a:prstGeom prst="line">
                  <a:avLst/>
                </a:prstGeom>
                <a:noFill/>
                <a:ln w="38100">
                  <a:solidFill>
                    <a:schemeClr val="folHlink"/>
                  </a:solidFill>
                  <a:prstDash val="sysDot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04" name="Rectangle 137 1" descr="Granite">
                  <a:extLst>
                    <a:ext uri="{FF2B5EF4-FFF2-40B4-BE49-F238E27FC236}">
                      <a16:creationId xmlns:a16="http://schemas.microsoft.com/office/drawing/2014/main" id="{83427B0A-E4B4-410C-8228-271783B67BE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261965" y="2253059"/>
                  <a:ext cx="192713" cy="1515999"/>
                </a:xfrm>
                <a:prstGeom prst="rect">
                  <a:avLst/>
                </a:prstGeom>
                <a:blipFill dpi="0" rotWithShape="1">
                  <a:blip r:embed="rId10" cstate="print"/>
                  <a:srcRect/>
                  <a:tile tx="0" ty="0" sx="100000" sy="100000" flip="none" algn="tl"/>
                </a:blipFill>
                <a:ln w="12700">
                  <a:solidFill>
                    <a:schemeClr val="tx1"/>
                  </a:solidFill>
                  <a:miter lim="800000"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05" name="Rectangle 138 1" descr="Granite">
                  <a:extLst>
                    <a:ext uri="{FF2B5EF4-FFF2-40B4-BE49-F238E27FC236}">
                      <a16:creationId xmlns:a16="http://schemas.microsoft.com/office/drawing/2014/main" id="{E63662F9-7DA6-4FB5-BBCA-C54C3901886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919540" y="2253059"/>
                  <a:ext cx="192713" cy="1515999"/>
                </a:xfrm>
                <a:prstGeom prst="rect">
                  <a:avLst/>
                </a:prstGeom>
                <a:blipFill dpi="0" rotWithShape="1">
                  <a:blip r:embed="rId10" cstate="print"/>
                  <a:srcRect/>
                  <a:tile tx="0" ty="0" sx="100000" sy="100000" flip="none" algn="tl"/>
                </a:blipFill>
                <a:ln w="12700">
                  <a:solidFill>
                    <a:schemeClr val="tx1"/>
                  </a:solidFill>
                  <a:miter lim="800000"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06" name="Freeform 139 1" descr="Granite">
                  <a:extLst>
                    <a:ext uri="{FF2B5EF4-FFF2-40B4-BE49-F238E27FC236}">
                      <a16:creationId xmlns:a16="http://schemas.microsoft.com/office/drawing/2014/main" id="{A5CF6719-1CDF-4338-9B92-8AC9D5F6EF0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031525" y="3688001"/>
                  <a:ext cx="2752737" cy="346139"/>
                </a:xfrm>
                <a:custGeom>
                  <a:avLst/>
                  <a:gdLst/>
                  <a:ahLst/>
                  <a:cxnLst>
                    <a:cxn ang="0">
                      <a:pos x="2514" y="314"/>
                    </a:cxn>
                    <a:cxn ang="0">
                      <a:pos x="2514" y="72"/>
                    </a:cxn>
                    <a:cxn ang="0">
                      <a:pos x="121" y="74"/>
                    </a:cxn>
                    <a:cxn ang="0">
                      <a:pos x="121" y="0"/>
                    </a:cxn>
                    <a:cxn ang="0">
                      <a:pos x="0" y="0"/>
                    </a:cxn>
                    <a:cxn ang="0">
                      <a:pos x="0" y="316"/>
                    </a:cxn>
                    <a:cxn ang="0">
                      <a:pos x="2514" y="314"/>
                    </a:cxn>
                  </a:cxnLst>
                  <a:rect l="0" t="0" r="r" b="b"/>
                  <a:pathLst>
                    <a:path w="2514" h="316">
                      <a:moveTo>
                        <a:pt x="2514" y="314"/>
                      </a:moveTo>
                      <a:lnTo>
                        <a:pt x="2514" y="72"/>
                      </a:lnTo>
                      <a:lnTo>
                        <a:pt x="121" y="74"/>
                      </a:lnTo>
                      <a:lnTo>
                        <a:pt x="121" y="0"/>
                      </a:lnTo>
                      <a:lnTo>
                        <a:pt x="0" y="0"/>
                      </a:lnTo>
                      <a:lnTo>
                        <a:pt x="0" y="316"/>
                      </a:lnTo>
                      <a:lnTo>
                        <a:pt x="2514" y="314"/>
                      </a:lnTo>
                    </a:path>
                  </a:pathLst>
                </a:custGeom>
                <a:blipFill dpi="0" rotWithShape="1">
                  <a:blip r:embed="rId10" cstate="print"/>
                  <a:srcRect/>
                  <a:tile tx="0" ty="0" sx="100000" sy="100000" flip="none" algn="tl"/>
                </a:blipFill>
                <a:ln w="12700" cap="flat" cmpd="sng">
                  <a:solidFill>
                    <a:schemeClr val="tx1"/>
                  </a:solidFill>
                  <a:prstDash val="solid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07" name="Freeform 141 1">
                  <a:extLst>
                    <a:ext uri="{FF2B5EF4-FFF2-40B4-BE49-F238E27FC236}">
                      <a16:creationId xmlns:a16="http://schemas.microsoft.com/office/drawing/2014/main" id="{C0362E4D-52A9-43ED-B3F8-2C364BCBCC4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42813" y="3645281"/>
                  <a:ext cx="1664344" cy="538925"/>
                </a:xfrm>
                <a:custGeom>
                  <a:avLst/>
                  <a:gdLst/>
                  <a:ahLst/>
                  <a:cxnLst>
                    <a:cxn ang="0">
                      <a:pos x="1520" y="0"/>
                    </a:cxn>
                    <a:cxn ang="0">
                      <a:pos x="1520" y="492"/>
                    </a:cxn>
                    <a:cxn ang="0">
                      <a:pos x="0" y="492"/>
                    </a:cxn>
                  </a:cxnLst>
                  <a:rect l="0" t="0" r="r" b="b"/>
                  <a:pathLst>
                    <a:path w="1520" h="492">
                      <a:moveTo>
                        <a:pt x="1520" y="0"/>
                      </a:moveTo>
                      <a:lnTo>
                        <a:pt x="1520" y="492"/>
                      </a:lnTo>
                      <a:lnTo>
                        <a:pt x="0" y="492"/>
                      </a:lnTo>
                    </a:path>
                  </a:pathLst>
                </a:custGeom>
                <a:noFill/>
                <a:ln w="12700" cap="flat" cmpd="sng">
                  <a:solidFill>
                    <a:schemeClr val="tx1"/>
                  </a:solidFill>
                  <a:prstDash val="solid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08" name="Freeform 142 1">
                  <a:extLst>
                    <a:ext uri="{FF2B5EF4-FFF2-40B4-BE49-F238E27FC236}">
                      <a16:creationId xmlns:a16="http://schemas.microsoft.com/office/drawing/2014/main" id="{43FC6432-3001-408D-9F75-D9D99AADD00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38434" y="3636518"/>
                  <a:ext cx="1716902" cy="600266"/>
                </a:xfrm>
                <a:custGeom>
                  <a:avLst/>
                  <a:gdLst/>
                  <a:ahLst/>
                  <a:cxnLst>
                    <a:cxn ang="0">
                      <a:pos x="1520" y="0"/>
                    </a:cxn>
                    <a:cxn ang="0">
                      <a:pos x="1520" y="492"/>
                    </a:cxn>
                    <a:cxn ang="0">
                      <a:pos x="0" y="492"/>
                    </a:cxn>
                  </a:cxnLst>
                  <a:rect l="0" t="0" r="r" b="b"/>
                  <a:pathLst>
                    <a:path w="1520" h="492">
                      <a:moveTo>
                        <a:pt x="1520" y="0"/>
                      </a:moveTo>
                      <a:lnTo>
                        <a:pt x="1520" y="492"/>
                      </a:lnTo>
                      <a:lnTo>
                        <a:pt x="0" y="492"/>
                      </a:lnTo>
                    </a:path>
                  </a:pathLst>
                </a:custGeom>
                <a:noFill/>
                <a:ln w="12700" cap="flat" cmpd="sng">
                  <a:solidFill>
                    <a:schemeClr val="tx1"/>
                  </a:solidFill>
                  <a:prstDash val="solid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09" name="Rectangle 143 1" descr="Granite">
                  <a:extLst>
                    <a:ext uri="{FF2B5EF4-FFF2-40B4-BE49-F238E27FC236}">
                      <a16:creationId xmlns:a16="http://schemas.microsoft.com/office/drawing/2014/main" id="{DF3949E3-7AB2-4A73-9C7C-BD0D1E4D292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305763" y="4036330"/>
                  <a:ext cx="280311" cy="797433"/>
                </a:xfrm>
                <a:prstGeom prst="rect">
                  <a:avLst/>
                </a:prstGeom>
                <a:blipFill dpi="0" rotWithShape="1">
                  <a:blip r:embed="rId10" cstate="print"/>
                  <a:srcRect/>
                  <a:tile tx="0" ty="0" sx="100000" sy="100000" flip="none" algn="tl"/>
                </a:blipFill>
                <a:ln w="12700">
                  <a:solidFill>
                    <a:schemeClr val="tx1"/>
                  </a:solidFill>
                  <a:miter lim="800000"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grpSp>
              <p:nvGrpSpPr>
                <p:cNvPr id="210" name="Group 152">
                  <a:extLst>
                    <a:ext uri="{FF2B5EF4-FFF2-40B4-BE49-F238E27FC236}">
                      <a16:creationId xmlns:a16="http://schemas.microsoft.com/office/drawing/2014/main" id="{6B586C7B-3342-4236-9A33-8BE166CE9A8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flipH="1">
                  <a:off x="5507038" y="4179824"/>
                  <a:ext cx="135775" cy="135827"/>
                  <a:chOff x="4380" y="3764"/>
                  <a:chExt cx="388" cy="388"/>
                </a:xfrm>
              </p:grpSpPr>
              <p:sp>
                <p:nvSpPr>
                  <p:cNvPr id="260" name="Arc 153 1">
                    <a:extLst>
                      <a:ext uri="{FF2B5EF4-FFF2-40B4-BE49-F238E27FC236}">
                        <a16:creationId xmlns:a16="http://schemas.microsoft.com/office/drawing/2014/main" id="{EFDB45B9-8319-4717-8231-8055EDA0D58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380" y="3764"/>
                    <a:ext cx="388" cy="388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1" name="Arc 154 1">
                    <a:extLst>
                      <a:ext uri="{FF2B5EF4-FFF2-40B4-BE49-F238E27FC236}">
                        <a16:creationId xmlns:a16="http://schemas.microsoft.com/office/drawing/2014/main" id="{2F062FCF-FCC7-45D0-9B2B-F1AD980AC8C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380" y="3924"/>
                    <a:ext cx="228" cy="228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211" name="Oval 155 1">
                  <a:extLst>
                    <a:ext uri="{FF2B5EF4-FFF2-40B4-BE49-F238E27FC236}">
                      <a16:creationId xmlns:a16="http://schemas.microsoft.com/office/drawing/2014/main" id="{1476448F-0B51-4A21-B5DE-0F50D099D8F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517988" y="4355084"/>
                  <a:ext cx="31754" cy="31766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hlink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12" name="Oval 156 1">
                  <a:extLst>
                    <a:ext uri="{FF2B5EF4-FFF2-40B4-BE49-F238E27FC236}">
                      <a16:creationId xmlns:a16="http://schemas.microsoft.com/office/drawing/2014/main" id="{6C989458-86FB-4C76-9506-D1019C40482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521273" y="4483243"/>
                  <a:ext cx="31754" cy="31766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hlink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13" name="Oval 157 1">
                  <a:extLst>
                    <a:ext uri="{FF2B5EF4-FFF2-40B4-BE49-F238E27FC236}">
                      <a16:creationId xmlns:a16="http://schemas.microsoft.com/office/drawing/2014/main" id="{AB402F50-94C0-43AF-A708-C2054629980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524557" y="4673839"/>
                  <a:ext cx="31754" cy="31766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hlink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14" name="Oval 158 1">
                  <a:extLst>
                    <a:ext uri="{FF2B5EF4-FFF2-40B4-BE49-F238E27FC236}">
                      <a16:creationId xmlns:a16="http://schemas.microsoft.com/office/drawing/2014/main" id="{DF5F25B4-2875-47FC-BCDE-2B8242C562D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527842" y="4917012"/>
                  <a:ext cx="31754" cy="31766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hlink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grpSp>
              <p:nvGrpSpPr>
                <p:cNvPr id="215" name="Group 159">
                  <a:extLst>
                    <a:ext uri="{FF2B5EF4-FFF2-40B4-BE49-F238E27FC236}">
                      <a16:creationId xmlns:a16="http://schemas.microsoft.com/office/drawing/2014/main" id="{80017D94-2B50-41EF-8950-772AA13434D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655953" y="4103148"/>
                  <a:ext cx="153295" cy="133636"/>
                  <a:chOff x="1668" y="3538"/>
                  <a:chExt cx="140" cy="122"/>
                </a:xfrm>
              </p:grpSpPr>
              <p:sp>
                <p:nvSpPr>
                  <p:cNvPr id="256" name="AutoShape 160 1">
                    <a:extLst>
                      <a:ext uri="{FF2B5EF4-FFF2-40B4-BE49-F238E27FC236}">
                        <a16:creationId xmlns:a16="http://schemas.microsoft.com/office/drawing/2014/main" id="{68C5EA50-F1AB-4F83-8B44-D650B0CCB80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668" y="3538"/>
                    <a:ext cx="140" cy="32"/>
                  </a:xfrm>
                  <a:prstGeom prst="roundRect">
                    <a:avLst>
                      <a:gd name="adj" fmla="val 16667"/>
                    </a:avLst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57" name="Line 161 1">
                    <a:extLst>
                      <a:ext uri="{FF2B5EF4-FFF2-40B4-BE49-F238E27FC236}">
                        <a16:creationId xmlns:a16="http://schemas.microsoft.com/office/drawing/2014/main" id="{46B17096-8F65-4C96-837C-CD385A413F9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699" y="3612"/>
                    <a:ext cx="78" cy="45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58" name="Line 162 1">
                    <a:extLst>
                      <a:ext uri="{FF2B5EF4-FFF2-40B4-BE49-F238E27FC236}">
                        <a16:creationId xmlns:a16="http://schemas.microsoft.com/office/drawing/2014/main" id="{FC58DC71-2B4E-45F5-9706-A1F4FFBBBFE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699" y="3612"/>
                    <a:ext cx="78" cy="45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59" name="Line 163 1">
                    <a:extLst>
                      <a:ext uri="{FF2B5EF4-FFF2-40B4-BE49-F238E27FC236}">
                        <a16:creationId xmlns:a16="http://schemas.microsoft.com/office/drawing/2014/main" id="{D1600C25-3385-4CBC-9D1E-AEFEF0D0FF7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1737" y="3567"/>
                    <a:ext cx="3" cy="93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216" name="Freeform 169 1" descr="Granite">
                  <a:extLst>
                    <a:ext uri="{FF2B5EF4-FFF2-40B4-BE49-F238E27FC236}">
                      <a16:creationId xmlns:a16="http://schemas.microsoft.com/office/drawing/2014/main" id="{23068D76-2CE6-4423-A3E2-CC2CC374230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919540" y="1989074"/>
                  <a:ext cx="367908" cy="262890"/>
                </a:xfrm>
                <a:custGeom>
                  <a:avLst/>
                  <a:gdLst/>
                  <a:ahLst/>
                  <a:cxnLst>
                    <a:cxn ang="0">
                      <a:pos x="0" y="240"/>
                    </a:cxn>
                    <a:cxn ang="0">
                      <a:pos x="336" y="240"/>
                    </a:cxn>
                    <a:cxn ang="0">
                      <a:pos x="336" y="0"/>
                    </a:cxn>
                    <a:cxn ang="0">
                      <a:pos x="192" y="0"/>
                    </a:cxn>
                    <a:cxn ang="0">
                      <a:pos x="192" y="96"/>
                    </a:cxn>
                    <a:cxn ang="0">
                      <a:pos x="0" y="96"/>
                    </a:cxn>
                    <a:cxn ang="0">
                      <a:pos x="0" y="240"/>
                    </a:cxn>
                  </a:cxnLst>
                  <a:rect l="0" t="0" r="r" b="b"/>
                  <a:pathLst>
                    <a:path w="336" h="240">
                      <a:moveTo>
                        <a:pt x="0" y="240"/>
                      </a:moveTo>
                      <a:lnTo>
                        <a:pt x="336" y="240"/>
                      </a:lnTo>
                      <a:lnTo>
                        <a:pt x="336" y="0"/>
                      </a:lnTo>
                      <a:lnTo>
                        <a:pt x="192" y="0"/>
                      </a:lnTo>
                      <a:lnTo>
                        <a:pt x="192" y="96"/>
                      </a:lnTo>
                      <a:lnTo>
                        <a:pt x="0" y="96"/>
                      </a:lnTo>
                      <a:lnTo>
                        <a:pt x="0" y="240"/>
                      </a:lnTo>
                      <a:close/>
                    </a:path>
                  </a:pathLst>
                </a:custGeom>
                <a:blipFill dpi="0" rotWithShape="1">
                  <a:blip r:embed="rId10" cstate="print"/>
                  <a:srcRect/>
                  <a:tile tx="0" ty="0" sx="100000" sy="100000" flip="none" algn="tl"/>
                </a:blipFill>
                <a:ln w="12700" cap="flat" cmpd="sng">
                  <a:solidFill>
                    <a:schemeClr val="tx1"/>
                  </a:solidFill>
                  <a:prstDash val="solid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17" name="Freeform 170 1" descr="Granite">
                  <a:extLst>
                    <a:ext uri="{FF2B5EF4-FFF2-40B4-BE49-F238E27FC236}">
                      <a16:creationId xmlns:a16="http://schemas.microsoft.com/office/drawing/2014/main" id="{C0C96277-4938-4E65-91F0-A843E3A76E1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8086771" y="1989074"/>
                  <a:ext cx="367908" cy="262890"/>
                </a:xfrm>
                <a:custGeom>
                  <a:avLst/>
                  <a:gdLst/>
                  <a:ahLst/>
                  <a:cxnLst>
                    <a:cxn ang="0">
                      <a:pos x="0" y="240"/>
                    </a:cxn>
                    <a:cxn ang="0">
                      <a:pos x="336" y="240"/>
                    </a:cxn>
                    <a:cxn ang="0">
                      <a:pos x="336" y="0"/>
                    </a:cxn>
                    <a:cxn ang="0">
                      <a:pos x="192" y="0"/>
                    </a:cxn>
                    <a:cxn ang="0">
                      <a:pos x="192" y="96"/>
                    </a:cxn>
                    <a:cxn ang="0">
                      <a:pos x="0" y="96"/>
                    </a:cxn>
                    <a:cxn ang="0">
                      <a:pos x="0" y="240"/>
                    </a:cxn>
                  </a:cxnLst>
                  <a:rect l="0" t="0" r="r" b="b"/>
                  <a:pathLst>
                    <a:path w="336" h="240">
                      <a:moveTo>
                        <a:pt x="0" y="240"/>
                      </a:moveTo>
                      <a:lnTo>
                        <a:pt x="336" y="240"/>
                      </a:lnTo>
                      <a:lnTo>
                        <a:pt x="336" y="0"/>
                      </a:lnTo>
                      <a:lnTo>
                        <a:pt x="192" y="0"/>
                      </a:lnTo>
                      <a:lnTo>
                        <a:pt x="192" y="96"/>
                      </a:lnTo>
                      <a:lnTo>
                        <a:pt x="0" y="96"/>
                      </a:lnTo>
                      <a:lnTo>
                        <a:pt x="0" y="240"/>
                      </a:lnTo>
                      <a:close/>
                    </a:path>
                  </a:pathLst>
                </a:custGeom>
                <a:blipFill dpi="0" rotWithShape="1">
                  <a:blip r:embed="rId10" cstate="print"/>
                  <a:srcRect/>
                  <a:tile tx="0" ty="0" sx="100000" sy="100000" flip="none" algn="tl"/>
                </a:blipFill>
                <a:ln w="12700" cap="flat" cmpd="sng">
                  <a:solidFill>
                    <a:schemeClr val="tx1"/>
                  </a:solidFill>
                  <a:prstDash val="solid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grpSp>
              <p:nvGrpSpPr>
                <p:cNvPr id="218" name="Group 171">
                  <a:extLst>
                    <a:ext uri="{FF2B5EF4-FFF2-40B4-BE49-F238E27FC236}">
                      <a16:creationId xmlns:a16="http://schemas.microsoft.com/office/drawing/2014/main" id="{A2E32C5F-BEE8-4BC5-B045-BAF839DAC10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009327" y="1787525"/>
                  <a:ext cx="1357754" cy="263985"/>
                  <a:chOff x="932" y="2975"/>
                  <a:chExt cx="1312" cy="241"/>
                </a:xfrm>
              </p:grpSpPr>
              <p:sp>
                <p:nvSpPr>
                  <p:cNvPr id="254" name="AutoShape 172 1">
                    <a:extLst>
                      <a:ext uri="{FF2B5EF4-FFF2-40B4-BE49-F238E27FC236}">
                        <a16:creationId xmlns:a16="http://schemas.microsoft.com/office/drawing/2014/main" id="{ECA81219-E9D5-4F9D-A80C-2A721D6E44E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434" y="2975"/>
                    <a:ext cx="307" cy="139"/>
                  </a:xfrm>
                  <a:prstGeom prst="roundRect">
                    <a:avLst>
                      <a:gd name="adj" fmla="val 16667"/>
                    </a:avLst>
                  </a:prstGeom>
                  <a:noFill/>
                  <a:ln w="5715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55" name="Freeform 173 1" descr="Granite">
                    <a:extLst>
                      <a:ext uri="{FF2B5EF4-FFF2-40B4-BE49-F238E27FC236}">
                        <a16:creationId xmlns:a16="http://schemas.microsoft.com/office/drawing/2014/main" id="{79B82D2B-4330-4179-8786-3E69097E9DD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32" y="3060"/>
                    <a:ext cx="1312" cy="156"/>
                  </a:xfrm>
                  <a:custGeom>
                    <a:avLst/>
                    <a:gdLst/>
                    <a:ahLst/>
                    <a:cxnLst>
                      <a:cxn ang="0">
                        <a:pos x="100" y="156"/>
                      </a:cxn>
                      <a:cxn ang="0">
                        <a:pos x="100" y="88"/>
                      </a:cxn>
                      <a:cxn ang="0">
                        <a:pos x="1212" y="88"/>
                      </a:cxn>
                      <a:cxn ang="0">
                        <a:pos x="1212" y="156"/>
                      </a:cxn>
                      <a:cxn ang="0">
                        <a:pos x="1312" y="156"/>
                      </a:cxn>
                      <a:cxn ang="0">
                        <a:pos x="1312" y="0"/>
                      </a:cxn>
                      <a:cxn ang="0">
                        <a:pos x="0" y="0"/>
                      </a:cxn>
                      <a:cxn ang="0">
                        <a:pos x="0" y="156"/>
                      </a:cxn>
                      <a:cxn ang="0">
                        <a:pos x="100" y="156"/>
                      </a:cxn>
                    </a:cxnLst>
                    <a:rect l="0" t="0" r="r" b="b"/>
                    <a:pathLst>
                      <a:path w="1312" h="156">
                        <a:moveTo>
                          <a:pt x="100" y="156"/>
                        </a:moveTo>
                        <a:lnTo>
                          <a:pt x="100" y="88"/>
                        </a:lnTo>
                        <a:lnTo>
                          <a:pt x="1212" y="88"/>
                        </a:lnTo>
                        <a:lnTo>
                          <a:pt x="1212" y="156"/>
                        </a:lnTo>
                        <a:lnTo>
                          <a:pt x="1312" y="156"/>
                        </a:lnTo>
                        <a:lnTo>
                          <a:pt x="1312" y="0"/>
                        </a:lnTo>
                        <a:lnTo>
                          <a:pt x="0" y="0"/>
                        </a:lnTo>
                        <a:lnTo>
                          <a:pt x="0" y="156"/>
                        </a:lnTo>
                        <a:lnTo>
                          <a:pt x="100" y="156"/>
                        </a:lnTo>
                        <a:close/>
                      </a:path>
                    </a:pathLst>
                  </a:custGeom>
                  <a:blipFill dpi="0" rotWithShape="1">
                    <a:blip r:embed="rId10" cstate="print"/>
                    <a:srcRect/>
                    <a:tile tx="0" ty="0" sx="100000" sy="100000" flip="none" algn="tl"/>
                  </a:blipFill>
                  <a:ln w="12700" cap="flat" cmpd="sng">
                    <a:solidFill>
                      <a:schemeClr val="tx1"/>
                    </a:solidFill>
                    <a:prstDash val="solid"/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219" name="AutoShape 174 1">
                  <a:extLst>
                    <a:ext uri="{FF2B5EF4-FFF2-40B4-BE49-F238E27FC236}">
                      <a16:creationId xmlns:a16="http://schemas.microsoft.com/office/drawing/2014/main" id="{388D854D-8A53-49C6-9B4A-0FD68D1AEF5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8021073" y="2389981"/>
                  <a:ext cx="157675" cy="105156"/>
                </a:xfrm>
                <a:prstGeom prst="triangle">
                  <a:avLst>
                    <a:gd name="adj" fmla="val 50000"/>
                  </a:avLst>
                </a:prstGeom>
                <a:noFill/>
                <a:ln w="12700">
                  <a:solidFill>
                    <a:schemeClr val="tx1"/>
                  </a:solidFill>
                  <a:miter lim="800000"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20" name="Line 175 1">
                  <a:extLst>
                    <a:ext uri="{FF2B5EF4-FFF2-40B4-BE49-F238E27FC236}">
                      <a16:creationId xmlns:a16="http://schemas.microsoft.com/office/drawing/2014/main" id="{22F7955E-5CDA-4C6D-B08B-7930C9ED05E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7994794" y="2524712"/>
                  <a:ext cx="210233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21" name="Line 176 1">
                  <a:extLst>
                    <a:ext uri="{FF2B5EF4-FFF2-40B4-BE49-F238E27FC236}">
                      <a16:creationId xmlns:a16="http://schemas.microsoft.com/office/drawing/2014/main" id="{75B8B794-D0CE-4BED-B2A0-9C6014ED269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021073" y="2554288"/>
                  <a:ext cx="157675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22" name="Line 177 1">
                  <a:extLst>
                    <a:ext uri="{FF2B5EF4-FFF2-40B4-BE49-F238E27FC236}">
                      <a16:creationId xmlns:a16="http://schemas.microsoft.com/office/drawing/2014/main" id="{59279C51-4B2D-4F97-992D-A6B746CEB03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051732" y="2583863"/>
                  <a:ext cx="95262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grpSp>
              <p:nvGrpSpPr>
                <p:cNvPr id="223" name="Group 178">
                  <a:extLst>
                    <a:ext uri="{FF2B5EF4-FFF2-40B4-BE49-F238E27FC236}">
                      <a16:creationId xmlns:a16="http://schemas.microsoft.com/office/drawing/2014/main" id="{447FAF15-88AD-43C4-A3B2-6B4AA564F5F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796307" y="2492947"/>
                  <a:ext cx="81027" cy="1245442"/>
                  <a:chOff x="4310" y="2095"/>
                  <a:chExt cx="74" cy="1137"/>
                </a:xfrm>
              </p:grpSpPr>
              <p:sp>
                <p:nvSpPr>
                  <p:cNvPr id="252" name="Line 179 1">
                    <a:extLst>
                      <a:ext uri="{FF2B5EF4-FFF2-40B4-BE49-F238E27FC236}">
                        <a16:creationId xmlns:a16="http://schemas.microsoft.com/office/drawing/2014/main" id="{B0FD4E49-B960-42CE-ADF3-8098550F62C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3815" y="2664"/>
                    <a:ext cx="1137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53" name="Line 180 1">
                    <a:extLst>
                      <a:ext uri="{FF2B5EF4-FFF2-40B4-BE49-F238E27FC236}">
                        <a16:creationId xmlns:a16="http://schemas.microsoft.com/office/drawing/2014/main" id="{40446A51-8AFC-43EE-8FC3-29E7D7297BF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3741" y="2664"/>
                    <a:ext cx="1137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24" name="Group 181">
                  <a:extLst>
                    <a:ext uri="{FF2B5EF4-FFF2-40B4-BE49-F238E27FC236}">
                      <a16:creationId xmlns:a16="http://schemas.microsoft.com/office/drawing/2014/main" id="{8BA917E3-0692-496F-85C6-B546313F5C6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rot="5400000" flipH="1">
                  <a:off x="8680204" y="2321010"/>
                  <a:ext cx="196072" cy="195998"/>
                  <a:chOff x="4380" y="3764"/>
                  <a:chExt cx="388" cy="388"/>
                </a:xfrm>
              </p:grpSpPr>
              <p:sp>
                <p:nvSpPr>
                  <p:cNvPr id="250" name="Arc 182 1">
                    <a:extLst>
                      <a:ext uri="{FF2B5EF4-FFF2-40B4-BE49-F238E27FC236}">
                        <a16:creationId xmlns:a16="http://schemas.microsoft.com/office/drawing/2014/main" id="{8EE8AAD2-B085-4706-A7E4-3BDC0BFFEBF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380" y="3764"/>
                    <a:ext cx="388" cy="388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51" name="Arc 183 1">
                    <a:extLst>
                      <a:ext uri="{FF2B5EF4-FFF2-40B4-BE49-F238E27FC236}">
                        <a16:creationId xmlns:a16="http://schemas.microsoft.com/office/drawing/2014/main" id="{5735B10F-9F5F-4733-A619-7FDEABCDF92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380" y="3924"/>
                    <a:ext cx="228" cy="228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25" name="Group 184">
                  <a:extLst>
                    <a:ext uri="{FF2B5EF4-FFF2-40B4-BE49-F238E27FC236}">
                      <a16:creationId xmlns:a16="http://schemas.microsoft.com/office/drawing/2014/main" id="{02CB4EBD-4438-4562-A680-44648A01CD2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rot="16200000">
                  <a:off x="8419624" y="2138131"/>
                  <a:ext cx="81058" cy="456600"/>
                  <a:chOff x="4310" y="2095"/>
                  <a:chExt cx="74" cy="1137"/>
                </a:xfrm>
              </p:grpSpPr>
              <p:sp>
                <p:nvSpPr>
                  <p:cNvPr id="248" name="Line 185 1">
                    <a:extLst>
                      <a:ext uri="{FF2B5EF4-FFF2-40B4-BE49-F238E27FC236}">
                        <a16:creationId xmlns:a16="http://schemas.microsoft.com/office/drawing/2014/main" id="{AF5B0344-0EDB-4B20-9CAA-AA8ACF480CD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3815" y="2664"/>
                    <a:ext cx="1137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49" name="Line 186 1">
                    <a:extLst>
                      <a:ext uri="{FF2B5EF4-FFF2-40B4-BE49-F238E27FC236}">
                        <a16:creationId xmlns:a16="http://schemas.microsoft.com/office/drawing/2014/main" id="{9D7131EF-4B01-48DD-ADB3-4E26124794D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3741" y="2664"/>
                    <a:ext cx="1137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226" name="Rectangle 187 1">
                  <a:extLst>
                    <a:ext uri="{FF2B5EF4-FFF2-40B4-BE49-F238E27FC236}">
                      <a16:creationId xmlns:a16="http://schemas.microsoft.com/office/drawing/2014/main" id="{68EAD893-8457-4A6A-9F8F-0812CD77645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244445" y="2335213"/>
                  <a:ext cx="236512" cy="61341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bg1"/>
                  </a:solidFill>
                  <a:miter lim="800000"/>
                  <a:headEnd type="none" w="lg" len="med"/>
                  <a:tailEnd type="none" w="lg" len="med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27" name="Freeform 188 1">
                  <a:extLst>
                    <a:ext uri="{FF2B5EF4-FFF2-40B4-BE49-F238E27FC236}">
                      <a16:creationId xmlns:a16="http://schemas.microsoft.com/office/drawing/2014/main" id="{C69B51F7-2909-4D38-9B37-8A037B6DE7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275104" y="4681506"/>
                  <a:ext cx="326299" cy="244269"/>
                </a:xfrm>
                <a:custGeom>
                  <a:avLst/>
                  <a:gdLst/>
                  <a:ahLst/>
                  <a:cxnLst>
                    <a:cxn ang="0">
                      <a:pos x="10" y="130"/>
                    </a:cxn>
                    <a:cxn ang="0">
                      <a:pos x="56" y="9"/>
                    </a:cxn>
                    <a:cxn ang="0">
                      <a:pos x="103" y="149"/>
                    </a:cxn>
                    <a:cxn ang="0">
                      <a:pos x="177" y="46"/>
                    </a:cxn>
                    <a:cxn ang="0">
                      <a:pos x="242" y="121"/>
                    </a:cxn>
                    <a:cxn ang="0">
                      <a:pos x="307" y="0"/>
                    </a:cxn>
                    <a:cxn ang="0">
                      <a:pos x="363" y="111"/>
                    </a:cxn>
                    <a:cxn ang="0">
                      <a:pos x="363" y="223"/>
                    </a:cxn>
                    <a:cxn ang="0">
                      <a:pos x="0" y="223"/>
                    </a:cxn>
                    <a:cxn ang="0">
                      <a:pos x="10" y="130"/>
                    </a:cxn>
                  </a:cxnLst>
                  <a:rect l="0" t="0" r="r" b="b"/>
                  <a:pathLst>
                    <a:path w="363" h="223">
                      <a:moveTo>
                        <a:pt x="10" y="130"/>
                      </a:moveTo>
                      <a:lnTo>
                        <a:pt x="56" y="9"/>
                      </a:lnTo>
                      <a:lnTo>
                        <a:pt x="103" y="149"/>
                      </a:lnTo>
                      <a:lnTo>
                        <a:pt x="177" y="46"/>
                      </a:lnTo>
                      <a:lnTo>
                        <a:pt x="242" y="121"/>
                      </a:lnTo>
                      <a:lnTo>
                        <a:pt x="307" y="0"/>
                      </a:lnTo>
                      <a:lnTo>
                        <a:pt x="363" y="111"/>
                      </a:lnTo>
                      <a:lnTo>
                        <a:pt x="363" y="223"/>
                      </a:lnTo>
                      <a:lnTo>
                        <a:pt x="0" y="223"/>
                      </a:lnTo>
                      <a:lnTo>
                        <a:pt x="10" y="13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 cap="flat" cmpd="sng">
                  <a:solidFill>
                    <a:schemeClr val="bg1"/>
                  </a:solidFill>
                  <a:prstDash val="solid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grpSp>
              <p:nvGrpSpPr>
                <p:cNvPr id="228" name="Group 227">
                  <a:extLst>
                    <a:ext uri="{FF2B5EF4-FFF2-40B4-BE49-F238E27FC236}">
                      <a16:creationId xmlns:a16="http://schemas.microsoft.com/office/drawing/2014/main" id="{FD0E4D31-BDDA-4C8B-A775-F7BB7B64FA8A}"/>
                    </a:ext>
                  </a:extLst>
                </p:cNvPr>
                <p:cNvGrpSpPr/>
                <p:nvPr/>
              </p:nvGrpSpPr>
              <p:grpSpPr>
                <a:xfrm>
                  <a:off x="5553026" y="4491990"/>
                  <a:ext cx="3497312" cy="613410"/>
                  <a:chOff x="5553026" y="4491990"/>
                  <a:chExt cx="3497312" cy="613410"/>
                </a:xfrm>
              </p:grpSpPr>
              <p:grpSp>
                <p:nvGrpSpPr>
                  <p:cNvPr id="234" name="Group 144">
                    <a:extLst>
                      <a:ext uri="{FF2B5EF4-FFF2-40B4-BE49-F238E27FC236}">
                        <a16:creationId xmlns:a16="http://schemas.microsoft.com/office/drawing/2014/main" id="{3415209D-BA78-47AD-863B-6C387503AE34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5931884" y="4491990"/>
                    <a:ext cx="3118454" cy="613410"/>
                    <a:chOff x="1920" y="3764"/>
                    <a:chExt cx="2848" cy="560"/>
                  </a:xfrm>
                </p:grpSpPr>
                <p:sp>
                  <p:nvSpPr>
                    <p:cNvPr id="241" name="Line 145 1">
                      <a:extLst>
                        <a:ext uri="{FF2B5EF4-FFF2-40B4-BE49-F238E27FC236}">
                          <a16:creationId xmlns:a16="http://schemas.microsoft.com/office/drawing/2014/main" id="{39CD00D2-0DC0-4AD8-B4C5-2B68C71EC82D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920" y="3768"/>
                      <a:ext cx="2468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42" name="Line 146 1">
                      <a:extLst>
                        <a:ext uri="{FF2B5EF4-FFF2-40B4-BE49-F238E27FC236}">
                          <a16:creationId xmlns:a16="http://schemas.microsoft.com/office/drawing/2014/main" id="{EEB74AAF-959B-4B8B-9753-02C0DB500992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920" y="3928"/>
                      <a:ext cx="2468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243" name="Group 147">
                      <a:extLst>
                        <a:ext uri="{FF2B5EF4-FFF2-40B4-BE49-F238E27FC236}">
                          <a16:creationId xmlns:a16="http://schemas.microsoft.com/office/drawing/2014/main" id="{FA2A68BC-53A7-4426-9541-FB8F70CEA160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380" y="3764"/>
                      <a:ext cx="388" cy="388"/>
                      <a:chOff x="4380" y="3764"/>
                      <a:chExt cx="388" cy="388"/>
                    </a:xfrm>
                  </p:grpSpPr>
                  <p:sp>
                    <p:nvSpPr>
                      <p:cNvPr id="246" name="Arc 148 1">
                        <a:extLst>
                          <a:ext uri="{FF2B5EF4-FFF2-40B4-BE49-F238E27FC236}">
                            <a16:creationId xmlns:a16="http://schemas.microsoft.com/office/drawing/2014/main" id="{3AC00513-2D42-459F-B13D-E18CAFC2CA17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380" y="3764"/>
                        <a:ext cx="388" cy="388"/>
                      </a:xfrm>
                      <a:custGeom>
                        <a:avLst/>
                        <a:gdLst>
                          <a:gd name="G0" fmla="+- 0 0 0"/>
                          <a:gd name="G1" fmla="+- 21600 0 0"/>
                          <a:gd name="G2" fmla="+- 21600 0 0"/>
                          <a:gd name="T0" fmla="*/ 0 w 21600"/>
                          <a:gd name="T1" fmla="*/ 0 h 21600"/>
                          <a:gd name="T2" fmla="*/ 21600 w 21600"/>
                          <a:gd name="T3" fmla="*/ 21600 h 21600"/>
                          <a:gd name="T4" fmla="*/ 0 w 21600"/>
                          <a:gd name="T5" fmla="*/ 21600 h 216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21600" h="21600" fill="none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</a:path>
                          <a:path w="21600" h="21600" stroke="0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  <a:lnTo>
                              <a:pt x="0" y="21600"/>
                            </a:lnTo>
                            <a:close/>
                          </a:path>
                        </a:pathLst>
                      </a:custGeom>
                      <a:noFill/>
                      <a:ln w="12700">
                        <a:solidFill>
                          <a:schemeClr val="tx1"/>
                        </a:solidFill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47" name="Arc 149 1">
                        <a:extLst>
                          <a:ext uri="{FF2B5EF4-FFF2-40B4-BE49-F238E27FC236}">
                            <a16:creationId xmlns:a16="http://schemas.microsoft.com/office/drawing/2014/main" id="{3783E84A-CFD4-4EB4-B43E-F76084D47031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380" y="3924"/>
                        <a:ext cx="228" cy="228"/>
                      </a:xfrm>
                      <a:custGeom>
                        <a:avLst/>
                        <a:gdLst>
                          <a:gd name="G0" fmla="+- 0 0 0"/>
                          <a:gd name="G1" fmla="+- 21600 0 0"/>
                          <a:gd name="G2" fmla="+- 21600 0 0"/>
                          <a:gd name="T0" fmla="*/ 0 w 21600"/>
                          <a:gd name="T1" fmla="*/ 0 h 21600"/>
                          <a:gd name="T2" fmla="*/ 21600 w 21600"/>
                          <a:gd name="T3" fmla="*/ 21600 h 21600"/>
                          <a:gd name="T4" fmla="*/ 0 w 21600"/>
                          <a:gd name="T5" fmla="*/ 21600 h 216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21600" h="21600" fill="none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</a:path>
                          <a:path w="21600" h="21600" stroke="0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  <a:lnTo>
                              <a:pt x="0" y="21600"/>
                            </a:lnTo>
                            <a:close/>
                          </a:path>
                        </a:pathLst>
                      </a:custGeom>
                      <a:noFill/>
                      <a:ln w="12700">
                        <a:solidFill>
                          <a:schemeClr val="tx1"/>
                        </a:solidFill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</p:grpSp>
                <p:sp>
                  <p:nvSpPr>
                    <p:cNvPr id="244" name="Line 150 1">
                      <a:extLst>
                        <a:ext uri="{FF2B5EF4-FFF2-40B4-BE49-F238E27FC236}">
                          <a16:creationId xmlns:a16="http://schemas.microsoft.com/office/drawing/2014/main" id="{BEE88C99-6770-4EC0-B93B-73CF5EADC379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608" y="4140"/>
                      <a:ext cx="0" cy="18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45" name="Line 151 1">
                      <a:extLst>
                        <a:ext uri="{FF2B5EF4-FFF2-40B4-BE49-F238E27FC236}">
                          <a16:creationId xmlns:a16="http://schemas.microsoft.com/office/drawing/2014/main" id="{15A52AAA-CA31-402E-931B-DA510CAC8672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768" y="4144"/>
                      <a:ext cx="0" cy="18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235" name="Arc 164 1">
                    <a:extLst>
                      <a:ext uri="{FF2B5EF4-FFF2-40B4-BE49-F238E27FC236}">
                        <a16:creationId xmlns:a16="http://schemas.microsoft.com/office/drawing/2014/main" id="{BB487E22-A9EE-479F-8A27-BAD6F903FBB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>
                    <a:off x="5553026" y="4495276"/>
                    <a:ext cx="378857" cy="553164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6350">
                    <a:solidFill>
                      <a:schemeClr val="hlink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36" name="Arc 165 1">
                    <a:extLst>
                      <a:ext uri="{FF2B5EF4-FFF2-40B4-BE49-F238E27FC236}">
                        <a16:creationId xmlns:a16="http://schemas.microsoft.com/office/drawing/2014/main" id="{DD7E1B6C-A9F9-4C4B-AD8A-55DA7A1BC28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>
                    <a:off x="5651573" y="4673822"/>
                    <a:ext cx="280311" cy="377904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6350">
                    <a:solidFill>
                      <a:schemeClr val="hlink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37" name="Arc 166 1">
                    <a:extLst>
                      <a:ext uri="{FF2B5EF4-FFF2-40B4-BE49-F238E27FC236}">
                        <a16:creationId xmlns:a16="http://schemas.microsoft.com/office/drawing/2014/main" id="{21C28261-E5ED-49BB-AE9B-019ECC35116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>
                    <a:off x="5628579" y="4627816"/>
                    <a:ext cx="296735" cy="420624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6350">
                    <a:solidFill>
                      <a:schemeClr val="hlink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38" name="Arc 167 1">
                    <a:extLst>
                      <a:ext uri="{FF2B5EF4-FFF2-40B4-BE49-F238E27FC236}">
                        <a16:creationId xmlns:a16="http://schemas.microsoft.com/office/drawing/2014/main" id="{4F1C9B30-27B1-4E35-A047-CD603C0CDAD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>
                    <a:off x="5608870" y="4588383"/>
                    <a:ext cx="313159" cy="460058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6350">
                    <a:solidFill>
                      <a:schemeClr val="hlink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39" name="Arc 168 1">
                    <a:extLst>
                      <a:ext uri="{FF2B5EF4-FFF2-40B4-BE49-F238E27FC236}">
                        <a16:creationId xmlns:a16="http://schemas.microsoft.com/office/drawing/2014/main" id="{439D1223-715B-4A5E-8D17-782CF39ADF3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>
                    <a:off x="5585875" y="4548949"/>
                    <a:ext cx="332869" cy="496205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6350">
                    <a:solidFill>
                      <a:schemeClr val="hlink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anchor="ctr">
                    <a:sp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240" name="Rectangle 189 1">
                    <a:extLst>
                      <a:ext uri="{FF2B5EF4-FFF2-40B4-BE49-F238E27FC236}">
                        <a16:creationId xmlns:a16="http://schemas.microsoft.com/office/drawing/2014/main" id="{B12D487F-5D37-488E-A686-45B157F42EF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252110" y="4505134"/>
                    <a:ext cx="394187" cy="157734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bg1"/>
                    </a:solidFill>
                    <a:miter lim="800000"/>
                    <a:headEnd type="none" w="lg" len="med"/>
                    <a:tailEnd type="none" w="lg" len="med"/>
                  </a:ln>
                  <a:effectLst/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229" name="Rectangle 190 1">
                  <a:extLst>
                    <a:ext uri="{FF2B5EF4-FFF2-40B4-BE49-F238E27FC236}">
                      <a16:creationId xmlns:a16="http://schemas.microsoft.com/office/drawing/2014/main" id="{7C633178-7222-4E38-9833-56FD220AE95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314822" y="3754819"/>
                  <a:ext cx="32849" cy="31985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bg1"/>
                  </a:solidFill>
                  <a:miter lim="800000"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33" name="Line 140 1">
                  <a:extLst>
                    <a:ext uri="{FF2B5EF4-FFF2-40B4-BE49-F238E27FC236}">
                      <a16:creationId xmlns:a16="http://schemas.microsoft.com/office/drawing/2014/main" id="{516E0CE6-0B3F-4B17-B528-A79F4A83ED1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7112254" y="2501710"/>
                  <a:ext cx="1149712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wrap="square" anchor="ctr">
                  <a:spAutoFit/>
                </a:bodyPr>
                <a:lstStyle/>
                <a:p>
                  <a:endParaRPr lang="en-US" dirty="0"/>
                </a:p>
              </p:txBody>
            </p:sp>
          </p:grpSp>
          <p:sp>
            <p:nvSpPr>
              <p:cNvPr id="199" name="TextBox 198">
                <a:extLst>
                  <a:ext uri="{FF2B5EF4-FFF2-40B4-BE49-F238E27FC236}">
                    <a16:creationId xmlns:a16="http://schemas.microsoft.com/office/drawing/2014/main" id="{B8DD0319-71B7-461F-9EEA-283C8ACE99A3}"/>
                  </a:ext>
                </a:extLst>
              </p:cNvPr>
              <p:cNvSpPr txBox="1"/>
              <p:nvPr/>
            </p:nvSpPr>
            <p:spPr>
              <a:xfrm>
                <a:off x="6269094" y="4604132"/>
                <a:ext cx="1846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Water source pipe</a:t>
                </a:r>
              </a:p>
            </p:txBody>
          </p:sp>
          <p:sp>
            <p:nvSpPr>
              <p:cNvPr id="200" name="Line 6 2">
                <a:extLst>
                  <a:ext uri="{FF2B5EF4-FFF2-40B4-BE49-F238E27FC236}">
                    <a16:creationId xmlns:a16="http://schemas.microsoft.com/office/drawing/2014/main" id="{2CF75C0D-FBBA-4B91-8BD3-A30A09175F4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31506" y="3645280"/>
                <a:ext cx="0" cy="41490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lg" len="med"/>
                <a:tailEnd type="triangle" w="lg" len="med"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01" name="TextBox 200">
                <a:extLst>
                  <a:ext uri="{FF2B5EF4-FFF2-40B4-BE49-F238E27FC236}">
                    <a16:creationId xmlns:a16="http://schemas.microsoft.com/office/drawing/2014/main" id="{7C6E7B22-19DC-4D1A-A14C-FE4724D33376}"/>
                  </a:ext>
                </a:extLst>
              </p:cNvPr>
              <p:cNvSpPr txBox="1"/>
              <p:nvPr/>
            </p:nvSpPr>
            <p:spPr>
              <a:xfrm>
                <a:off x="5359555" y="3352015"/>
                <a:ext cx="7105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Valve</a:t>
                </a:r>
              </a:p>
            </p:txBody>
          </p:sp>
        </p:grpSp>
        <p:sp>
          <p:nvSpPr>
            <p:cNvPr id="262" name="Left Brace 261">
              <a:extLst>
                <a:ext uri="{FF2B5EF4-FFF2-40B4-BE49-F238E27FC236}">
                  <a16:creationId xmlns:a16="http://schemas.microsoft.com/office/drawing/2014/main" id="{FBF99EA3-8BFD-44A7-8986-CFB4F722C5BE}"/>
                </a:ext>
              </a:extLst>
            </p:cNvPr>
            <p:cNvSpPr/>
            <p:nvPr/>
          </p:nvSpPr>
          <p:spPr>
            <a:xfrm rot="10800000" flipH="1">
              <a:off x="7281112" y="4063111"/>
              <a:ext cx="663550" cy="1797686"/>
            </a:xfrm>
            <a:prstGeom prst="leftBrace">
              <a:avLst>
                <a:gd name="adj1" fmla="val 8333"/>
                <a:gd name="adj2" fmla="val 47728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3" name="TextBox 262">
              <a:extLst>
                <a:ext uri="{FF2B5EF4-FFF2-40B4-BE49-F238E27FC236}">
                  <a16:creationId xmlns:a16="http://schemas.microsoft.com/office/drawing/2014/main" id="{0594F476-99C8-4B19-AA0A-A509600960E9}"/>
                </a:ext>
              </a:extLst>
            </p:cNvPr>
            <p:cNvSpPr txBox="1"/>
            <p:nvPr/>
          </p:nvSpPr>
          <p:spPr>
            <a:xfrm>
              <a:off x="6534846" y="4830089"/>
              <a:ext cx="6430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Tank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8FCF85B-235F-4E15-9543-46EA1245A68F}"/>
              </a:ext>
            </a:extLst>
          </p:cNvPr>
          <p:cNvGrpSpPr/>
          <p:nvPr/>
        </p:nvGrpSpPr>
        <p:grpSpPr>
          <a:xfrm>
            <a:off x="-1175738" y="-345384"/>
            <a:ext cx="7396568" cy="4322120"/>
            <a:chOff x="-1175738" y="-345384"/>
            <a:chExt cx="7396568" cy="4322120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7B5B5CD6-2FE2-4E88-A8AD-0D4120163F22}"/>
                </a:ext>
              </a:extLst>
            </p:cNvPr>
            <p:cNvGrpSpPr/>
            <p:nvPr/>
          </p:nvGrpSpPr>
          <p:grpSpPr>
            <a:xfrm>
              <a:off x="-806742" y="-345384"/>
              <a:ext cx="6598091" cy="3698063"/>
              <a:chOff x="-441478" y="1556988"/>
              <a:chExt cx="6598091" cy="3698063"/>
            </a:xfrm>
          </p:grpSpPr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2D05514C-3EC8-4BBF-BC79-6375BB692CDB}"/>
                  </a:ext>
                </a:extLst>
              </p:cNvPr>
              <p:cNvGrpSpPr/>
              <p:nvPr/>
            </p:nvGrpSpPr>
            <p:grpSpPr>
              <a:xfrm>
                <a:off x="380376" y="1556988"/>
                <a:ext cx="4415277" cy="3317875"/>
                <a:chOff x="4635061" y="1787525"/>
                <a:chExt cx="4415277" cy="3317875"/>
              </a:xfrm>
            </p:grpSpPr>
            <p:sp>
              <p:nvSpPr>
                <p:cNvPr id="72" name="Line 6 3">
                  <a:extLst>
                    <a:ext uri="{FF2B5EF4-FFF2-40B4-BE49-F238E27FC236}">
                      <a16:creationId xmlns:a16="http://schemas.microsoft.com/office/drawing/2014/main" id="{61A576AB-1261-4D92-ADD6-8B89F364A6C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953000" y="2509838"/>
                  <a:ext cx="0" cy="168116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triangle" w="lg" len="med"/>
                  <a:tailEnd type="triangle" w="lg" len="med"/>
                </a:ln>
                <a:effectLst/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73" name="Line 19 2">
                  <a:extLst>
                    <a:ext uri="{FF2B5EF4-FFF2-40B4-BE49-F238E27FC236}">
                      <a16:creationId xmlns:a16="http://schemas.microsoft.com/office/drawing/2014/main" id="{723896AC-ACF9-410F-B482-FFE1D332F85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532438" y="3998913"/>
                  <a:ext cx="0" cy="455612"/>
                </a:xfrm>
                <a:prstGeom prst="line">
                  <a:avLst/>
                </a:prstGeom>
                <a:noFill/>
                <a:ln w="38100">
                  <a:solidFill>
                    <a:schemeClr val="folHlink"/>
                  </a:solidFill>
                  <a:prstDash val="sysDot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74" name="Rectangle 137 2" descr="Granite">
                  <a:extLst>
                    <a:ext uri="{FF2B5EF4-FFF2-40B4-BE49-F238E27FC236}">
                      <a16:creationId xmlns:a16="http://schemas.microsoft.com/office/drawing/2014/main" id="{237B03DC-9AA9-443E-8563-3257A1D4FA9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261965" y="2253059"/>
                  <a:ext cx="192713" cy="1515999"/>
                </a:xfrm>
                <a:prstGeom prst="rect">
                  <a:avLst/>
                </a:prstGeom>
                <a:blipFill dpi="0" rotWithShape="1">
                  <a:blip r:embed="rId10" cstate="print"/>
                  <a:srcRect/>
                  <a:tile tx="0" ty="0" sx="100000" sy="100000" flip="none" algn="tl"/>
                </a:blipFill>
                <a:ln w="12700">
                  <a:solidFill>
                    <a:schemeClr val="tx1"/>
                  </a:solidFill>
                  <a:miter lim="800000"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75" name="Rectangle 138 2" descr="Granite">
                  <a:extLst>
                    <a:ext uri="{FF2B5EF4-FFF2-40B4-BE49-F238E27FC236}">
                      <a16:creationId xmlns:a16="http://schemas.microsoft.com/office/drawing/2014/main" id="{231DB85D-F515-4024-8364-A91B0417A04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919540" y="2253059"/>
                  <a:ext cx="192713" cy="1515999"/>
                </a:xfrm>
                <a:prstGeom prst="rect">
                  <a:avLst/>
                </a:prstGeom>
                <a:blipFill dpi="0" rotWithShape="1">
                  <a:blip r:embed="rId10" cstate="print"/>
                  <a:srcRect/>
                  <a:tile tx="0" ty="0" sx="100000" sy="100000" flip="none" algn="tl"/>
                </a:blipFill>
                <a:ln w="12700">
                  <a:solidFill>
                    <a:schemeClr val="tx1"/>
                  </a:solidFill>
                  <a:miter lim="800000"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6" name="Freeform 139 2" descr="Granite">
                  <a:extLst>
                    <a:ext uri="{FF2B5EF4-FFF2-40B4-BE49-F238E27FC236}">
                      <a16:creationId xmlns:a16="http://schemas.microsoft.com/office/drawing/2014/main" id="{F4F5EB3F-1F34-4C9A-93AB-9EC673AC4C9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031525" y="3688001"/>
                  <a:ext cx="2752737" cy="346139"/>
                </a:xfrm>
                <a:custGeom>
                  <a:avLst/>
                  <a:gdLst/>
                  <a:ahLst/>
                  <a:cxnLst>
                    <a:cxn ang="0">
                      <a:pos x="2514" y="314"/>
                    </a:cxn>
                    <a:cxn ang="0">
                      <a:pos x="2514" y="72"/>
                    </a:cxn>
                    <a:cxn ang="0">
                      <a:pos x="121" y="74"/>
                    </a:cxn>
                    <a:cxn ang="0">
                      <a:pos x="121" y="0"/>
                    </a:cxn>
                    <a:cxn ang="0">
                      <a:pos x="0" y="0"/>
                    </a:cxn>
                    <a:cxn ang="0">
                      <a:pos x="0" y="316"/>
                    </a:cxn>
                    <a:cxn ang="0">
                      <a:pos x="2514" y="314"/>
                    </a:cxn>
                  </a:cxnLst>
                  <a:rect l="0" t="0" r="r" b="b"/>
                  <a:pathLst>
                    <a:path w="2514" h="316">
                      <a:moveTo>
                        <a:pt x="2514" y="314"/>
                      </a:moveTo>
                      <a:lnTo>
                        <a:pt x="2514" y="72"/>
                      </a:lnTo>
                      <a:lnTo>
                        <a:pt x="121" y="74"/>
                      </a:lnTo>
                      <a:lnTo>
                        <a:pt x="121" y="0"/>
                      </a:lnTo>
                      <a:lnTo>
                        <a:pt x="0" y="0"/>
                      </a:lnTo>
                      <a:lnTo>
                        <a:pt x="0" y="316"/>
                      </a:lnTo>
                      <a:lnTo>
                        <a:pt x="2514" y="314"/>
                      </a:lnTo>
                    </a:path>
                  </a:pathLst>
                </a:custGeom>
                <a:blipFill dpi="0" rotWithShape="1">
                  <a:blip r:embed="rId10" cstate="print"/>
                  <a:srcRect/>
                  <a:tile tx="0" ty="0" sx="100000" sy="100000" flip="none" algn="tl"/>
                </a:blipFill>
                <a:ln w="12700" cap="flat" cmpd="sng">
                  <a:solidFill>
                    <a:schemeClr val="tx1"/>
                  </a:solidFill>
                  <a:prstDash val="solid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7" name="Freeform 141 2">
                  <a:extLst>
                    <a:ext uri="{FF2B5EF4-FFF2-40B4-BE49-F238E27FC236}">
                      <a16:creationId xmlns:a16="http://schemas.microsoft.com/office/drawing/2014/main" id="{C26044C0-B8F3-484A-B527-F29355AC95A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42813" y="3645281"/>
                  <a:ext cx="1664344" cy="538925"/>
                </a:xfrm>
                <a:custGeom>
                  <a:avLst/>
                  <a:gdLst/>
                  <a:ahLst/>
                  <a:cxnLst>
                    <a:cxn ang="0">
                      <a:pos x="1520" y="0"/>
                    </a:cxn>
                    <a:cxn ang="0">
                      <a:pos x="1520" y="492"/>
                    </a:cxn>
                    <a:cxn ang="0">
                      <a:pos x="0" y="492"/>
                    </a:cxn>
                  </a:cxnLst>
                  <a:rect l="0" t="0" r="r" b="b"/>
                  <a:pathLst>
                    <a:path w="1520" h="492">
                      <a:moveTo>
                        <a:pt x="1520" y="0"/>
                      </a:moveTo>
                      <a:lnTo>
                        <a:pt x="1520" y="492"/>
                      </a:lnTo>
                      <a:lnTo>
                        <a:pt x="0" y="492"/>
                      </a:lnTo>
                    </a:path>
                  </a:pathLst>
                </a:custGeom>
                <a:noFill/>
                <a:ln w="12700" cap="flat" cmpd="sng">
                  <a:solidFill>
                    <a:schemeClr val="tx1"/>
                  </a:solidFill>
                  <a:prstDash val="solid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78" name="Freeform 142 2">
                  <a:extLst>
                    <a:ext uri="{FF2B5EF4-FFF2-40B4-BE49-F238E27FC236}">
                      <a16:creationId xmlns:a16="http://schemas.microsoft.com/office/drawing/2014/main" id="{D7C6AFCB-2EA3-4618-BF62-AE89A843D0C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38434" y="3636518"/>
                  <a:ext cx="1716902" cy="600266"/>
                </a:xfrm>
                <a:custGeom>
                  <a:avLst/>
                  <a:gdLst/>
                  <a:ahLst/>
                  <a:cxnLst>
                    <a:cxn ang="0">
                      <a:pos x="1520" y="0"/>
                    </a:cxn>
                    <a:cxn ang="0">
                      <a:pos x="1520" y="492"/>
                    </a:cxn>
                    <a:cxn ang="0">
                      <a:pos x="0" y="492"/>
                    </a:cxn>
                  </a:cxnLst>
                  <a:rect l="0" t="0" r="r" b="b"/>
                  <a:pathLst>
                    <a:path w="1520" h="492">
                      <a:moveTo>
                        <a:pt x="1520" y="0"/>
                      </a:moveTo>
                      <a:lnTo>
                        <a:pt x="1520" y="492"/>
                      </a:lnTo>
                      <a:lnTo>
                        <a:pt x="0" y="492"/>
                      </a:lnTo>
                    </a:path>
                  </a:pathLst>
                </a:custGeom>
                <a:noFill/>
                <a:ln w="12700" cap="flat" cmpd="sng">
                  <a:solidFill>
                    <a:schemeClr val="tx1"/>
                  </a:solidFill>
                  <a:prstDash val="solid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79" name="Rectangle 143 2" descr="Granite">
                  <a:extLst>
                    <a:ext uri="{FF2B5EF4-FFF2-40B4-BE49-F238E27FC236}">
                      <a16:creationId xmlns:a16="http://schemas.microsoft.com/office/drawing/2014/main" id="{5F58533A-C5EA-4E79-B954-EA8DD380EA5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305763" y="4036330"/>
                  <a:ext cx="280311" cy="797433"/>
                </a:xfrm>
                <a:prstGeom prst="rect">
                  <a:avLst/>
                </a:prstGeom>
                <a:blipFill dpi="0" rotWithShape="1">
                  <a:blip r:embed="rId10" cstate="print"/>
                  <a:srcRect/>
                  <a:tile tx="0" ty="0" sx="100000" sy="100000" flip="none" algn="tl"/>
                </a:blipFill>
                <a:ln w="12700">
                  <a:solidFill>
                    <a:schemeClr val="tx1"/>
                  </a:solidFill>
                  <a:miter lim="800000"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grpSp>
              <p:nvGrpSpPr>
                <p:cNvPr id="80" name="Group 152">
                  <a:extLst>
                    <a:ext uri="{FF2B5EF4-FFF2-40B4-BE49-F238E27FC236}">
                      <a16:creationId xmlns:a16="http://schemas.microsoft.com/office/drawing/2014/main" id="{FAED5B42-9216-43A1-846E-E52766791FE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flipH="1">
                  <a:off x="5507038" y="4179824"/>
                  <a:ext cx="135775" cy="135827"/>
                  <a:chOff x="4380" y="3764"/>
                  <a:chExt cx="388" cy="388"/>
                </a:xfrm>
              </p:grpSpPr>
              <p:sp>
                <p:nvSpPr>
                  <p:cNvPr id="190" name="Arc 153 2">
                    <a:extLst>
                      <a:ext uri="{FF2B5EF4-FFF2-40B4-BE49-F238E27FC236}">
                        <a16:creationId xmlns:a16="http://schemas.microsoft.com/office/drawing/2014/main" id="{56523376-D025-4361-B3A9-279BBA90932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380" y="3764"/>
                    <a:ext cx="388" cy="388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91" name="Arc 154 2">
                    <a:extLst>
                      <a:ext uri="{FF2B5EF4-FFF2-40B4-BE49-F238E27FC236}">
                        <a16:creationId xmlns:a16="http://schemas.microsoft.com/office/drawing/2014/main" id="{CC6CCC9E-C697-4C63-AA3C-9486F661E96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380" y="3924"/>
                    <a:ext cx="228" cy="228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81" name="Oval 155 2">
                  <a:extLst>
                    <a:ext uri="{FF2B5EF4-FFF2-40B4-BE49-F238E27FC236}">
                      <a16:creationId xmlns:a16="http://schemas.microsoft.com/office/drawing/2014/main" id="{79CB2C7A-F1F8-4D8F-AA9E-D6A0A7644F6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517988" y="4355084"/>
                  <a:ext cx="31754" cy="31766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hlink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82" name="Oval 156 2">
                  <a:extLst>
                    <a:ext uri="{FF2B5EF4-FFF2-40B4-BE49-F238E27FC236}">
                      <a16:creationId xmlns:a16="http://schemas.microsoft.com/office/drawing/2014/main" id="{470E8049-F76E-4158-94B3-5BD4888BD4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521273" y="4483243"/>
                  <a:ext cx="31754" cy="31766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hlink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83" name="Oval 157 2">
                  <a:extLst>
                    <a:ext uri="{FF2B5EF4-FFF2-40B4-BE49-F238E27FC236}">
                      <a16:creationId xmlns:a16="http://schemas.microsoft.com/office/drawing/2014/main" id="{02249D68-6E83-450B-AC0A-3A96497628D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524557" y="4673839"/>
                  <a:ext cx="31754" cy="31766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hlink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84" name="Oval 158 2">
                  <a:extLst>
                    <a:ext uri="{FF2B5EF4-FFF2-40B4-BE49-F238E27FC236}">
                      <a16:creationId xmlns:a16="http://schemas.microsoft.com/office/drawing/2014/main" id="{FC1721E1-4859-42BA-91E8-B88ECCA6876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527842" y="4917012"/>
                  <a:ext cx="31754" cy="31766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hlink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grpSp>
              <p:nvGrpSpPr>
                <p:cNvPr id="85" name="Group 159">
                  <a:extLst>
                    <a:ext uri="{FF2B5EF4-FFF2-40B4-BE49-F238E27FC236}">
                      <a16:creationId xmlns:a16="http://schemas.microsoft.com/office/drawing/2014/main" id="{6FC7FA97-BAF8-49E5-B339-41C6EEFD2FB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655953" y="4103148"/>
                  <a:ext cx="153295" cy="133636"/>
                  <a:chOff x="1668" y="3538"/>
                  <a:chExt cx="140" cy="122"/>
                </a:xfrm>
              </p:grpSpPr>
              <p:sp>
                <p:nvSpPr>
                  <p:cNvPr id="186" name="AutoShape 160 2">
                    <a:extLst>
                      <a:ext uri="{FF2B5EF4-FFF2-40B4-BE49-F238E27FC236}">
                        <a16:creationId xmlns:a16="http://schemas.microsoft.com/office/drawing/2014/main" id="{F0BDBCF5-A83E-47CD-A431-C0A21603FEA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668" y="3538"/>
                    <a:ext cx="140" cy="32"/>
                  </a:xfrm>
                  <a:prstGeom prst="roundRect">
                    <a:avLst>
                      <a:gd name="adj" fmla="val 16667"/>
                    </a:avLst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87" name="Line 161 2">
                    <a:extLst>
                      <a:ext uri="{FF2B5EF4-FFF2-40B4-BE49-F238E27FC236}">
                        <a16:creationId xmlns:a16="http://schemas.microsoft.com/office/drawing/2014/main" id="{274CC78E-FA38-4194-8049-D00B53CD7C4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699" y="3612"/>
                    <a:ext cx="78" cy="45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88" name="Line 162 2">
                    <a:extLst>
                      <a:ext uri="{FF2B5EF4-FFF2-40B4-BE49-F238E27FC236}">
                        <a16:creationId xmlns:a16="http://schemas.microsoft.com/office/drawing/2014/main" id="{B2DE38C3-2B98-4F3E-94AB-8C7757AD4DB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699" y="3612"/>
                    <a:ext cx="78" cy="45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89" name="Line 163 2">
                    <a:extLst>
                      <a:ext uri="{FF2B5EF4-FFF2-40B4-BE49-F238E27FC236}">
                        <a16:creationId xmlns:a16="http://schemas.microsoft.com/office/drawing/2014/main" id="{A6B70AE9-DF29-424B-9CC0-F2AA7DFA181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1737" y="3567"/>
                    <a:ext cx="3" cy="93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86" name="Freeform 169 2" descr="Granite">
                  <a:extLst>
                    <a:ext uri="{FF2B5EF4-FFF2-40B4-BE49-F238E27FC236}">
                      <a16:creationId xmlns:a16="http://schemas.microsoft.com/office/drawing/2014/main" id="{C3E337E8-C058-4D41-8AD3-0E201E807F9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919540" y="1989074"/>
                  <a:ext cx="367908" cy="262890"/>
                </a:xfrm>
                <a:custGeom>
                  <a:avLst/>
                  <a:gdLst/>
                  <a:ahLst/>
                  <a:cxnLst>
                    <a:cxn ang="0">
                      <a:pos x="0" y="240"/>
                    </a:cxn>
                    <a:cxn ang="0">
                      <a:pos x="336" y="240"/>
                    </a:cxn>
                    <a:cxn ang="0">
                      <a:pos x="336" y="0"/>
                    </a:cxn>
                    <a:cxn ang="0">
                      <a:pos x="192" y="0"/>
                    </a:cxn>
                    <a:cxn ang="0">
                      <a:pos x="192" y="96"/>
                    </a:cxn>
                    <a:cxn ang="0">
                      <a:pos x="0" y="96"/>
                    </a:cxn>
                    <a:cxn ang="0">
                      <a:pos x="0" y="240"/>
                    </a:cxn>
                  </a:cxnLst>
                  <a:rect l="0" t="0" r="r" b="b"/>
                  <a:pathLst>
                    <a:path w="336" h="240">
                      <a:moveTo>
                        <a:pt x="0" y="240"/>
                      </a:moveTo>
                      <a:lnTo>
                        <a:pt x="336" y="240"/>
                      </a:lnTo>
                      <a:lnTo>
                        <a:pt x="336" y="0"/>
                      </a:lnTo>
                      <a:lnTo>
                        <a:pt x="192" y="0"/>
                      </a:lnTo>
                      <a:lnTo>
                        <a:pt x="192" y="96"/>
                      </a:lnTo>
                      <a:lnTo>
                        <a:pt x="0" y="96"/>
                      </a:lnTo>
                      <a:lnTo>
                        <a:pt x="0" y="240"/>
                      </a:lnTo>
                      <a:close/>
                    </a:path>
                  </a:pathLst>
                </a:custGeom>
                <a:blipFill dpi="0" rotWithShape="1">
                  <a:blip r:embed="rId10" cstate="print"/>
                  <a:srcRect/>
                  <a:tile tx="0" ty="0" sx="100000" sy="100000" flip="none" algn="tl"/>
                </a:blipFill>
                <a:ln w="12700" cap="flat" cmpd="sng">
                  <a:solidFill>
                    <a:schemeClr val="tx1"/>
                  </a:solidFill>
                  <a:prstDash val="solid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87" name="Freeform 170 2" descr="Granite">
                  <a:extLst>
                    <a:ext uri="{FF2B5EF4-FFF2-40B4-BE49-F238E27FC236}">
                      <a16:creationId xmlns:a16="http://schemas.microsoft.com/office/drawing/2014/main" id="{14268D71-8AF4-43DD-A76D-A022A08651C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8086771" y="1989074"/>
                  <a:ext cx="367908" cy="262890"/>
                </a:xfrm>
                <a:custGeom>
                  <a:avLst/>
                  <a:gdLst/>
                  <a:ahLst/>
                  <a:cxnLst>
                    <a:cxn ang="0">
                      <a:pos x="0" y="240"/>
                    </a:cxn>
                    <a:cxn ang="0">
                      <a:pos x="336" y="240"/>
                    </a:cxn>
                    <a:cxn ang="0">
                      <a:pos x="336" y="0"/>
                    </a:cxn>
                    <a:cxn ang="0">
                      <a:pos x="192" y="0"/>
                    </a:cxn>
                    <a:cxn ang="0">
                      <a:pos x="192" y="96"/>
                    </a:cxn>
                    <a:cxn ang="0">
                      <a:pos x="0" y="96"/>
                    </a:cxn>
                    <a:cxn ang="0">
                      <a:pos x="0" y="240"/>
                    </a:cxn>
                  </a:cxnLst>
                  <a:rect l="0" t="0" r="r" b="b"/>
                  <a:pathLst>
                    <a:path w="336" h="240">
                      <a:moveTo>
                        <a:pt x="0" y="240"/>
                      </a:moveTo>
                      <a:lnTo>
                        <a:pt x="336" y="240"/>
                      </a:lnTo>
                      <a:lnTo>
                        <a:pt x="336" y="0"/>
                      </a:lnTo>
                      <a:lnTo>
                        <a:pt x="192" y="0"/>
                      </a:lnTo>
                      <a:lnTo>
                        <a:pt x="192" y="96"/>
                      </a:lnTo>
                      <a:lnTo>
                        <a:pt x="0" y="96"/>
                      </a:lnTo>
                      <a:lnTo>
                        <a:pt x="0" y="240"/>
                      </a:lnTo>
                      <a:close/>
                    </a:path>
                  </a:pathLst>
                </a:custGeom>
                <a:blipFill dpi="0" rotWithShape="1">
                  <a:blip r:embed="rId10" cstate="print"/>
                  <a:srcRect/>
                  <a:tile tx="0" ty="0" sx="100000" sy="100000" flip="none" algn="tl"/>
                </a:blipFill>
                <a:ln w="12700" cap="flat" cmpd="sng">
                  <a:solidFill>
                    <a:schemeClr val="tx1"/>
                  </a:solidFill>
                  <a:prstDash val="solid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grpSp>
              <p:nvGrpSpPr>
                <p:cNvPr id="88" name="Group 171">
                  <a:extLst>
                    <a:ext uri="{FF2B5EF4-FFF2-40B4-BE49-F238E27FC236}">
                      <a16:creationId xmlns:a16="http://schemas.microsoft.com/office/drawing/2014/main" id="{755818FE-1C25-4141-97CD-710EADF79D3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009327" y="1787525"/>
                  <a:ext cx="1357754" cy="263985"/>
                  <a:chOff x="932" y="2975"/>
                  <a:chExt cx="1312" cy="241"/>
                </a:xfrm>
              </p:grpSpPr>
              <p:sp>
                <p:nvSpPr>
                  <p:cNvPr id="184" name="AutoShape 172 2">
                    <a:extLst>
                      <a:ext uri="{FF2B5EF4-FFF2-40B4-BE49-F238E27FC236}">
                        <a16:creationId xmlns:a16="http://schemas.microsoft.com/office/drawing/2014/main" id="{05D572D5-1792-4CAD-A756-06285487015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434" y="2975"/>
                    <a:ext cx="307" cy="139"/>
                  </a:xfrm>
                  <a:prstGeom prst="roundRect">
                    <a:avLst>
                      <a:gd name="adj" fmla="val 16667"/>
                    </a:avLst>
                  </a:prstGeom>
                  <a:noFill/>
                  <a:ln w="5715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85" name="Freeform 173 2" descr="Granite">
                    <a:extLst>
                      <a:ext uri="{FF2B5EF4-FFF2-40B4-BE49-F238E27FC236}">
                        <a16:creationId xmlns:a16="http://schemas.microsoft.com/office/drawing/2014/main" id="{FBEBECFF-0B4A-4953-84F8-5577B1DE5EF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32" y="3060"/>
                    <a:ext cx="1312" cy="156"/>
                  </a:xfrm>
                  <a:custGeom>
                    <a:avLst/>
                    <a:gdLst/>
                    <a:ahLst/>
                    <a:cxnLst>
                      <a:cxn ang="0">
                        <a:pos x="100" y="156"/>
                      </a:cxn>
                      <a:cxn ang="0">
                        <a:pos x="100" y="88"/>
                      </a:cxn>
                      <a:cxn ang="0">
                        <a:pos x="1212" y="88"/>
                      </a:cxn>
                      <a:cxn ang="0">
                        <a:pos x="1212" y="156"/>
                      </a:cxn>
                      <a:cxn ang="0">
                        <a:pos x="1312" y="156"/>
                      </a:cxn>
                      <a:cxn ang="0">
                        <a:pos x="1312" y="0"/>
                      </a:cxn>
                      <a:cxn ang="0">
                        <a:pos x="0" y="0"/>
                      </a:cxn>
                      <a:cxn ang="0">
                        <a:pos x="0" y="156"/>
                      </a:cxn>
                      <a:cxn ang="0">
                        <a:pos x="100" y="156"/>
                      </a:cxn>
                    </a:cxnLst>
                    <a:rect l="0" t="0" r="r" b="b"/>
                    <a:pathLst>
                      <a:path w="1312" h="156">
                        <a:moveTo>
                          <a:pt x="100" y="156"/>
                        </a:moveTo>
                        <a:lnTo>
                          <a:pt x="100" y="88"/>
                        </a:lnTo>
                        <a:lnTo>
                          <a:pt x="1212" y="88"/>
                        </a:lnTo>
                        <a:lnTo>
                          <a:pt x="1212" y="156"/>
                        </a:lnTo>
                        <a:lnTo>
                          <a:pt x="1312" y="156"/>
                        </a:lnTo>
                        <a:lnTo>
                          <a:pt x="1312" y="0"/>
                        </a:lnTo>
                        <a:lnTo>
                          <a:pt x="0" y="0"/>
                        </a:lnTo>
                        <a:lnTo>
                          <a:pt x="0" y="156"/>
                        </a:lnTo>
                        <a:lnTo>
                          <a:pt x="100" y="156"/>
                        </a:lnTo>
                        <a:close/>
                      </a:path>
                    </a:pathLst>
                  </a:custGeom>
                  <a:blipFill dpi="0" rotWithShape="1">
                    <a:blip r:embed="rId10" cstate="print"/>
                    <a:srcRect/>
                    <a:tile tx="0" ty="0" sx="100000" sy="100000" flip="none" algn="tl"/>
                  </a:blipFill>
                  <a:ln w="12700" cap="flat" cmpd="sng">
                    <a:solidFill>
                      <a:schemeClr val="tx1"/>
                    </a:solidFill>
                    <a:prstDash val="solid"/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89" name="AutoShape 174 2">
                  <a:extLst>
                    <a:ext uri="{FF2B5EF4-FFF2-40B4-BE49-F238E27FC236}">
                      <a16:creationId xmlns:a16="http://schemas.microsoft.com/office/drawing/2014/main" id="{5DA6538D-8854-454A-8453-41740DA0F60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8021073" y="2389981"/>
                  <a:ext cx="157675" cy="105156"/>
                </a:xfrm>
                <a:prstGeom prst="triangle">
                  <a:avLst>
                    <a:gd name="adj" fmla="val 50000"/>
                  </a:avLst>
                </a:prstGeom>
                <a:noFill/>
                <a:ln w="12700">
                  <a:solidFill>
                    <a:schemeClr val="tx1"/>
                  </a:solidFill>
                  <a:miter lim="800000"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90" name="Line 175 2">
                  <a:extLst>
                    <a:ext uri="{FF2B5EF4-FFF2-40B4-BE49-F238E27FC236}">
                      <a16:creationId xmlns:a16="http://schemas.microsoft.com/office/drawing/2014/main" id="{1C41C19D-AACA-4244-9AD2-0E14B53CD7A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7994794" y="2524712"/>
                  <a:ext cx="210233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91" name="Line 176 2">
                  <a:extLst>
                    <a:ext uri="{FF2B5EF4-FFF2-40B4-BE49-F238E27FC236}">
                      <a16:creationId xmlns:a16="http://schemas.microsoft.com/office/drawing/2014/main" id="{0EBE6898-1DDD-4DB3-BCBA-F592FFB9728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021073" y="2554288"/>
                  <a:ext cx="157675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92" name="Line 177 2">
                  <a:extLst>
                    <a:ext uri="{FF2B5EF4-FFF2-40B4-BE49-F238E27FC236}">
                      <a16:creationId xmlns:a16="http://schemas.microsoft.com/office/drawing/2014/main" id="{322BA0A8-1DF8-4621-8E3A-B45D6A906ED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051732" y="2583863"/>
                  <a:ext cx="95262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grpSp>
              <p:nvGrpSpPr>
                <p:cNvPr id="93" name="Group 178">
                  <a:extLst>
                    <a:ext uri="{FF2B5EF4-FFF2-40B4-BE49-F238E27FC236}">
                      <a16:creationId xmlns:a16="http://schemas.microsoft.com/office/drawing/2014/main" id="{24F0802C-4034-4686-917C-4B8BE5339A6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796307" y="2492947"/>
                  <a:ext cx="81027" cy="1245442"/>
                  <a:chOff x="4310" y="2095"/>
                  <a:chExt cx="74" cy="1137"/>
                </a:xfrm>
              </p:grpSpPr>
              <p:sp>
                <p:nvSpPr>
                  <p:cNvPr id="182" name="Line 179 2">
                    <a:extLst>
                      <a:ext uri="{FF2B5EF4-FFF2-40B4-BE49-F238E27FC236}">
                        <a16:creationId xmlns:a16="http://schemas.microsoft.com/office/drawing/2014/main" id="{5E931E3D-7471-4E23-B395-A477020FC75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3815" y="2664"/>
                    <a:ext cx="1137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83" name="Line 180 2">
                    <a:extLst>
                      <a:ext uri="{FF2B5EF4-FFF2-40B4-BE49-F238E27FC236}">
                        <a16:creationId xmlns:a16="http://schemas.microsoft.com/office/drawing/2014/main" id="{A4BC43C8-6DAB-45DB-B965-AF1406BDAE1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3741" y="2664"/>
                    <a:ext cx="1137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94" name="Group 181">
                  <a:extLst>
                    <a:ext uri="{FF2B5EF4-FFF2-40B4-BE49-F238E27FC236}">
                      <a16:creationId xmlns:a16="http://schemas.microsoft.com/office/drawing/2014/main" id="{2CCDCAB9-7734-4A1E-9953-57F3EF840B6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rot="5400000" flipH="1">
                  <a:off x="8680204" y="2321010"/>
                  <a:ext cx="196072" cy="195998"/>
                  <a:chOff x="4380" y="3764"/>
                  <a:chExt cx="388" cy="388"/>
                </a:xfrm>
              </p:grpSpPr>
              <p:sp>
                <p:nvSpPr>
                  <p:cNvPr id="180" name="Arc 182 2">
                    <a:extLst>
                      <a:ext uri="{FF2B5EF4-FFF2-40B4-BE49-F238E27FC236}">
                        <a16:creationId xmlns:a16="http://schemas.microsoft.com/office/drawing/2014/main" id="{E14753B7-CEF3-4741-9A37-8B8F0E60B19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380" y="3764"/>
                    <a:ext cx="388" cy="388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81" name="Arc 183 2">
                    <a:extLst>
                      <a:ext uri="{FF2B5EF4-FFF2-40B4-BE49-F238E27FC236}">
                        <a16:creationId xmlns:a16="http://schemas.microsoft.com/office/drawing/2014/main" id="{B1536CFA-69DD-4358-9B92-02F0F54C730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380" y="3924"/>
                    <a:ext cx="228" cy="228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95" name="Group 184">
                  <a:extLst>
                    <a:ext uri="{FF2B5EF4-FFF2-40B4-BE49-F238E27FC236}">
                      <a16:creationId xmlns:a16="http://schemas.microsoft.com/office/drawing/2014/main" id="{7A1FC667-F6B4-4AEF-91C3-E3FF6D25CF1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rot="16200000">
                  <a:off x="8419624" y="2138131"/>
                  <a:ext cx="81058" cy="456600"/>
                  <a:chOff x="4310" y="2095"/>
                  <a:chExt cx="74" cy="1137"/>
                </a:xfrm>
              </p:grpSpPr>
              <p:sp>
                <p:nvSpPr>
                  <p:cNvPr id="178" name="Line 185 2">
                    <a:extLst>
                      <a:ext uri="{FF2B5EF4-FFF2-40B4-BE49-F238E27FC236}">
                        <a16:creationId xmlns:a16="http://schemas.microsoft.com/office/drawing/2014/main" id="{C8C83274-1D26-4704-90E2-F308DE3518F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3815" y="2664"/>
                    <a:ext cx="1137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79" name="Line 186 2">
                    <a:extLst>
                      <a:ext uri="{FF2B5EF4-FFF2-40B4-BE49-F238E27FC236}">
                        <a16:creationId xmlns:a16="http://schemas.microsoft.com/office/drawing/2014/main" id="{AF9DEB6D-4898-4B9B-AFA5-06B0CFBB588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3741" y="2664"/>
                    <a:ext cx="1137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96" name="Rectangle 187 2">
                  <a:extLst>
                    <a:ext uri="{FF2B5EF4-FFF2-40B4-BE49-F238E27FC236}">
                      <a16:creationId xmlns:a16="http://schemas.microsoft.com/office/drawing/2014/main" id="{6A844A3C-CED4-422E-9594-6A7BE902D4A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244445" y="2335213"/>
                  <a:ext cx="236512" cy="61341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bg1"/>
                  </a:solidFill>
                  <a:miter lim="800000"/>
                  <a:headEnd type="none" w="lg" len="med"/>
                  <a:tailEnd type="none" w="lg" len="med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97" name="Freeform 188 2">
                  <a:extLst>
                    <a:ext uri="{FF2B5EF4-FFF2-40B4-BE49-F238E27FC236}">
                      <a16:creationId xmlns:a16="http://schemas.microsoft.com/office/drawing/2014/main" id="{D43F9DA5-6EE7-4B40-BB4A-8524B312390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275104" y="4681506"/>
                  <a:ext cx="326299" cy="244269"/>
                </a:xfrm>
                <a:custGeom>
                  <a:avLst/>
                  <a:gdLst/>
                  <a:ahLst/>
                  <a:cxnLst>
                    <a:cxn ang="0">
                      <a:pos x="10" y="130"/>
                    </a:cxn>
                    <a:cxn ang="0">
                      <a:pos x="56" y="9"/>
                    </a:cxn>
                    <a:cxn ang="0">
                      <a:pos x="103" y="149"/>
                    </a:cxn>
                    <a:cxn ang="0">
                      <a:pos x="177" y="46"/>
                    </a:cxn>
                    <a:cxn ang="0">
                      <a:pos x="242" y="121"/>
                    </a:cxn>
                    <a:cxn ang="0">
                      <a:pos x="307" y="0"/>
                    </a:cxn>
                    <a:cxn ang="0">
                      <a:pos x="363" y="111"/>
                    </a:cxn>
                    <a:cxn ang="0">
                      <a:pos x="363" y="223"/>
                    </a:cxn>
                    <a:cxn ang="0">
                      <a:pos x="0" y="223"/>
                    </a:cxn>
                    <a:cxn ang="0">
                      <a:pos x="10" y="130"/>
                    </a:cxn>
                  </a:cxnLst>
                  <a:rect l="0" t="0" r="r" b="b"/>
                  <a:pathLst>
                    <a:path w="363" h="223">
                      <a:moveTo>
                        <a:pt x="10" y="130"/>
                      </a:moveTo>
                      <a:lnTo>
                        <a:pt x="56" y="9"/>
                      </a:lnTo>
                      <a:lnTo>
                        <a:pt x="103" y="149"/>
                      </a:lnTo>
                      <a:lnTo>
                        <a:pt x="177" y="46"/>
                      </a:lnTo>
                      <a:lnTo>
                        <a:pt x="242" y="121"/>
                      </a:lnTo>
                      <a:lnTo>
                        <a:pt x="307" y="0"/>
                      </a:lnTo>
                      <a:lnTo>
                        <a:pt x="363" y="111"/>
                      </a:lnTo>
                      <a:lnTo>
                        <a:pt x="363" y="223"/>
                      </a:lnTo>
                      <a:lnTo>
                        <a:pt x="0" y="223"/>
                      </a:lnTo>
                      <a:lnTo>
                        <a:pt x="10" y="13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 cap="flat" cmpd="sng">
                  <a:solidFill>
                    <a:schemeClr val="bg1"/>
                  </a:solidFill>
                  <a:prstDash val="solid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grpSp>
              <p:nvGrpSpPr>
                <p:cNvPr id="98" name="Group 97">
                  <a:extLst>
                    <a:ext uri="{FF2B5EF4-FFF2-40B4-BE49-F238E27FC236}">
                      <a16:creationId xmlns:a16="http://schemas.microsoft.com/office/drawing/2014/main" id="{A54B9F0F-CEEE-4B56-BC69-63969455DC33}"/>
                    </a:ext>
                  </a:extLst>
                </p:cNvPr>
                <p:cNvGrpSpPr/>
                <p:nvPr/>
              </p:nvGrpSpPr>
              <p:grpSpPr>
                <a:xfrm>
                  <a:off x="5553026" y="4491990"/>
                  <a:ext cx="3497312" cy="613410"/>
                  <a:chOff x="5553026" y="4491990"/>
                  <a:chExt cx="3497312" cy="613410"/>
                </a:xfrm>
              </p:grpSpPr>
              <p:grpSp>
                <p:nvGrpSpPr>
                  <p:cNvPr id="104" name="Group 144">
                    <a:extLst>
                      <a:ext uri="{FF2B5EF4-FFF2-40B4-BE49-F238E27FC236}">
                        <a16:creationId xmlns:a16="http://schemas.microsoft.com/office/drawing/2014/main" id="{E851F0A1-BEC3-41FE-8D78-484F1752AF6E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5931884" y="4491990"/>
                    <a:ext cx="3118454" cy="613410"/>
                    <a:chOff x="1920" y="3764"/>
                    <a:chExt cx="2848" cy="560"/>
                  </a:xfrm>
                </p:grpSpPr>
                <p:sp>
                  <p:nvSpPr>
                    <p:cNvPr id="113" name="Line 145 2">
                      <a:extLst>
                        <a:ext uri="{FF2B5EF4-FFF2-40B4-BE49-F238E27FC236}">
                          <a16:creationId xmlns:a16="http://schemas.microsoft.com/office/drawing/2014/main" id="{BECEED44-1F0A-485D-B9DE-1597CF33E141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920" y="3768"/>
                      <a:ext cx="2468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68" name="Line 146 2">
                      <a:extLst>
                        <a:ext uri="{FF2B5EF4-FFF2-40B4-BE49-F238E27FC236}">
                          <a16:creationId xmlns:a16="http://schemas.microsoft.com/office/drawing/2014/main" id="{B7726A5D-2A9E-42A2-9DA9-362B3611C33E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920" y="3928"/>
                      <a:ext cx="2468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173" name="Group 147">
                      <a:extLst>
                        <a:ext uri="{FF2B5EF4-FFF2-40B4-BE49-F238E27FC236}">
                          <a16:creationId xmlns:a16="http://schemas.microsoft.com/office/drawing/2014/main" id="{D729CE30-1A17-4D9D-8FE6-6AEA09B1F0D3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380" y="3764"/>
                      <a:ext cx="388" cy="388"/>
                      <a:chOff x="4380" y="3764"/>
                      <a:chExt cx="388" cy="388"/>
                    </a:xfrm>
                  </p:grpSpPr>
                  <p:sp>
                    <p:nvSpPr>
                      <p:cNvPr id="176" name="Arc 148 2">
                        <a:extLst>
                          <a:ext uri="{FF2B5EF4-FFF2-40B4-BE49-F238E27FC236}">
                            <a16:creationId xmlns:a16="http://schemas.microsoft.com/office/drawing/2014/main" id="{FB6E3AE8-750C-44B9-89B1-D5891C2912DB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380" y="3764"/>
                        <a:ext cx="388" cy="388"/>
                      </a:xfrm>
                      <a:custGeom>
                        <a:avLst/>
                        <a:gdLst>
                          <a:gd name="G0" fmla="+- 0 0 0"/>
                          <a:gd name="G1" fmla="+- 21600 0 0"/>
                          <a:gd name="G2" fmla="+- 21600 0 0"/>
                          <a:gd name="T0" fmla="*/ 0 w 21600"/>
                          <a:gd name="T1" fmla="*/ 0 h 21600"/>
                          <a:gd name="T2" fmla="*/ 21600 w 21600"/>
                          <a:gd name="T3" fmla="*/ 21600 h 21600"/>
                          <a:gd name="T4" fmla="*/ 0 w 21600"/>
                          <a:gd name="T5" fmla="*/ 21600 h 216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21600" h="21600" fill="none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</a:path>
                          <a:path w="21600" h="21600" stroke="0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  <a:lnTo>
                              <a:pt x="0" y="21600"/>
                            </a:lnTo>
                            <a:close/>
                          </a:path>
                        </a:pathLst>
                      </a:custGeom>
                      <a:noFill/>
                      <a:ln w="12700">
                        <a:solidFill>
                          <a:schemeClr val="tx1"/>
                        </a:solidFill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77" name="Arc 149 2">
                        <a:extLst>
                          <a:ext uri="{FF2B5EF4-FFF2-40B4-BE49-F238E27FC236}">
                            <a16:creationId xmlns:a16="http://schemas.microsoft.com/office/drawing/2014/main" id="{62DC42C5-3D25-49DE-AB44-93F1E6082121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380" y="3924"/>
                        <a:ext cx="228" cy="228"/>
                      </a:xfrm>
                      <a:custGeom>
                        <a:avLst/>
                        <a:gdLst>
                          <a:gd name="G0" fmla="+- 0 0 0"/>
                          <a:gd name="G1" fmla="+- 21600 0 0"/>
                          <a:gd name="G2" fmla="+- 21600 0 0"/>
                          <a:gd name="T0" fmla="*/ 0 w 21600"/>
                          <a:gd name="T1" fmla="*/ 0 h 21600"/>
                          <a:gd name="T2" fmla="*/ 21600 w 21600"/>
                          <a:gd name="T3" fmla="*/ 21600 h 21600"/>
                          <a:gd name="T4" fmla="*/ 0 w 21600"/>
                          <a:gd name="T5" fmla="*/ 21600 h 216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21600" h="21600" fill="none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</a:path>
                          <a:path w="21600" h="21600" stroke="0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  <a:lnTo>
                              <a:pt x="0" y="21600"/>
                            </a:lnTo>
                            <a:close/>
                          </a:path>
                        </a:pathLst>
                      </a:custGeom>
                      <a:noFill/>
                      <a:ln w="12700">
                        <a:solidFill>
                          <a:schemeClr val="tx1"/>
                        </a:solidFill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</p:grpSp>
                <p:sp>
                  <p:nvSpPr>
                    <p:cNvPr id="174" name="Line 150 2">
                      <a:extLst>
                        <a:ext uri="{FF2B5EF4-FFF2-40B4-BE49-F238E27FC236}">
                          <a16:creationId xmlns:a16="http://schemas.microsoft.com/office/drawing/2014/main" id="{6937CE4E-DC5B-4B3D-9D84-CB6CA1C9AE56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608" y="4140"/>
                      <a:ext cx="0" cy="18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75" name="Line 151 2">
                      <a:extLst>
                        <a:ext uri="{FF2B5EF4-FFF2-40B4-BE49-F238E27FC236}">
                          <a16:creationId xmlns:a16="http://schemas.microsoft.com/office/drawing/2014/main" id="{B8D189EC-F782-406D-973D-56E528D8A007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768" y="4144"/>
                      <a:ext cx="0" cy="18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105" name="Arc 164 2">
                    <a:extLst>
                      <a:ext uri="{FF2B5EF4-FFF2-40B4-BE49-F238E27FC236}">
                        <a16:creationId xmlns:a16="http://schemas.microsoft.com/office/drawing/2014/main" id="{AC8FC8AD-DAC4-4D06-9512-E5C9920C12D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>
                    <a:off x="5553026" y="4495276"/>
                    <a:ext cx="378857" cy="553164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6350">
                    <a:solidFill>
                      <a:schemeClr val="hlink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06" name="Arc 165 2">
                    <a:extLst>
                      <a:ext uri="{FF2B5EF4-FFF2-40B4-BE49-F238E27FC236}">
                        <a16:creationId xmlns:a16="http://schemas.microsoft.com/office/drawing/2014/main" id="{D986BCBD-7C75-4B2F-AED2-6F41C715DD3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>
                    <a:off x="5651573" y="4673822"/>
                    <a:ext cx="280311" cy="377904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6350">
                    <a:solidFill>
                      <a:schemeClr val="hlink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07" name="Arc 166 2">
                    <a:extLst>
                      <a:ext uri="{FF2B5EF4-FFF2-40B4-BE49-F238E27FC236}">
                        <a16:creationId xmlns:a16="http://schemas.microsoft.com/office/drawing/2014/main" id="{85B0E7A9-1C83-47FE-AA79-C5B2310FC55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>
                    <a:off x="5628579" y="4627816"/>
                    <a:ext cx="296735" cy="420624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6350">
                    <a:solidFill>
                      <a:schemeClr val="hlink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08" name="Arc 167 2">
                    <a:extLst>
                      <a:ext uri="{FF2B5EF4-FFF2-40B4-BE49-F238E27FC236}">
                        <a16:creationId xmlns:a16="http://schemas.microsoft.com/office/drawing/2014/main" id="{2E3BAE36-6CAB-4FCA-B98F-6E3C3C00176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>
                    <a:off x="5608870" y="4588383"/>
                    <a:ext cx="313159" cy="460058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6350">
                    <a:solidFill>
                      <a:schemeClr val="hlink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10" name="Arc 168 2">
                    <a:extLst>
                      <a:ext uri="{FF2B5EF4-FFF2-40B4-BE49-F238E27FC236}">
                        <a16:creationId xmlns:a16="http://schemas.microsoft.com/office/drawing/2014/main" id="{7CF26702-DD16-4586-8566-BA1ADD4A6D1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>
                    <a:off x="5585875" y="4548949"/>
                    <a:ext cx="332869" cy="496205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21600"/>
                      <a:gd name="T1" fmla="*/ 0 h 21600"/>
                      <a:gd name="T2" fmla="*/ 21600 w 21600"/>
                      <a:gd name="T3" fmla="*/ 21600 h 21600"/>
                      <a:gd name="T4" fmla="*/ 0 w 21600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6350">
                    <a:solidFill>
                      <a:schemeClr val="hlink"/>
                    </a:solidFill>
                    <a:round/>
                    <a:headEnd type="none" w="lg" len="med"/>
                    <a:tailEnd type="none" w="lg" len="med"/>
                  </a:ln>
                  <a:effectLst/>
                </p:spPr>
                <p:txBody>
                  <a:bodyPr anchor="ctr">
                    <a:sp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12" name="Rectangle 189 2">
                    <a:extLst>
                      <a:ext uri="{FF2B5EF4-FFF2-40B4-BE49-F238E27FC236}">
                        <a16:creationId xmlns:a16="http://schemas.microsoft.com/office/drawing/2014/main" id="{A2B19F1A-C2BB-4B0B-9C60-5C331324FCE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252110" y="4505134"/>
                    <a:ext cx="394187" cy="157734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bg1"/>
                    </a:solidFill>
                    <a:miter lim="800000"/>
                    <a:headEnd type="none" w="lg" len="med"/>
                    <a:tailEnd type="none" w="lg" len="med"/>
                  </a:ln>
                  <a:effectLst/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99" name="Rectangle 190 2">
                  <a:extLst>
                    <a:ext uri="{FF2B5EF4-FFF2-40B4-BE49-F238E27FC236}">
                      <a16:creationId xmlns:a16="http://schemas.microsoft.com/office/drawing/2014/main" id="{1A49391F-7868-43E4-AB26-40AADBF5A3B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314822" y="3754819"/>
                  <a:ext cx="32849" cy="31985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bg1"/>
                  </a:solidFill>
                  <a:miter lim="800000"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pic>
              <p:nvPicPr>
                <p:cNvPr id="100" name="Picture 99">
                  <a:extLst>
                    <a:ext uri="{FF2B5EF4-FFF2-40B4-BE49-F238E27FC236}">
                      <a16:creationId xmlns:a16="http://schemas.microsoft.com/office/drawing/2014/main" id="{0A183EF0-54E8-4256-B866-7297A5F3D3D4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8"/>
                  </p:custDataLst>
                </p:nvPr>
              </p:nvPicPr>
              <p:blipFill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41000" y="3141181"/>
                  <a:ext cx="224000" cy="216381"/>
                </a:xfrm>
                <a:prstGeom prst="rect">
                  <a:avLst/>
                </a:prstGeom>
                <a:solidFill>
                  <a:schemeClr val="bg1"/>
                </a:solidFill>
              </p:spPr>
            </p:pic>
            <p:cxnSp>
              <p:nvCxnSpPr>
                <p:cNvPr id="101" name="Straight Connector 100">
                  <a:extLst>
                    <a:ext uri="{FF2B5EF4-FFF2-40B4-BE49-F238E27FC236}">
                      <a16:creationId xmlns:a16="http://schemas.microsoft.com/office/drawing/2014/main" id="{0EAD8AA5-857B-4E00-8104-1D870446D0C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648200" y="4191000"/>
                  <a:ext cx="805477" cy="0"/>
                </a:xfrm>
                <a:prstGeom prst="line">
                  <a:avLst/>
                </a:prstGeom>
                <a:ln w="28575">
                  <a:solidFill>
                    <a:srgbClr val="C00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Straight Connector 101">
                  <a:extLst>
                    <a:ext uri="{FF2B5EF4-FFF2-40B4-BE49-F238E27FC236}">
                      <a16:creationId xmlns:a16="http://schemas.microsoft.com/office/drawing/2014/main" id="{64831AD3-E2CC-4C21-9242-1FEFA59983C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635061" y="2501710"/>
                  <a:ext cx="3626904" cy="0"/>
                </a:xfrm>
                <a:prstGeom prst="line">
                  <a:avLst/>
                </a:prstGeom>
                <a:ln w="28575">
                  <a:solidFill>
                    <a:srgbClr val="C00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3" name="Line 140 2">
                  <a:extLst>
                    <a:ext uri="{FF2B5EF4-FFF2-40B4-BE49-F238E27FC236}">
                      <a16:creationId xmlns:a16="http://schemas.microsoft.com/office/drawing/2014/main" id="{77CB65DE-63A8-46E1-B371-33416522A8B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7112254" y="2501710"/>
                  <a:ext cx="1149712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wrap="square" anchor="ctr">
                  <a:spAutoFit/>
                </a:bodyPr>
                <a:lstStyle/>
                <a:p>
                  <a:endParaRPr lang="en-US" dirty="0"/>
                </a:p>
              </p:txBody>
            </p:sp>
          </p:grpSp>
          <p:cxnSp>
            <p:nvCxnSpPr>
              <p:cNvPr id="192" name="Straight Connector 191">
                <a:extLst>
                  <a:ext uri="{FF2B5EF4-FFF2-40B4-BE49-F238E27FC236}">
                    <a16:creationId xmlns:a16="http://schemas.microsoft.com/office/drawing/2014/main" id="{0595E9BE-9C70-4445-B904-85B6BE14AB9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90277" y="3538521"/>
                <a:ext cx="1137667" cy="0"/>
              </a:xfrm>
              <a:prstGeom prst="line">
                <a:avLst/>
              </a:prstGeom>
              <a:ln w="28575">
                <a:solidFill>
                  <a:srgbClr val="C0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3" name="Line 6 4">
                <a:extLst>
                  <a:ext uri="{FF2B5EF4-FFF2-40B4-BE49-F238E27FC236}">
                    <a16:creationId xmlns:a16="http://schemas.microsoft.com/office/drawing/2014/main" id="{46E7DB01-4488-42A3-B3EA-B31D6F726E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19412" y="2282811"/>
                <a:ext cx="0" cy="124147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triangle" w="lg" len="med"/>
                <a:tailEnd type="triangle" w="lg" len="med"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31FF4EE3-7BBC-4389-8A37-240097900975}"/>
                  </a:ext>
                </a:extLst>
              </p:cNvPr>
              <p:cNvPicPr>
                <a:picLocks noChangeAspect="1"/>
              </p:cNvPicPr>
              <p:nvPr>
                <p:custDataLst>
                  <p:tags r:id="rId6"/>
                </p:custDataLst>
              </p:nvPr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38182" y="2823080"/>
                <a:ext cx="614095" cy="214857"/>
              </a:xfrm>
              <a:prstGeom prst="rect">
                <a:avLst/>
              </a:prstGeom>
              <a:solidFill>
                <a:schemeClr val="bg1"/>
              </a:solidFill>
            </p:spPr>
          </p:pic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2E8F511F-BDF6-442F-9AC3-FDED3B1B65FF}"/>
                  </a:ext>
                </a:extLst>
              </p:cNvPr>
              <p:cNvPicPr>
                <a:picLocks noChangeAspect="1"/>
              </p:cNvPicPr>
              <p:nvPr>
                <p:custDataLst>
                  <p:tags r:id="rId7"/>
                </p:custDataLst>
              </p:nvPr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441478" y="5024956"/>
                <a:ext cx="6598091" cy="230095"/>
              </a:xfrm>
              <a:prstGeom prst="rect">
                <a:avLst/>
              </a:prstGeom>
              <a:solidFill>
                <a:schemeClr val="bg1"/>
              </a:solidFill>
            </p:spPr>
          </p:pic>
        </p:grpSp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ABA0812F-CDF2-4931-A2B8-5852A2B110C3}"/>
                </a:ext>
              </a:extLst>
            </p:cNvPr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175738" y="3447974"/>
              <a:ext cx="7396568" cy="528762"/>
            </a:xfrm>
            <a:prstGeom prst="rect">
              <a:avLst/>
            </a:prstGeom>
            <a:solidFill>
              <a:schemeClr val="bg1"/>
            </a:solidFill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EAC43AD0-9B9C-4265-BBE6-3ECCD482CA92}"/>
              </a:ext>
            </a:extLst>
          </p:cNvPr>
          <p:cNvGrpSpPr/>
          <p:nvPr/>
        </p:nvGrpSpPr>
        <p:grpSpPr>
          <a:xfrm>
            <a:off x="-507728" y="4447979"/>
            <a:ext cx="7396568" cy="4322120"/>
            <a:chOff x="-507728" y="4447979"/>
            <a:chExt cx="7396568" cy="4322120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B6679E52-9F67-40C5-9172-2C198C74E21E}"/>
                </a:ext>
              </a:extLst>
            </p:cNvPr>
            <p:cNvGrpSpPr/>
            <p:nvPr/>
          </p:nvGrpSpPr>
          <p:grpSpPr>
            <a:xfrm>
              <a:off x="-507728" y="4447979"/>
              <a:ext cx="7396568" cy="4322120"/>
              <a:chOff x="-910340" y="4773088"/>
              <a:chExt cx="7396568" cy="4322120"/>
            </a:xfrm>
          </p:grpSpPr>
          <p:grpSp>
            <p:nvGrpSpPr>
              <p:cNvPr id="134" name="Group 133">
                <a:extLst>
                  <a:ext uri="{FF2B5EF4-FFF2-40B4-BE49-F238E27FC236}">
                    <a16:creationId xmlns:a16="http://schemas.microsoft.com/office/drawing/2014/main" id="{1D5F86DC-7ED1-4414-A547-C0B0B39214C7}"/>
                  </a:ext>
                </a:extLst>
              </p:cNvPr>
              <p:cNvGrpSpPr/>
              <p:nvPr/>
            </p:nvGrpSpPr>
            <p:grpSpPr>
              <a:xfrm>
                <a:off x="-910340" y="4773088"/>
                <a:ext cx="7396568" cy="4322120"/>
                <a:chOff x="-1175738" y="-345384"/>
                <a:chExt cx="7396568" cy="4322120"/>
              </a:xfrm>
            </p:grpSpPr>
            <p:grpSp>
              <p:nvGrpSpPr>
                <p:cNvPr id="135" name="Group 134">
                  <a:extLst>
                    <a:ext uri="{FF2B5EF4-FFF2-40B4-BE49-F238E27FC236}">
                      <a16:creationId xmlns:a16="http://schemas.microsoft.com/office/drawing/2014/main" id="{B807E9C9-4802-474A-AC29-2B205797394A}"/>
                    </a:ext>
                  </a:extLst>
                </p:cNvPr>
                <p:cNvGrpSpPr/>
                <p:nvPr/>
              </p:nvGrpSpPr>
              <p:grpSpPr>
                <a:xfrm>
                  <a:off x="-806742" y="-345384"/>
                  <a:ext cx="6598091" cy="3698063"/>
                  <a:chOff x="-441478" y="1556988"/>
                  <a:chExt cx="6598091" cy="3698063"/>
                </a:xfrm>
              </p:grpSpPr>
              <p:grpSp>
                <p:nvGrpSpPr>
                  <p:cNvPr id="137" name="Group 136">
                    <a:extLst>
                      <a:ext uri="{FF2B5EF4-FFF2-40B4-BE49-F238E27FC236}">
                        <a16:creationId xmlns:a16="http://schemas.microsoft.com/office/drawing/2014/main" id="{35C96589-AC85-4D5C-889C-61C1FD6D26AF}"/>
                      </a:ext>
                    </a:extLst>
                  </p:cNvPr>
                  <p:cNvGrpSpPr/>
                  <p:nvPr/>
                </p:nvGrpSpPr>
                <p:grpSpPr>
                  <a:xfrm>
                    <a:off x="380376" y="1556988"/>
                    <a:ext cx="4415277" cy="3317875"/>
                    <a:chOff x="4635061" y="1787525"/>
                    <a:chExt cx="4415277" cy="3317875"/>
                  </a:xfrm>
                </p:grpSpPr>
                <p:sp>
                  <p:nvSpPr>
                    <p:cNvPr id="142" name="Line 6 3">
                      <a:extLst>
                        <a:ext uri="{FF2B5EF4-FFF2-40B4-BE49-F238E27FC236}">
                          <a16:creationId xmlns:a16="http://schemas.microsoft.com/office/drawing/2014/main" id="{599ECDD9-79BF-43B5-B54C-B108243472C4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953000" y="2509838"/>
                      <a:ext cx="0" cy="1681162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 type="triangle" w="lg" len="med"/>
                      <a:tailEnd type="triangle" w="lg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 dirty="0"/>
                    </a:p>
                  </p:txBody>
                </p:sp>
                <p:sp>
                  <p:nvSpPr>
                    <p:cNvPr id="143" name="Line 19 2">
                      <a:extLst>
                        <a:ext uri="{FF2B5EF4-FFF2-40B4-BE49-F238E27FC236}">
                          <a16:creationId xmlns:a16="http://schemas.microsoft.com/office/drawing/2014/main" id="{04F167FC-8C6B-4D5D-A224-213FD06492B2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532438" y="3998913"/>
                      <a:ext cx="0" cy="455612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folHlink"/>
                      </a:solidFill>
                      <a:prstDash val="sysDot"/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44" name="Rectangle 137 2" descr="Granite">
                      <a:extLst>
                        <a:ext uri="{FF2B5EF4-FFF2-40B4-BE49-F238E27FC236}">
                          <a16:creationId xmlns:a16="http://schemas.microsoft.com/office/drawing/2014/main" id="{C10EE6DF-16CF-4E94-BDD8-83122418949D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261965" y="2253059"/>
                      <a:ext cx="192713" cy="1515999"/>
                    </a:xfrm>
                    <a:prstGeom prst="rect">
                      <a:avLst/>
                    </a:prstGeom>
                    <a:blipFill dpi="0" rotWithShape="1">
                      <a:blip r:embed="rId10" cstate="print"/>
                      <a:srcRect/>
                      <a:tile tx="0" ty="0" sx="100000" sy="100000" flip="none" algn="tl"/>
                    </a:blipFill>
                    <a:ln w="12700">
                      <a:solidFill>
                        <a:schemeClr val="tx1"/>
                      </a:solidFill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45" name="Rectangle 138 2" descr="Granite">
                      <a:extLst>
                        <a:ext uri="{FF2B5EF4-FFF2-40B4-BE49-F238E27FC236}">
                          <a16:creationId xmlns:a16="http://schemas.microsoft.com/office/drawing/2014/main" id="{99FCFD39-A0DD-4B4E-B614-5945B2A06A34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919540" y="2253059"/>
                      <a:ext cx="192713" cy="1515999"/>
                    </a:xfrm>
                    <a:prstGeom prst="rect">
                      <a:avLst/>
                    </a:prstGeom>
                    <a:blipFill dpi="0" rotWithShape="1">
                      <a:blip r:embed="rId10" cstate="print"/>
                      <a:srcRect/>
                      <a:tile tx="0" ty="0" sx="100000" sy="100000" flip="none" algn="tl"/>
                    </a:blipFill>
                    <a:ln w="12700">
                      <a:solidFill>
                        <a:schemeClr val="tx1"/>
                      </a:solidFill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 dirty="0"/>
                    </a:p>
                  </p:txBody>
                </p:sp>
                <p:sp>
                  <p:nvSpPr>
                    <p:cNvPr id="146" name="Freeform 139 2" descr="Granite">
                      <a:extLst>
                        <a:ext uri="{FF2B5EF4-FFF2-40B4-BE49-F238E27FC236}">
                          <a16:creationId xmlns:a16="http://schemas.microsoft.com/office/drawing/2014/main" id="{0551B2C5-BD3E-4D28-9754-B5E8CF64C874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6031525" y="3688001"/>
                      <a:ext cx="2752737" cy="346139"/>
                    </a:xfrm>
                    <a:custGeom>
                      <a:avLst/>
                      <a:gdLst/>
                      <a:ahLst/>
                      <a:cxnLst>
                        <a:cxn ang="0">
                          <a:pos x="2514" y="314"/>
                        </a:cxn>
                        <a:cxn ang="0">
                          <a:pos x="2514" y="72"/>
                        </a:cxn>
                        <a:cxn ang="0">
                          <a:pos x="121" y="74"/>
                        </a:cxn>
                        <a:cxn ang="0">
                          <a:pos x="121" y="0"/>
                        </a:cxn>
                        <a:cxn ang="0">
                          <a:pos x="0" y="0"/>
                        </a:cxn>
                        <a:cxn ang="0">
                          <a:pos x="0" y="316"/>
                        </a:cxn>
                        <a:cxn ang="0">
                          <a:pos x="2514" y="314"/>
                        </a:cxn>
                      </a:cxnLst>
                      <a:rect l="0" t="0" r="r" b="b"/>
                      <a:pathLst>
                        <a:path w="2514" h="316">
                          <a:moveTo>
                            <a:pt x="2514" y="314"/>
                          </a:moveTo>
                          <a:lnTo>
                            <a:pt x="2514" y="72"/>
                          </a:lnTo>
                          <a:lnTo>
                            <a:pt x="121" y="74"/>
                          </a:lnTo>
                          <a:lnTo>
                            <a:pt x="121" y="0"/>
                          </a:lnTo>
                          <a:lnTo>
                            <a:pt x="0" y="0"/>
                          </a:lnTo>
                          <a:lnTo>
                            <a:pt x="0" y="316"/>
                          </a:lnTo>
                          <a:lnTo>
                            <a:pt x="2514" y="314"/>
                          </a:lnTo>
                        </a:path>
                      </a:pathLst>
                    </a:custGeom>
                    <a:blipFill dpi="0" rotWithShape="1">
                      <a:blip r:embed="rId10" cstate="print"/>
                      <a:srcRect/>
                      <a:tile tx="0" ty="0" sx="100000" sy="100000" flip="none" algn="tl"/>
                    </a:blipFill>
                    <a:ln w="12700" cap="flat" cmpd="sng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en-US" dirty="0"/>
                    </a:p>
                  </p:txBody>
                </p:sp>
                <p:sp>
                  <p:nvSpPr>
                    <p:cNvPr id="147" name="Freeform 141 2">
                      <a:extLst>
                        <a:ext uri="{FF2B5EF4-FFF2-40B4-BE49-F238E27FC236}">
                          <a16:creationId xmlns:a16="http://schemas.microsoft.com/office/drawing/2014/main" id="{419A3D4C-4180-4D02-A0E9-7CA2D6E63ADC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5642813" y="3645281"/>
                      <a:ext cx="1664344" cy="538925"/>
                    </a:xfrm>
                    <a:custGeom>
                      <a:avLst/>
                      <a:gdLst/>
                      <a:ahLst/>
                      <a:cxnLst>
                        <a:cxn ang="0">
                          <a:pos x="1520" y="0"/>
                        </a:cxn>
                        <a:cxn ang="0">
                          <a:pos x="1520" y="492"/>
                        </a:cxn>
                        <a:cxn ang="0">
                          <a:pos x="0" y="492"/>
                        </a:cxn>
                      </a:cxnLst>
                      <a:rect l="0" t="0" r="r" b="b"/>
                      <a:pathLst>
                        <a:path w="1520" h="492">
                          <a:moveTo>
                            <a:pt x="1520" y="0"/>
                          </a:moveTo>
                          <a:lnTo>
                            <a:pt x="1520" y="492"/>
                          </a:lnTo>
                          <a:lnTo>
                            <a:pt x="0" y="492"/>
                          </a:lnTo>
                        </a:path>
                      </a:pathLst>
                    </a:custGeom>
                    <a:noFill/>
                    <a:ln w="12700" cap="flat" cmpd="sng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48" name="Freeform 142 2">
                      <a:extLst>
                        <a:ext uri="{FF2B5EF4-FFF2-40B4-BE49-F238E27FC236}">
                          <a16:creationId xmlns:a16="http://schemas.microsoft.com/office/drawing/2014/main" id="{4338DF6C-0DF4-4937-A733-47592DCB2CAA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5638434" y="3636518"/>
                      <a:ext cx="1716902" cy="600266"/>
                    </a:xfrm>
                    <a:custGeom>
                      <a:avLst/>
                      <a:gdLst/>
                      <a:ahLst/>
                      <a:cxnLst>
                        <a:cxn ang="0">
                          <a:pos x="1520" y="0"/>
                        </a:cxn>
                        <a:cxn ang="0">
                          <a:pos x="1520" y="492"/>
                        </a:cxn>
                        <a:cxn ang="0">
                          <a:pos x="0" y="492"/>
                        </a:cxn>
                      </a:cxnLst>
                      <a:rect l="0" t="0" r="r" b="b"/>
                      <a:pathLst>
                        <a:path w="1520" h="492">
                          <a:moveTo>
                            <a:pt x="1520" y="0"/>
                          </a:moveTo>
                          <a:lnTo>
                            <a:pt x="1520" y="492"/>
                          </a:lnTo>
                          <a:lnTo>
                            <a:pt x="0" y="492"/>
                          </a:lnTo>
                        </a:path>
                      </a:pathLst>
                    </a:custGeom>
                    <a:noFill/>
                    <a:ln w="12700" cap="flat" cmpd="sng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49" name="Rectangle 143 2" descr="Granite">
                      <a:extLst>
                        <a:ext uri="{FF2B5EF4-FFF2-40B4-BE49-F238E27FC236}">
                          <a16:creationId xmlns:a16="http://schemas.microsoft.com/office/drawing/2014/main" id="{FC521B69-1B7D-49FA-B8EC-9AE7572BD58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305763" y="4036330"/>
                      <a:ext cx="280311" cy="797433"/>
                    </a:xfrm>
                    <a:prstGeom prst="rect">
                      <a:avLst/>
                    </a:prstGeom>
                    <a:blipFill dpi="0" rotWithShape="1">
                      <a:blip r:embed="rId10" cstate="print"/>
                      <a:srcRect/>
                      <a:tile tx="0" ty="0" sx="100000" sy="100000" flip="none" algn="tl"/>
                    </a:blipFill>
                    <a:ln w="12700">
                      <a:solidFill>
                        <a:schemeClr val="tx1"/>
                      </a:solidFill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150" name="Group 152">
                      <a:extLst>
                        <a:ext uri="{FF2B5EF4-FFF2-40B4-BE49-F238E27FC236}">
                          <a16:creationId xmlns:a16="http://schemas.microsoft.com/office/drawing/2014/main" id="{566F31DD-E054-41B8-9914-52BC77FE2485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 flipH="1">
                      <a:off x="5507038" y="4179824"/>
                      <a:ext cx="135775" cy="135827"/>
                      <a:chOff x="4380" y="3764"/>
                      <a:chExt cx="388" cy="388"/>
                    </a:xfrm>
                  </p:grpSpPr>
                  <p:sp>
                    <p:nvSpPr>
                      <p:cNvPr id="285" name="Arc 153 2">
                        <a:extLst>
                          <a:ext uri="{FF2B5EF4-FFF2-40B4-BE49-F238E27FC236}">
                            <a16:creationId xmlns:a16="http://schemas.microsoft.com/office/drawing/2014/main" id="{1CD0E70E-61C0-4E9A-AF44-E712D60AE6A7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380" y="3764"/>
                        <a:ext cx="388" cy="388"/>
                      </a:xfrm>
                      <a:custGeom>
                        <a:avLst/>
                        <a:gdLst>
                          <a:gd name="G0" fmla="+- 0 0 0"/>
                          <a:gd name="G1" fmla="+- 21600 0 0"/>
                          <a:gd name="G2" fmla="+- 21600 0 0"/>
                          <a:gd name="T0" fmla="*/ 0 w 21600"/>
                          <a:gd name="T1" fmla="*/ 0 h 21600"/>
                          <a:gd name="T2" fmla="*/ 21600 w 21600"/>
                          <a:gd name="T3" fmla="*/ 21600 h 21600"/>
                          <a:gd name="T4" fmla="*/ 0 w 21600"/>
                          <a:gd name="T5" fmla="*/ 21600 h 216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21600" h="21600" fill="none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</a:path>
                          <a:path w="21600" h="21600" stroke="0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  <a:lnTo>
                              <a:pt x="0" y="21600"/>
                            </a:lnTo>
                            <a:close/>
                          </a:path>
                        </a:pathLst>
                      </a:custGeom>
                      <a:noFill/>
                      <a:ln w="12700">
                        <a:solidFill>
                          <a:schemeClr val="tx1"/>
                        </a:solidFill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86" name="Arc 154 2">
                        <a:extLst>
                          <a:ext uri="{FF2B5EF4-FFF2-40B4-BE49-F238E27FC236}">
                            <a16:creationId xmlns:a16="http://schemas.microsoft.com/office/drawing/2014/main" id="{2588E1CE-C6DC-49B2-9D7E-0EC9EE79B8DF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380" y="3924"/>
                        <a:ext cx="228" cy="228"/>
                      </a:xfrm>
                      <a:custGeom>
                        <a:avLst/>
                        <a:gdLst>
                          <a:gd name="G0" fmla="+- 0 0 0"/>
                          <a:gd name="G1" fmla="+- 21600 0 0"/>
                          <a:gd name="G2" fmla="+- 21600 0 0"/>
                          <a:gd name="T0" fmla="*/ 0 w 21600"/>
                          <a:gd name="T1" fmla="*/ 0 h 21600"/>
                          <a:gd name="T2" fmla="*/ 21600 w 21600"/>
                          <a:gd name="T3" fmla="*/ 21600 h 21600"/>
                          <a:gd name="T4" fmla="*/ 0 w 21600"/>
                          <a:gd name="T5" fmla="*/ 21600 h 216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21600" h="21600" fill="none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</a:path>
                          <a:path w="21600" h="21600" stroke="0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  <a:lnTo>
                              <a:pt x="0" y="21600"/>
                            </a:lnTo>
                            <a:close/>
                          </a:path>
                        </a:pathLst>
                      </a:custGeom>
                      <a:noFill/>
                      <a:ln w="12700">
                        <a:solidFill>
                          <a:schemeClr val="tx1"/>
                        </a:solidFill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</p:grpSp>
                <p:sp>
                  <p:nvSpPr>
                    <p:cNvPr id="151" name="Oval 155 2">
                      <a:extLst>
                        <a:ext uri="{FF2B5EF4-FFF2-40B4-BE49-F238E27FC236}">
                          <a16:creationId xmlns:a16="http://schemas.microsoft.com/office/drawing/2014/main" id="{E3287FE1-ABA5-480F-8201-81BD08CC8D82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517988" y="4355084"/>
                      <a:ext cx="31754" cy="3176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12700">
                      <a:solidFill>
                        <a:schemeClr val="hlink"/>
                      </a:solidFill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52" name="Oval 156 2">
                      <a:extLst>
                        <a:ext uri="{FF2B5EF4-FFF2-40B4-BE49-F238E27FC236}">
                          <a16:creationId xmlns:a16="http://schemas.microsoft.com/office/drawing/2014/main" id="{DFC8DDE3-62BC-4B52-AEC6-CA071D8F2FF7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521273" y="4483243"/>
                      <a:ext cx="31754" cy="3176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12700">
                      <a:solidFill>
                        <a:schemeClr val="hlink"/>
                      </a:solidFill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53" name="Oval 157 2">
                      <a:extLst>
                        <a:ext uri="{FF2B5EF4-FFF2-40B4-BE49-F238E27FC236}">
                          <a16:creationId xmlns:a16="http://schemas.microsoft.com/office/drawing/2014/main" id="{1BE2FC5A-5EA6-4F86-AF64-2BC8EEA2DDA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524557" y="4673839"/>
                      <a:ext cx="31754" cy="3176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12700">
                      <a:solidFill>
                        <a:schemeClr val="hlink"/>
                      </a:solidFill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54" name="Oval 158 2">
                      <a:extLst>
                        <a:ext uri="{FF2B5EF4-FFF2-40B4-BE49-F238E27FC236}">
                          <a16:creationId xmlns:a16="http://schemas.microsoft.com/office/drawing/2014/main" id="{3BE64999-CD51-4654-9C2A-B8DCBC09EFF7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527842" y="4917012"/>
                      <a:ext cx="31754" cy="3176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12700">
                      <a:solidFill>
                        <a:schemeClr val="hlink"/>
                      </a:solidFill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155" name="Group 159">
                      <a:extLst>
                        <a:ext uri="{FF2B5EF4-FFF2-40B4-BE49-F238E27FC236}">
                          <a16:creationId xmlns:a16="http://schemas.microsoft.com/office/drawing/2014/main" id="{F0FCCA76-C11F-48EE-BF80-E54A1646C98A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5655953" y="4103148"/>
                      <a:ext cx="153295" cy="133636"/>
                      <a:chOff x="1668" y="3538"/>
                      <a:chExt cx="140" cy="122"/>
                    </a:xfrm>
                  </p:grpSpPr>
                  <p:sp>
                    <p:nvSpPr>
                      <p:cNvPr id="281" name="AutoShape 160 2">
                        <a:extLst>
                          <a:ext uri="{FF2B5EF4-FFF2-40B4-BE49-F238E27FC236}">
                            <a16:creationId xmlns:a16="http://schemas.microsoft.com/office/drawing/2014/main" id="{C6CD71AE-0974-4178-9F64-63A09F5D2260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668" y="3538"/>
                        <a:ext cx="140" cy="32"/>
                      </a:xfrm>
                      <a:prstGeom prst="roundRect">
                        <a:avLst>
                          <a:gd name="adj" fmla="val 16667"/>
                        </a:avLst>
                      </a:prstGeom>
                      <a:noFill/>
                      <a:ln w="12700">
                        <a:solidFill>
                          <a:schemeClr val="tx1"/>
                        </a:solidFill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82" name="Line 161 2">
                        <a:extLst>
                          <a:ext uri="{FF2B5EF4-FFF2-40B4-BE49-F238E27FC236}">
                            <a16:creationId xmlns:a16="http://schemas.microsoft.com/office/drawing/2014/main" id="{E9BD4818-F6E4-4205-BC05-14F10BADAB9E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1699" y="3612"/>
                        <a:ext cx="78" cy="45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wrap="none"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83" name="Line 162 2">
                        <a:extLst>
                          <a:ext uri="{FF2B5EF4-FFF2-40B4-BE49-F238E27FC236}">
                            <a16:creationId xmlns:a16="http://schemas.microsoft.com/office/drawing/2014/main" id="{BD5A2348-208F-45A9-BD59-E16F56D1F38A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1699" y="3612"/>
                        <a:ext cx="78" cy="45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wrap="none"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84" name="Line 163 2">
                        <a:extLst>
                          <a:ext uri="{FF2B5EF4-FFF2-40B4-BE49-F238E27FC236}">
                            <a16:creationId xmlns:a16="http://schemas.microsoft.com/office/drawing/2014/main" id="{A69E7DC1-A426-4138-A2B8-A3D8A8DB2F6F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 flipH="1" flipV="1">
                        <a:off x="1737" y="3567"/>
                        <a:ext cx="3" cy="93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chemeClr val="tx1"/>
                        </a:solidFill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wrap="none"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</p:grpSp>
                <p:sp>
                  <p:nvSpPr>
                    <p:cNvPr id="156" name="Freeform 169 2" descr="Granite">
                      <a:extLst>
                        <a:ext uri="{FF2B5EF4-FFF2-40B4-BE49-F238E27FC236}">
                          <a16:creationId xmlns:a16="http://schemas.microsoft.com/office/drawing/2014/main" id="{26B1CE31-F3C9-4092-A793-28BF39DD0DDC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6919540" y="1989074"/>
                      <a:ext cx="367908" cy="262890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240"/>
                        </a:cxn>
                        <a:cxn ang="0">
                          <a:pos x="336" y="240"/>
                        </a:cxn>
                        <a:cxn ang="0">
                          <a:pos x="336" y="0"/>
                        </a:cxn>
                        <a:cxn ang="0">
                          <a:pos x="192" y="0"/>
                        </a:cxn>
                        <a:cxn ang="0">
                          <a:pos x="192" y="96"/>
                        </a:cxn>
                        <a:cxn ang="0">
                          <a:pos x="0" y="96"/>
                        </a:cxn>
                        <a:cxn ang="0">
                          <a:pos x="0" y="240"/>
                        </a:cxn>
                      </a:cxnLst>
                      <a:rect l="0" t="0" r="r" b="b"/>
                      <a:pathLst>
                        <a:path w="336" h="240">
                          <a:moveTo>
                            <a:pt x="0" y="240"/>
                          </a:moveTo>
                          <a:lnTo>
                            <a:pt x="336" y="240"/>
                          </a:lnTo>
                          <a:lnTo>
                            <a:pt x="336" y="0"/>
                          </a:lnTo>
                          <a:lnTo>
                            <a:pt x="192" y="0"/>
                          </a:lnTo>
                          <a:lnTo>
                            <a:pt x="192" y="96"/>
                          </a:lnTo>
                          <a:lnTo>
                            <a:pt x="0" y="96"/>
                          </a:lnTo>
                          <a:lnTo>
                            <a:pt x="0" y="240"/>
                          </a:lnTo>
                          <a:close/>
                        </a:path>
                      </a:pathLst>
                    </a:custGeom>
                    <a:blipFill dpi="0" rotWithShape="1">
                      <a:blip r:embed="rId10" cstate="print"/>
                      <a:srcRect/>
                      <a:tile tx="0" ty="0" sx="100000" sy="100000" flip="none" algn="tl"/>
                    </a:blipFill>
                    <a:ln w="12700" cap="flat" cmpd="sng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57" name="Freeform 170 2" descr="Granite">
                      <a:extLst>
                        <a:ext uri="{FF2B5EF4-FFF2-40B4-BE49-F238E27FC236}">
                          <a16:creationId xmlns:a16="http://schemas.microsoft.com/office/drawing/2014/main" id="{303FADD2-5F47-4DA7-9416-694BACBEF9F3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 flipH="1">
                      <a:off x="8086771" y="1989074"/>
                      <a:ext cx="367908" cy="262890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240"/>
                        </a:cxn>
                        <a:cxn ang="0">
                          <a:pos x="336" y="240"/>
                        </a:cxn>
                        <a:cxn ang="0">
                          <a:pos x="336" y="0"/>
                        </a:cxn>
                        <a:cxn ang="0">
                          <a:pos x="192" y="0"/>
                        </a:cxn>
                        <a:cxn ang="0">
                          <a:pos x="192" y="96"/>
                        </a:cxn>
                        <a:cxn ang="0">
                          <a:pos x="0" y="96"/>
                        </a:cxn>
                        <a:cxn ang="0">
                          <a:pos x="0" y="240"/>
                        </a:cxn>
                      </a:cxnLst>
                      <a:rect l="0" t="0" r="r" b="b"/>
                      <a:pathLst>
                        <a:path w="336" h="240">
                          <a:moveTo>
                            <a:pt x="0" y="240"/>
                          </a:moveTo>
                          <a:lnTo>
                            <a:pt x="336" y="240"/>
                          </a:lnTo>
                          <a:lnTo>
                            <a:pt x="336" y="0"/>
                          </a:lnTo>
                          <a:lnTo>
                            <a:pt x="192" y="0"/>
                          </a:lnTo>
                          <a:lnTo>
                            <a:pt x="192" y="96"/>
                          </a:lnTo>
                          <a:lnTo>
                            <a:pt x="0" y="96"/>
                          </a:lnTo>
                          <a:lnTo>
                            <a:pt x="0" y="240"/>
                          </a:lnTo>
                          <a:close/>
                        </a:path>
                      </a:pathLst>
                    </a:custGeom>
                    <a:blipFill dpi="0" rotWithShape="1">
                      <a:blip r:embed="rId10" cstate="print"/>
                      <a:srcRect/>
                      <a:tile tx="0" ty="0" sx="100000" sy="100000" flip="none" algn="tl"/>
                    </a:blipFill>
                    <a:ln w="12700" cap="flat" cmpd="sng">
                      <a:solidFill>
                        <a:schemeClr val="tx1"/>
                      </a:solidFill>
                      <a:prstDash val="solid"/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158" name="Group 171">
                      <a:extLst>
                        <a:ext uri="{FF2B5EF4-FFF2-40B4-BE49-F238E27FC236}">
                          <a16:creationId xmlns:a16="http://schemas.microsoft.com/office/drawing/2014/main" id="{F4766AB4-9C6D-4CF2-93E3-05EED29251F4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7009327" y="1787525"/>
                      <a:ext cx="1357754" cy="263985"/>
                      <a:chOff x="932" y="2975"/>
                      <a:chExt cx="1312" cy="241"/>
                    </a:xfrm>
                  </p:grpSpPr>
                  <p:sp>
                    <p:nvSpPr>
                      <p:cNvPr id="279" name="AutoShape 172 2">
                        <a:extLst>
                          <a:ext uri="{FF2B5EF4-FFF2-40B4-BE49-F238E27FC236}">
                            <a16:creationId xmlns:a16="http://schemas.microsoft.com/office/drawing/2014/main" id="{3F2B62E4-BE4A-4FCF-8B62-D313D5C865B8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434" y="2975"/>
                        <a:ext cx="307" cy="139"/>
                      </a:xfrm>
                      <a:prstGeom prst="roundRect">
                        <a:avLst>
                          <a:gd name="adj" fmla="val 16667"/>
                        </a:avLst>
                      </a:prstGeom>
                      <a:noFill/>
                      <a:ln w="57150">
                        <a:solidFill>
                          <a:schemeClr val="tx1"/>
                        </a:solidFill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wrap="none"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80" name="Freeform 173 2" descr="Granite">
                        <a:extLst>
                          <a:ext uri="{FF2B5EF4-FFF2-40B4-BE49-F238E27FC236}">
                            <a16:creationId xmlns:a16="http://schemas.microsoft.com/office/drawing/2014/main" id="{FD00D71E-8BC7-4249-8282-80DC8661DD0C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932" y="3060"/>
                        <a:ext cx="1312" cy="156"/>
                      </a:xfrm>
                      <a:custGeom>
                        <a:avLst/>
                        <a:gdLst/>
                        <a:ahLst/>
                        <a:cxnLst>
                          <a:cxn ang="0">
                            <a:pos x="100" y="156"/>
                          </a:cxn>
                          <a:cxn ang="0">
                            <a:pos x="100" y="88"/>
                          </a:cxn>
                          <a:cxn ang="0">
                            <a:pos x="1212" y="88"/>
                          </a:cxn>
                          <a:cxn ang="0">
                            <a:pos x="1212" y="156"/>
                          </a:cxn>
                          <a:cxn ang="0">
                            <a:pos x="1312" y="156"/>
                          </a:cxn>
                          <a:cxn ang="0">
                            <a:pos x="1312" y="0"/>
                          </a:cxn>
                          <a:cxn ang="0">
                            <a:pos x="0" y="0"/>
                          </a:cxn>
                          <a:cxn ang="0">
                            <a:pos x="0" y="156"/>
                          </a:cxn>
                          <a:cxn ang="0">
                            <a:pos x="100" y="156"/>
                          </a:cxn>
                        </a:cxnLst>
                        <a:rect l="0" t="0" r="r" b="b"/>
                        <a:pathLst>
                          <a:path w="1312" h="156">
                            <a:moveTo>
                              <a:pt x="100" y="156"/>
                            </a:moveTo>
                            <a:lnTo>
                              <a:pt x="100" y="88"/>
                            </a:lnTo>
                            <a:lnTo>
                              <a:pt x="1212" y="88"/>
                            </a:lnTo>
                            <a:lnTo>
                              <a:pt x="1212" y="156"/>
                            </a:lnTo>
                            <a:lnTo>
                              <a:pt x="1312" y="156"/>
                            </a:lnTo>
                            <a:lnTo>
                              <a:pt x="1312" y="0"/>
                            </a:lnTo>
                            <a:lnTo>
                              <a:pt x="0" y="0"/>
                            </a:lnTo>
                            <a:lnTo>
                              <a:pt x="0" y="156"/>
                            </a:lnTo>
                            <a:lnTo>
                              <a:pt x="100" y="156"/>
                            </a:lnTo>
                            <a:close/>
                          </a:path>
                        </a:pathLst>
                      </a:custGeom>
                      <a:blipFill dpi="0" rotWithShape="1">
                        <a:blip r:embed="rId10" cstate="print"/>
                        <a:srcRect/>
                        <a:tile tx="0" ty="0" sx="100000" sy="100000" flip="none" algn="tl"/>
                      </a:blipFill>
                      <a:ln w="12700" cap="flat" cmpd="sng">
                        <a:solidFill>
                          <a:schemeClr val="tx1"/>
                        </a:solidFill>
                        <a:prstDash val="solid"/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wrap="none"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</p:grpSp>
                <p:sp>
                  <p:nvSpPr>
                    <p:cNvPr id="159" name="AutoShape 174 2">
                      <a:extLst>
                        <a:ext uri="{FF2B5EF4-FFF2-40B4-BE49-F238E27FC236}">
                          <a16:creationId xmlns:a16="http://schemas.microsoft.com/office/drawing/2014/main" id="{9B91C7B0-6642-4457-A254-1A6C25E0A234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flipV="1">
                      <a:off x="8021073" y="2389981"/>
                      <a:ext cx="157675" cy="105156"/>
                    </a:xfrm>
                    <a:prstGeom prst="triangle">
                      <a:avLst>
                        <a:gd name="adj" fmla="val 50000"/>
                      </a:avLst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60" name="Line 175 2">
                      <a:extLst>
                        <a:ext uri="{FF2B5EF4-FFF2-40B4-BE49-F238E27FC236}">
                          <a16:creationId xmlns:a16="http://schemas.microsoft.com/office/drawing/2014/main" id="{D420A070-3C42-4044-96D2-089BC331F090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7994794" y="2524712"/>
                      <a:ext cx="210233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61" name="Line 176 2">
                      <a:extLst>
                        <a:ext uri="{FF2B5EF4-FFF2-40B4-BE49-F238E27FC236}">
                          <a16:creationId xmlns:a16="http://schemas.microsoft.com/office/drawing/2014/main" id="{3063D9CE-136D-4E6B-BEC7-178AB3A9FCD1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8021073" y="2554288"/>
                      <a:ext cx="157675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62" name="Line 177 2">
                      <a:extLst>
                        <a:ext uri="{FF2B5EF4-FFF2-40B4-BE49-F238E27FC236}">
                          <a16:creationId xmlns:a16="http://schemas.microsoft.com/office/drawing/2014/main" id="{C915A09E-9CB5-4BB2-BBFD-4B7D135B485F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8051732" y="2583863"/>
                      <a:ext cx="95262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163" name="Group 178">
                      <a:extLst>
                        <a:ext uri="{FF2B5EF4-FFF2-40B4-BE49-F238E27FC236}">
                          <a16:creationId xmlns:a16="http://schemas.microsoft.com/office/drawing/2014/main" id="{B53EF5BD-196F-442F-9E6F-8597DCAB6D34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796307" y="2492947"/>
                      <a:ext cx="81027" cy="1245442"/>
                      <a:chOff x="4310" y="2095"/>
                      <a:chExt cx="74" cy="1137"/>
                    </a:xfrm>
                  </p:grpSpPr>
                  <p:sp>
                    <p:nvSpPr>
                      <p:cNvPr id="277" name="Line 179 2">
                        <a:extLst>
                          <a:ext uri="{FF2B5EF4-FFF2-40B4-BE49-F238E27FC236}">
                            <a16:creationId xmlns:a16="http://schemas.microsoft.com/office/drawing/2014/main" id="{3E86EE85-5451-4C3A-B574-2D896D8AEA9F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 rot="5400000">
                        <a:off x="3815" y="2664"/>
                        <a:ext cx="1137" cy="0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wrap="none"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78" name="Line 180 2">
                        <a:extLst>
                          <a:ext uri="{FF2B5EF4-FFF2-40B4-BE49-F238E27FC236}">
                            <a16:creationId xmlns:a16="http://schemas.microsoft.com/office/drawing/2014/main" id="{A20C81ED-F989-4AAC-A46D-DC09365FA41D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 rot="5400000">
                        <a:off x="3741" y="2664"/>
                        <a:ext cx="1137" cy="0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wrap="none"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</p:grpSp>
                <p:grpSp>
                  <p:nvGrpSpPr>
                    <p:cNvPr id="164" name="Group 181">
                      <a:extLst>
                        <a:ext uri="{FF2B5EF4-FFF2-40B4-BE49-F238E27FC236}">
                          <a16:creationId xmlns:a16="http://schemas.microsoft.com/office/drawing/2014/main" id="{577446F9-4039-4E58-A426-448997EA8C24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 rot="5400000" flipH="1">
                      <a:off x="8680204" y="2321010"/>
                      <a:ext cx="196072" cy="195998"/>
                      <a:chOff x="4380" y="3764"/>
                      <a:chExt cx="388" cy="388"/>
                    </a:xfrm>
                  </p:grpSpPr>
                  <p:sp>
                    <p:nvSpPr>
                      <p:cNvPr id="275" name="Arc 182 2">
                        <a:extLst>
                          <a:ext uri="{FF2B5EF4-FFF2-40B4-BE49-F238E27FC236}">
                            <a16:creationId xmlns:a16="http://schemas.microsoft.com/office/drawing/2014/main" id="{7DD78001-A916-4BED-9237-A446DADB5085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380" y="3764"/>
                        <a:ext cx="388" cy="388"/>
                      </a:xfrm>
                      <a:custGeom>
                        <a:avLst/>
                        <a:gdLst>
                          <a:gd name="G0" fmla="+- 0 0 0"/>
                          <a:gd name="G1" fmla="+- 21600 0 0"/>
                          <a:gd name="G2" fmla="+- 21600 0 0"/>
                          <a:gd name="T0" fmla="*/ 0 w 21600"/>
                          <a:gd name="T1" fmla="*/ 0 h 21600"/>
                          <a:gd name="T2" fmla="*/ 21600 w 21600"/>
                          <a:gd name="T3" fmla="*/ 21600 h 21600"/>
                          <a:gd name="T4" fmla="*/ 0 w 21600"/>
                          <a:gd name="T5" fmla="*/ 21600 h 216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21600" h="21600" fill="none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</a:path>
                          <a:path w="21600" h="21600" stroke="0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  <a:lnTo>
                              <a:pt x="0" y="21600"/>
                            </a:lnTo>
                            <a:close/>
                          </a:path>
                        </a:pathLst>
                      </a:custGeom>
                      <a:noFill/>
                      <a:ln w="12700">
                        <a:solidFill>
                          <a:schemeClr val="tx1"/>
                        </a:solidFill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76" name="Arc 183 2">
                        <a:extLst>
                          <a:ext uri="{FF2B5EF4-FFF2-40B4-BE49-F238E27FC236}">
                            <a16:creationId xmlns:a16="http://schemas.microsoft.com/office/drawing/2014/main" id="{B694F050-1AE9-4CFE-AF95-7D1DB315A015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380" y="3924"/>
                        <a:ext cx="228" cy="228"/>
                      </a:xfrm>
                      <a:custGeom>
                        <a:avLst/>
                        <a:gdLst>
                          <a:gd name="G0" fmla="+- 0 0 0"/>
                          <a:gd name="G1" fmla="+- 21600 0 0"/>
                          <a:gd name="G2" fmla="+- 21600 0 0"/>
                          <a:gd name="T0" fmla="*/ 0 w 21600"/>
                          <a:gd name="T1" fmla="*/ 0 h 21600"/>
                          <a:gd name="T2" fmla="*/ 21600 w 21600"/>
                          <a:gd name="T3" fmla="*/ 21600 h 21600"/>
                          <a:gd name="T4" fmla="*/ 0 w 21600"/>
                          <a:gd name="T5" fmla="*/ 21600 h 216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21600" h="21600" fill="none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</a:path>
                          <a:path w="21600" h="21600" stroke="0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  <a:lnTo>
                              <a:pt x="0" y="21600"/>
                            </a:lnTo>
                            <a:close/>
                          </a:path>
                        </a:pathLst>
                      </a:custGeom>
                      <a:noFill/>
                      <a:ln w="12700">
                        <a:solidFill>
                          <a:schemeClr val="tx1"/>
                        </a:solidFill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</p:grpSp>
                <p:grpSp>
                  <p:nvGrpSpPr>
                    <p:cNvPr id="165" name="Group 184">
                      <a:extLst>
                        <a:ext uri="{FF2B5EF4-FFF2-40B4-BE49-F238E27FC236}">
                          <a16:creationId xmlns:a16="http://schemas.microsoft.com/office/drawing/2014/main" id="{D01D99F0-38BB-4A35-9EA2-E4FB8D231D1D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 rot="16200000">
                      <a:off x="8419624" y="2138131"/>
                      <a:ext cx="81058" cy="456600"/>
                      <a:chOff x="4310" y="2095"/>
                      <a:chExt cx="74" cy="1137"/>
                    </a:xfrm>
                  </p:grpSpPr>
                  <p:sp>
                    <p:nvSpPr>
                      <p:cNvPr id="273" name="Line 185 2">
                        <a:extLst>
                          <a:ext uri="{FF2B5EF4-FFF2-40B4-BE49-F238E27FC236}">
                            <a16:creationId xmlns:a16="http://schemas.microsoft.com/office/drawing/2014/main" id="{32E34E6D-289C-4753-B446-0DDF02475DF4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 rot="5400000">
                        <a:off x="3815" y="2664"/>
                        <a:ext cx="1137" cy="0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wrap="none"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74" name="Line 186 2">
                        <a:extLst>
                          <a:ext uri="{FF2B5EF4-FFF2-40B4-BE49-F238E27FC236}">
                            <a16:creationId xmlns:a16="http://schemas.microsoft.com/office/drawing/2014/main" id="{5146DB03-0C7A-42C3-8A6C-9090716A6D14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 rot="5400000">
                        <a:off x="3741" y="2664"/>
                        <a:ext cx="1137" cy="0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wrap="none"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</p:grpSp>
                <p:sp>
                  <p:nvSpPr>
                    <p:cNvPr id="166" name="Rectangle 187 2">
                      <a:extLst>
                        <a:ext uri="{FF2B5EF4-FFF2-40B4-BE49-F238E27FC236}">
                          <a16:creationId xmlns:a16="http://schemas.microsoft.com/office/drawing/2014/main" id="{4D8EBCDA-6C47-4DD0-8C2C-2E07EB9E6085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244445" y="2335213"/>
                      <a:ext cx="236512" cy="61341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chemeClr val="bg1"/>
                      </a:solidFill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67" name="Freeform 188 2">
                      <a:extLst>
                        <a:ext uri="{FF2B5EF4-FFF2-40B4-BE49-F238E27FC236}">
                          <a16:creationId xmlns:a16="http://schemas.microsoft.com/office/drawing/2014/main" id="{2FC89EBA-5DF0-48D6-9EDA-0CFCFB198509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8275104" y="4681506"/>
                      <a:ext cx="326299" cy="244269"/>
                    </a:xfrm>
                    <a:custGeom>
                      <a:avLst/>
                      <a:gdLst/>
                      <a:ahLst/>
                      <a:cxnLst>
                        <a:cxn ang="0">
                          <a:pos x="10" y="130"/>
                        </a:cxn>
                        <a:cxn ang="0">
                          <a:pos x="56" y="9"/>
                        </a:cxn>
                        <a:cxn ang="0">
                          <a:pos x="103" y="149"/>
                        </a:cxn>
                        <a:cxn ang="0">
                          <a:pos x="177" y="46"/>
                        </a:cxn>
                        <a:cxn ang="0">
                          <a:pos x="242" y="121"/>
                        </a:cxn>
                        <a:cxn ang="0">
                          <a:pos x="307" y="0"/>
                        </a:cxn>
                        <a:cxn ang="0">
                          <a:pos x="363" y="111"/>
                        </a:cxn>
                        <a:cxn ang="0">
                          <a:pos x="363" y="223"/>
                        </a:cxn>
                        <a:cxn ang="0">
                          <a:pos x="0" y="223"/>
                        </a:cxn>
                        <a:cxn ang="0">
                          <a:pos x="10" y="130"/>
                        </a:cxn>
                      </a:cxnLst>
                      <a:rect l="0" t="0" r="r" b="b"/>
                      <a:pathLst>
                        <a:path w="363" h="223">
                          <a:moveTo>
                            <a:pt x="10" y="130"/>
                          </a:moveTo>
                          <a:lnTo>
                            <a:pt x="56" y="9"/>
                          </a:lnTo>
                          <a:lnTo>
                            <a:pt x="103" y="149"/>
                          </a:lnTo>
                          <a:lnTo>
                            <a:pt x="177" y="46"/>
                          </a:lnTo>
                          <a:lnTo>
                            <a:pt x="242" y="121"/>
                          </a:lnTo>
                          <a:lnTo>
                            <a:pt x="307" y="0"/>
                          </a:lnTo>
                          <a:lnTo>
                            <a:pt x="363" y="111"/>
                          </a:lnTo>
                          <a:lnTo>
                            <a:pt x="363" y="223"/>
                          </a:lnTo>
                          <a:lnTo>
                            <a:pt x="0" y="223"/>
                          </a:lnTo>
                          <a:lnTo>
                            <a:pt x="10" y="130"/>
                          </a:ln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 w="12700" cap="flat" cmpd="sng">
                      <a:solidFill>
                        <a:schemeClr val="bg1"/>
                      </a:solidFill>
                      <a:prstDash val="solid"/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169" name="Group 168">
                      <a:extLst>
                        <a:ext uri="{FF2B5EF4-FFF2-40B4-BE49-F238E27FC236}">
                          <a16:creationId xmlns:a16="http://schemas.microsoft.com/office/drawing/2014/main" id="{C729B5B3-8A0E-478F-A76A-62C01559001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553026" y="4491990"/>
                      <a:ext cx="3497312" cy="613410"/>
                      <a:chOff x="5553026" y="4491990"/>
                      <a:chExt cx="3497312" cy="613410"/>
                    </a:xfrm>
                  </p:grpSpPr>
                  <p:grpSp>
                    <p:nvGrpSpPr>
                      <p:cNvPr id="196" name="Group 144">
                        <a:extLst>
                          <a:ext uri="{FF2B5EF4-FFF2-40B4-BE49-F238E27FC236}">
                            <a16:creationId xmlns:a16="http://schemas.microsoft.com/office/drawing/2014/main" id="{FA86264D-8509-4566-8CF9-E56904EB0908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5931884" y="4491990"/>
                        <a:ext cx="3118454" cy="613410"/>
                        <a:chOff x="1920" y="3764"/>
                        <a:chExt cx="2848" cy="560"/>
                      </a:xfrm>
                    </p:grpSpPr>
                    <p:sp>
                      <p:nvSpPr>
                        <p:cNvPr id="266" name="Line 145 2">
                          <a:extLst>
                            <a:ext uri="{FF2B5EF4-FFF2-40B4-BE49-F238E27FC236}">
                              <a16:creationId xmlns:a16="http://schemas.microsoft.com/office/drawing/2014/main" id="{5A105E5B-D2C1-46B0-B990-3BE146D57E23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H="1">
                          <a:off x="1920" y="3768"/>
                          <a:ext cx="2468" cy="0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round/>
                          <a:headEnd type="none" w="lg" len="med"/>
                          <a:tailEnd type="none" w="lg" len="med"/>
                        </a:ln>
                        <a:effectLst/>
                      </p:spPr>
                      <p:txBody>
                        <a:bodyPr wrap="none" anchor="ctr">
                          <a:spAutoFit/>
                        </a:bodyPr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267" name="Line 146 2">
                          <a:extLst>
                            <a:ext uri="{FF2B5EF4-FFF2-40B4-BE49-F238E27FC236}">
                              <a16:creationId xmlns:a16="http://schemas.microsoft.com/office/drawing/2014/main" id="{5CDD7E09-977C-4102-8221-DDFB30BD0238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H="1">
                          <a:off x="1920" y="3928"/>
                          <a:ext cx="2468" cy="0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round/>
                          <a:headEnd type="none" w="lg" len="med"/>
                          <a:tailEnd type="none" w="lg" len="med"/>
                        </a:ln>
                        <a:effectLst/>
                      </p:spPr>
                      <p:txBody>
                        <a:bodyPr wrap="none" anchor="ctr">
                          <a:spAutoFit/>
                        </a:bodyPr>
                        <a:lstStyle/>
                        <a:p>
                          <a:endParaRPr lang="en-US"/>
                        </a:p>
                      </p:txBody>
                    </p:sp>
                    <p:grpSp>
                      <p:nvGrpSpPr>
                        <p:cNvPr id="268" name="Group 147">
                          <a:extLst>
                            <a:ext uri="{FF2B5EF4-FFF2-40B4-BE49-F238E27FC236}">
                              <a16:creationId xmlns:a16="http://schemas.microsoft.com/office/drawing/2014/main" id="{883ABB80-0902-4AEC-8C02-48111C33D9B2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4380" y="3764"/>
                          <a:ext cx="388" cy="388"/>
                          <a:chOff x="4380" y="3764"/>
                          <a:chExt cx="388" cy="388"/>
                        </a:xfrm>
                      </p:grpSpPr>
                      <p:sp>
                        <p:nvSpPr>
                          <p:cNvPr id="271" name="Arc 148 2">
                            <a:extLst>
                              <a:ext uri="{FF2B5EF4-FFF2-40B4-BE49-F238E27FC236}">
                                <a16:creationId xmlns:a16="http://schemas.microsoft.com/office/drawing/2014/main" id="{20230A66-C4FD-4F79-B227-1CF35C752BCB}"/>
                              </a:ext>
                            </a:extLst>
                          </p:cNvPr>
                          <p:cNvSpPr>
                            <a:spLocks/>
                          </p:cNvSpPr>
                          <p:nvPr/>
                        </p:nvSpPr>
                        <p:spPr bwMode="auto">
                          <a:xfrm>
                            <a:off x="4380" y="3764"/>
                            <a:ext cx="388" cy="388"/>
                          </a:xfrm>
                          <a:custGeom>
                            <a:avLst/>
                            <a:gdLst>
                              <a:gd name="G0" fmla="+- 0 0 0"/>
                              <a:gd name="G1" fmla="+- 21600 0 0"/>
                              <a:gd name="G2" fmla="+- 21600 0 0"/>
                              <a:gd name="T0" fmla="*/ 0 w 21600"/>
                              <a:gd name="T1" fmla="*/ 0 h 21600"/>
                              <a:gd name="T2" fmla="*/ 21600 w 21600"/>
                              <a:gd name="T3" fmla="*/ 21600 h 21600"/>
                              <a:gd name="T4" fmla="*/ 0 w 21600"/>
                              <a:gd name="T5" fmla="*/ 21600 h 21600"/>
                            </a:gdLst>
                            <a:ahLst/>
                            <a:cxnLst>
                              <a:cxn ang="0">
                                <a:pos x="T0" y="T1"/>
                              </a:cxn>
                              <a:cxn ang="0">
                                <a:pos x="T2" y="T3"/>
                              </a:cxn>
                              <a:cxn ang="0">
                                <a:pos x="T4" y="T5"/>
                              </a:cxn>
                            </a:cxnLst>
                            <a:rect l="0" t="0" r="r" b="b"/>
                            <a:pathLst>
                              <a:path w="21600" h="21600" fill="none" extrusionOk="0">
                                <a:moveTo>
                                  <a:pt x="-1" y="0"/>
                                </a:moveTo>
                                <a:cubicBezTo>
                                  <a:pt x="11929" y="0"/>
                                  <a:pt x="21600" y="9670"/>
                                  <a:pt x="21600" y="21600"/>
                                </a:cubicBezTo>
                              </a:path>
                              <a:path w="21600" h="21600" stroke="0" extrusionOk="0">
                                <a:moveTo>
                                  <a:pt x="-1" y="0"/>
                                </a:moveTo>
                                <a:cubicBezTo>
                                  <a:pt x="11929" y="0"/>
                                  <a:pt x="21600" y="9670"/>
                                  <a:pt x="21600" y="21600"/>
                                </a:cubicBezTo>
                                <a:lnTo>
                                  <a:pt x="0" y="21600"/>
                                </a:lnTo>
                                <a:close/>
                              </a:path>
                            </a:pathLst>
                          </a:custGeom>
                          <a:noFill/>
                          <a:ln w="12700">
                            <a:solidFill>
                              <a:schemeClr val="tx1"/>
                            </a:solidFill>
                            <a:round/>
                            <a:headEnd type="none" w="lg" len="med"/>
                            <a:tailEnd type="none" w="lg" len="med"/>
                          </a:ln>
                          <a:effectLst/>
                        </p:spPr>
                        <p:txBody>
                          <a:bodyPr anchor="ctr">
                            <a:spAutoFit/>
                          </a:bodyPr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272" name="Arc 149 2">
                            <a:extLst>
                              <a:ext uri="{FF2B5EF4-FFF2-40B4-BE49-F238E27FC236}">
                                <a16:creationId xmlns:a16="http://schemas.microsoft.com/office/drawing/2014/main" id="{E7FCD511-C590-481E-AE59-F378317576B6}"/>
                              </a:ext>
                            </a:extLst>
                          </p:cNvPr>
                          <p:cNvSpPr>
                            <a:spLocks/>
                          </p:cNvSpPr>
                          <p:nvPr/>
                        </p:nvSpPr>
                        <p:spPr bwMode="auto">
                          <a:xfrm>
                            <a:off x="4380" y="3924"/>
                            <a:ext cx="228" cy="228"/>
                          </a:xfrm>
                          <a:custGeom>
                            <a:avLst/>
                            <a:gdLst>
                              <a:gd name="G0" fmla="+- 0 0 0"/>
                              <a:gd name="G1" fmla="+- 21600 0 0"/>
                              <a:gd name="G2" fmla="+- 21600 0 0"/>
                              <a:gd name="T0" fmla="*/ 0 w 21600"/>
                              <a:gd name="T1" fmla="*/ 0 h 21600"/>
                              <a:gd name="T2" fmla="*/ 21600 w 21600"/>
                              <a:gd name="T3" fmla="*/ 21600 h 21600"/>
                              <a:gd name="T4" fmla="*/ 0 w 21600"/>
                              <a:gd name="T5" fmla="*/ 21600 h 21600"/>
                            </a:gdLst>
                            <a:ahLst/>
                            <a:cxnLst>
                              <a:cxn ang="0">
                                <a:pos x="T0" y="T1"/>
                              </a:cxn>
                              <a:cxn ang="0">
                                <a:pos x="T2" y="T3"/>
                              </a:cxn>
                              <a:cxn ang="0">
                                <a:pos x="T4" y="T5"/>
                              </a:cxn>
                            </a:cxnLst>
                            <a:rect l="0" t="0" r="r" b="b"/>
                            <a:pathLst>
                              <a:path w="21600" h="21600" fill="none" extrusionOk="0">
                                <a:moveTo>
                                  <a:pt x="-1" y="0"/>
                                </a:moveTo>
                                <a:cubicBezTo>
                                  <a:pt x="11929" y="0"/>
                                  <a:pt x="21600" y="9670"/>
                                  <a:pt x="21600" y="21600"/>
                                </a:cubicBezTo>
                              </a:path>
                              <a:path w="21600" h="21600" stroke="0" extrusionOk="0">
                                <a:moveTo>
                                  <a:pt x="-1" y="0"/>
                                </a:moveTo>
                                <a:cubicBezTo>
                                  <a:pt x="11929" y="0"/>
                                  <a:pt x="21600" y="9670"/>
                                  <a:pt x="21600" y="21600"/>
                                </a:cubicBezTo>
                                <a:lnTo>
                                  <a:pt x="0" y="21600"/>
                                </a:lnTo>
                                <a:close/>
                              </a:path>
                            </a:pathLst>
                          </a:custGeom>
                          <a:noFill/>
                          <a:ln w="12700">
                            <a:solidFill>
                              <a:schemeClr val="tx1"/>
                            </a:solidFill>
                            <a:round/>
                            <a:headEnd type="none" w="lg" len="med"/>
                            <a:tailEnd type="none" w="lg" len="med"/>
                          </a:ln>
                          <a:effectLst/>
                        </p:spPr>
                        <p:txBody>
                          <a:bodyPr anchor="ctr">
                            <a:spAutoFit/>
                          </a:bodyPr>
                          <a:lstStyle/>
                          <a:p>
                            <a:endParaRPr lang="en-US"/>
                          </a:p>
                        </p:txBody>
                      </p:sp>
                    </p:grpSp>
                    <p:sp>
                      <p:nvSpPr>
                        <p:cNvPr id="269" name="Line 150 2">
                          <a:extLst>
                            <a:ext uri="{FF2B5EF4-FFF2-40B4-BE49-F238E27FC236}">
                              <a16:creationId xmlns:a16="http://schemas.microsoft.com/office/drawing/2014/main" id="{18DD0D56-BB34-44B1-AAE8-EE39FFFB636C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4608" y="4140"/>
                          <a:ext cx="0" cy="180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round/>
                          <a:headEnd type="none" w="lg" len="med"/>
                          <a:tailEnd type="none" w="lg" len="med"/>
                        </a:ln>
                        <a:effectLst/>
                      </p:spPr>
                      <p:txBody>
                        <a:bodyPr wrap="none" anchor="ctr">
                          <a:spAutoFit/>
                        </a:bodyPr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270" name="Line 151 2">
                          <a:extLst>
                            <a:ext uri="{FF2B5EF4-FFF2-40B4-BE49-F238E27FC236}">
                              <a16:creationId xmlns:a16="http://schemas.microsoft.com/office/drawing/2014/main" id="{7C300C4C-D24A-49FF-8C6A-521655CC16C5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4768" y="4144"/>
                          <a:ext cx="0" cy="180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chemeClr val="tx1"/>
                          </a:solidFill>
                          <a:round/>
                          <a:headEnd type="none" w="lg" len="med"/>
                          <a:tailEnd type="none" w="lg" len="med"/>
                        </a:ln>
                        <a:effectLst/>
                      </p:spPr>
                      <p:txBody>
                        <a:bodyPr wrap="none" anchor="ctr">
                          <a:spAutoFit/>
                        </a:bodyPr>
                        <a:lstStyle/>
                        <a:p>
                          <a:endParaRPr lang="en-US"/>
                        </a:p>
                      </p:txBody>
                    </p:sp>
                  </p:grpSp>
                  <p:sp>
                    <p:nvSpPr>
                      <p:cNvPr id="202" name="Arc 164 2">
                        <a:extLst>
                          <a:ext uri="{FF2B5EF4-FFF2-40B4-BE49-F238E27FC236}">
                            <a16:creationId xmlns:a16="http://schemas.microsoft.com/office/drawing/2014/main" id="{506BFD1A-448A-4B68-A481-C40F136B6AB0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 flipH="1">
                        <a:off x="5553026" y="4495276"/>
                        <a:ext cx="378857" cy="553164"/>
                      </a:xfrm>
                      <a:custGeom>
                        <a:avLst/>
                        <a:gdLst>
                          <a:gd name="G0" fmla="+- 0 0 0"/>
                          <a:gd name="G1" fmla="+- 21600 0 0"/>
                          <a:gd name="G2" fmla="+- 21600 0 0"/>
                          <a:gd name="T0" fmla="*/ 0 w 21600"/>
                          <a:gd name="T1" fmla="*/ 0 h 21600"/>
                          <a:gd name="T2" fmla="*/ 21600 w 21600"/>
                          <a:gd name="T3" fmla="*/ 21600 h 21600"/>
                          <a:gd name="T4" fmla="*/ 0 w 21600"/>
                          <a:gd name="T5" fmla="*/ 21600 h 216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21600" h="21600" fill="none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</a:path>
                          <a:path w="21600" h="21600" stroke="0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  <a:lnTo>
                              <a:pt x="0" y="21600"/>
                            </a:lnTo>
                            <a:close/>
                          </a:path>
                        </a:pathLst>
                      </a:custGeom>
                      <a:noFill/>
                      <a:ln w="6350">
                        <a:solidFill>
                          <a:schemeClr val="hlink"/>
                        </a:solidFill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30" name="Arc 165 2">
                        <a:extLst>
                          <a:ext uri="{FF2B5EF4-FFF2-40B4-BE49-F238E27FC236}">
                            <a16:creationId xmlns:a16="http://schemas.microsoft.com/office/drawing/2014/main" id="{86BF2795-9366-41DA-B4CB-BA9AB0DE6B1B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 flipH="1">
                        <a:off x="5651573" y="4673822"/>
                        <a:ext cx="280311" cy="377904"/>
                      </a:xfrm>
                      <a:custGeom>
                        <a:avLst/>
                        <a:gdLst>
                          <a:gd name="G0" fmla="+- 0 0 0"/>
                          <a:gd name="G1" fmla="+- 21600 0 0"/>
                          <a:gd name="G2" fmla="+- 21600 0 0"/>
                          <a:gd name="T0" fmla="*/ 0 w 21600"/>
                          <a:gd name="T1" fmla="*/ 0 h 21600"/>
                          <a:gd name="T2" fmla="*/ 21600 w 21600"/>
                          <a:gd name="T3" fmla="*/ 21600 h 21600"/>
                          <a:gd name="T4" fmla="*/ 0 w 21600"/>
                          <a:gd name="T5" fmla="*/ 21600 h 216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21600" h="21600" fill="none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</a:path>
                          <a:path w="21600" h="21600" stroke="0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  <a:lnTo>
                              <a:pt x="0" y="21600"/>
                            </a:lnTo>
                            <a:close/>
                          </a:path>
                        </a:pathLst>
                      </a:custGeom>
                      <a:noFill/>
                      <a:ln w="6350">
                        <a:solidFill>
                          <a:schemeClr val="hlink"/>
                        </a:solidFill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31" name="Arc 166 2">
                        <a:extLst>
                          <a:ext uri="{FF2B5EF4-FFF2-40B4-BE49-F238E27FC236}">
                            <a16:creationId xmlns:a16="http://schemas.microsoft.com/office/drawing/2014/main" id="{64E52C09-EC7D-4568-816E-E84C6A30F304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 flipH="1">
                        <a:off x="5628579" y="4627816"/>
                        <a:ext cx="296735" cy="420624"/>
                      </a:xfrm>
                      <a:custGeom>
                        <a:avLst/>
                        <a:gdLst>
                          <a:gd name="G0" fmla="+- 0 0 0"/>
                          <a:gd name="G1" fmla="+- 21600 0 0"/>
                          <a:gd name="G2" fmla="+- 21600 0 0"/>
                          <a:gd name="T0" fmla="*/ 0 w 21600"/>
                          <a:gd name="T1" fmla="*/ 0 h 21600"/>
                          <a:gd name="T2" fmla="*/ 21600 w 21600"/>
                          <a:gd name="T3" fmla="*/ 21600 h 21600"/>
                          <a:gd name="T4" fmla="*/ 0 w 21600"/>
                          <a:gd name="T5" fmla="*/ 21600 h 216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21600" h="21600" fill="none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</a:path>
                          <a:path w="21600" h="21600" stroke="0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  <a:lnTo>
                              <a:pt x="0" y="21600"/>
                            </a:lnTo>
                            <a:close/>
                          </a:path>
                        </a:pathLst>
                      </a:custGeom>
                      <a:noFill/>
                      <a:ln w="6350">
                        <a:solidFill>
                          <a:schemeClr val="hlink"/>
                        </a:solidFill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32" name="Arc 167 2">
                        <a:extLst>
                          <a:ext uri="{FF2B5EF4-FFF2-40B4-BE49-F238E27FC236}">
                            <a16:creationId xmlns:a16="http://schemas.microsoft.com/office/drawing/2014/main" id="{88091511-FABE-45F4-8138-9C6DE9E2E7BB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 flipH="1">
                        <a:off x="5608870" y="4588383"/>
                        <a:ext cx="313159" cy="460058"/>
                      </a:xfrm>
                      <a:custGeom>
                        <a:avLst/>
                        <a:gdLst>
                          <a:gd name="G0" fmla="+- 0 0 0"/>
                          <a:gd name="G1" fmla="+- 21600 0 0"/>
                          <a:gd name="G2" fmla="+- 21600 0 0"/>
                          <a:gd name="T0" fmla="*/ 0 w 21600"/>
                          <a:gd name="T1" fmla="*/ 0 h 21600"/>
                          <a:gd name="T2" fmla="*/ 21600 w 21600"/>
                          <a:gd name="T3" fmla="*/ 21600 h 21600"/>
                          <a:gd name="T4" fmla="*/ 0 w 21600"/>
                          <a:gd name="T5" fmla="*/ 21600 h 216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21600" h="21600" fill="none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</a:path>
                          <a:path w="21600" h="21600" stroke="0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  <a:lnTo>
                              <a:pt x="0" y="21600"/>
                            </a:lnTo>
                            <a:close/>
                          </a:path>
                        </a:pathLst>
                      </a:custGeom>
                      <a:noFill/>
                      <a:ln w="6350">
                        <a:solidFill>
                          <a:schemeClr val="hlink"/>
                        </a:solidFill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64" name="Arc 168 2">
                        <a:extLst>
                          <a:ext uri="{FF2B5EF4-FFF2-40B4-BE49-F238E27FC236}">
                            <a16:creationId xmlns:a16="http://schemas.microsoft.com/office/drawing/2014/main" id="{9F8F8208-0120-4F5F-B98E-38FDC23E6189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 flipH="1">
                        <a:off x="5585875" y="4548949"/>
                        <a:ext cx="332869" cy="496205"/>
                      </a:xfrm>
                      <a:custGeom>
                        <a:avLst/>
                        <a:gdLst>
                          <a:gd name="G0" fmla="+- 0 0 0"/>
                          <a:gd name="G1" fmla="+- 21600 0 0"/>
                          <a:gd name="G2" fmla="+- 21600 0 0"/>
                          <a:gd name="T0" fmla="*/ 0 w 21600"/>
                          <a:gd name="T1" fmla="*/ 0 h 21600"/>
                          <a:gd name="T2" fmla="*/ 21600 w 21600"/>
                          <a:gd name="T3" fmla="*/ 21600 h 21600"/>
                          <a:gd name="T4" fmla="*/ 0 w 21600"/>
                          <a:gd name="T5" fmla="*/ 21600 h 216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21600" h="21600" fill="none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</a:path>
                          <a:path w="21600" h="21600" stroke="0" extrusionOk="0">
                            <a:moveTo>
                              <a:pt x="-1" y="0"/>
                            </a:moveTo>
                            <a:cubicBezTo>
                              <a:pt x="11929" y="0"/>
                              <a:pt x="21600" y="9670"/>
                              <a:pt x="21600" y="21600"/>
                            </a:cubicBezTo>
                            <a:lnTo>
                              <a:pt x="0" y="21600"/>
                            </a:lnTo>
                            <a:close/>
                          </a:path>
                        </a:pathLst>
                      </a:custGeom>
                      <a:noFill/>
                      <a:ln w="6350">
                        <a:solidFill>
                          <a:schemeClr val="hlink"/>
                        </a:solidFill>
                        <a:round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anchor="ctr">
                        <a:spAutoFit/>
                      </a:bodyPr>
                      <a:lstStyle/>
                      <a:p>
                        <a:endParaRPr lang="en-US" dirty="0"/>
                      </a:p>
                    </p:txBody>
                  </p:sp>
                  <p:sp>
                    <p:nvSpPr>
                      <p:cNvPr id="265" name="Rectangle 189 2">
                        <a:extLst>
                          <a:ext uri="{FF2B5EF4-FFF2-40B4-BE49-F238E27FC236}">
                            <a16:creationId xmlns:a16="http://schemas.microsoft.com/office/drawing/2014/main" id="{8FF037D6-A197-41F4-85B5-5E724431225F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252110" y="4505134"/>
                        <a:ext cx="394187" cy="157734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12700">
                        <a:solidFill>
                          <a:schemeClr val="bg1"/>
                        </a:solidFill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  <p:txBody>
                      <a:bodyPr anchor="ctr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</p:grpSp>
                <p:sp>
                  <p:nvSpPr>
                    <p:cNvPr id="170" name="Rectangle 190 2">
                      <a:extLst>
                        <a:ext uri="{FF2B5EF4-FFF2-40B4-BE49-F238E27FC236}">
                          <a16:creationId xmlns:a16="http://schemas.microsoft.com/office/drawing/2014/main" id="{140F3573-15F4-4B34-9C3E-E7CBF27A3314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314822" y="3754819"/>
                      <a:ext cx="32849" cy="31985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chemeClr val="bg1"/>
                      </a:solidFill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pic>
                  <p:nvPicPr>
                    <p:cNvPr id="171" name="Picture 170">
                      <a:extLst>
                        <a:ext uri="{FF2B5EF4-FFF2-40B4-BE49-F238E27FC236}">
                          <a16:creationId xmlns:a16="http://schemas.microsoft.com/office/drawing/2014/main" id="{E0253E3F-CD63-4463-963A-621F2B39BCC3}"/>
                        </a:ext>
                      </a:extLst>
                    </p:cNvPr>
                    <p:cNvPicPr>
                      <a:picLocks noChangeAspect="1"/>
                    </p:cNvPicPr>
                    <p:nvPr>
                      <p:custDataLst>
                        <p:tags r:id="rId4"/>
                      </p:custDataLst>
                    </p:nvPr>
                  </p:nvPicPr>
                  <p:blipFill>
                    <a:blip r:embed="rId11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841000" y="3141181"/>
                      <a:ext cx="224000" cy="216381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</p:pic>
                <p:cxnSp>
                  <p:nvCxnSpPr>
                    <p:cNvPr id="172" name="Straight Connector 171">
                      <a:extLst>
                        <a:ext uri="{FF2B5EF4-FFF2-40B4-BE49-F238E27FC236}">
                          <a16:creationId xmlns:a16="http://schemas.microsoft.com/office/drawing/2014/main" id="{0249E9FA-7BC2-49E2-85AF-6934109ED96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4648200" y="4191000"/>
                      <a:ext cx="805477" cy="0"/>
                    </a:xfrm>
                    <a:prstGeom prst="line">
                      <a:avLst/>
                    </a:prstGeom>
                    <a:ln w="28575">
                      <a:solidFill>
                        <a:srgbClr val="C00000"/>
                      </a:solidFill>
                      <a:prstDash val="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4" name="Straight Connector 193">
                      <a:extLst>
                        <a:ext uri="{FF2B5EF4-FFF2-40B4-BE49-F238E27FC236}">
                          <a16:creationId xmlns:a16="http://schemas.microsoft.com/office/drawing/2014/main" id="{19C07A9B-7209-4963-929D-074F72D054D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4635061" y="2501710"/>
                      <a:ext cx="3626904" cy="0"/>
                    </a:xfrm>
                    <a:prstGeom prst="line">
                      <a:avLst/>
                    </a:prstGeom>
                    <a:ln w="28575">
                      <a:solidFill>
                        <a:srgbClr val="C00000"/>
                      </a:solidFill>
                      <a:prstDash val="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95" name="Line 140 2">
                      <a:extLst>
                        <a:ext uri="{FF2B5EF4-FFF2-40B4-BE49-F238E27FC236}">
                          <a16:creationId xmlns:a16="http://schemas.microsoft.com/office/drawing/2014/main" id="{536D944B-64E8-49A4-BB0D-90B6419F9073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7112254" y="2501710"/>
                      <a:ext cx="1149712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lg" len="med"/>
                      <a:tailEnd type="none" w="lg" len="med"/>
                    </a:ln>
                    <a:effectLst/>
                  </p:spPr>
                  <p:txBody>
                    <a:bodyPr wrap="square" anchor="ctr">
                      <a:spAutoFit/>
                    </a:bodyPr>
                    <a:lstStyle/>
                    <a:p>
                      <a:endParaRPr lang="en-US" dirty="0"/>
                    </a:p>
                  </p:txBody>
                </p:sp>
              </p:grpSp>
              <p:cxnSp>
                <p:nvCxnSpPr>
                  <p:cNvPr id="138" name="Straight Connector 137">
                    <a:extLst>
                      <a:ext uri="{FF2B5EF4-FFF2-40B4-BE49-F238E27FC236}">
                        <a16:creationId xmlns:a16="http://schemas.microsoft.com/office/drawing/2014/main" id="{9E27EA13-4552-44AC-8EB8-73A225A9FB5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890277" y="3538521"/>
                    <a:ext cx="1137667" cy="0"/>
                  </a:xfrm>
                  <a:prstGeom prst="line">
                    <a:avLst/>
                  </a:prstGeom>
                  <a:ln w="28575">
                    <a:solidFill>
                      <a:srgbClr val="C00000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39" name="Line 6 4">
                    <a:extLst>
                      <a:ext uri="{FF2B5EF4-FFF2-40B4-BE49-F238E27FC236}">
                        <a16:creationId xmlns:a16="http://schemas.microsoft.com/office/drawing/2014/main" id="{FB79EE5B-E09C-41DB-B666-90D0B8F2008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419412" y="2282811"/>
                    <a:ext cx="0" cy="1241471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 type="triangle" w="lg" len="med"/>
                    <a:tailEnd type="triangle" w="lg" len="med"/>
                  </a:ln>
                  <a:effectLst/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pic>
                <p:nvPicPr>
                  <p:cNvPr id="140" name="Picture 139">
                    <a:extLst>
                      <a:ext uri="{FF2B5EF4-FFF2-40B4-BE49-F238E27FC236}">
                        <a16:creationId xmlns:a16="http://schemas.microsoft.com/office/drawing/2014/main" id="{3ECABDF2-FE70-48FB-BDBB-DF2650ABD9AB}"/>
                      </a:ext>
                    </a:extLst>
                  </p:cNvPr>
                  <p:cNvPicPr>
                    <a:picLocks noChangeAspect="1"/>
                  </p:cNvPicPr>
                  <p:nvPr>
                    <p:custDataLst>
                      <p:tags r:id="rId2"/>
                    </p:custDataLst>
                  </p:nvPr>
                </p:nvPicPr>
                <p:blipFill>
                  <a:blip r:embed="rId1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038182" y="2823080"/>
                    <a:ext cx="614095" cy="214857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</p:pic>
              <p:pic>
                <p:nvPicPr>
                  <p:cNvPr id="141" name="Picture 140">
                    <a:extLst>
                      <a:ext uri="{FF2B5EF4-FFF2-40B4-BE49-F238E27FC236}">
                        <a16:creationId xmlns:a16="http://schemas.microsoft.com/office/drawing/2014/main" id="{548F6BAC-B015-43FA-ABD4-718BAF82BF02}"/>
                      </a:ext>
                    </a:extLst>
                  </p:cNvPr>
                  <p:cNvPicPr>
                    <a:picLocks noChangeAspect="1"/>
                  </p:cNvPicPr>
                  <p:nvPr>
                    <p:custDataLst>
                      <p:tags r:id="rId3"/>
                    </p:custDataLst>
                  </p:nvPr>
                </p:nvPicPr>
                <p:blipFill>
                  <a:blip r:embed="rId1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-441478" y="5024956"/>
                    <a:ext cx="6598091" cy="230095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</p:pic>
            </p:grpSp>
            <p:pic>
              <p:nvPicPr>
                <p:cNvPr id="136" name="Picture 135">
                  <a:extLst>
                    <a:ext uri="{FF2B5EF4-FFF2-40B4-BE49-F238E27FC236}">
                      <a16:creationId xmlns:a16="http://schemas.microsoft.com/office/drawing/2014/main" id="{1FFBD365-A153-42D5-93FA-D32C8BF9E8A9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1"/>
                  </p:custDataLst>
                </p:nvPr>
              </p:nvPicPr>
              <p:blipFill>
                <a:blip r:embed="rId1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-1175738" y="3447974"/>
                  <a:ext cx="7396568" cy="528762"/>
                </a:xfrm>
                <a:prstGeom prst="rect">
                  <a:avLst/>
                </a:prstGeom>
                <a:solidFill>
                  <a:schemeClr val="bg1"/>
                </a:solidFill>
              </p:spPr>
            </p:pic>
          </p:grpSp>
          <p:sp>
            <p:nvSpPr>
              <p:cNvPr id="287" name="Line 6 2">
                <a:extLst>
                  <a:ext uri="{FF2B5EF4-FFF2-40B4-BE49-F238E27FC236}">
                    <a16:creationId xmlns:a16="http://schemas.microsoft.com/office/drawing/2014/main" id="{A2EC703D-D8FC-4D44-9F7F-8EE6813815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75520" y="6656276"/>
                <a:ext cx="0" cy="41490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lg" len="med"/>
                <a:tailEnd type="triangle" w="lg" len="med"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88" name="TextBox 287">
                <a:extLst>
                  <a:ext uri="{FF2B5EF4-FFF2-40B4-BE49-F238E27FC236}">
                    <a16:creationId xmlns:a16="http://schemas.microsoft.com/office/drawing/2014/main" id="{D28121E1-C862-4043-BF38-2FEF3256D548}"/>
                  </a:ext>
                </a:extLst>
              </p:cNvPr>
              <p:cNvSpPr txBox="1"/>
              <p:nvPr/>
            </p:nvSpPr>
            <p:spPr>
              <a:xfrm>
                <a:off x="1003569" y="6363011"/>
                <a:ext cx="7105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Valve</a:t>
                </a:r>
              </a:p>
            </p:txBody>
          </p:sp>
          <p:sp>
            <p:nvSpPr>
              <p:cNvPr id="289" name="Left Brace 288">
                <a:extLst>
                  <a:ext uri="{FF2B5EF4-FFF2-40B4-BE49-F238E27FC236}">
                    <a16:creationId xmlns:a16="http://schemas.microsoft.com/office/drawing/2014/main" id="{AA7707E4-9E8D-4B43-AA9D-F80187C0AB68}"/>
                  </a:ext>
                </a:extLst>
              </p:cNvPr>
              <p:cNvSpPr/>
              <p:nvPr/>
            </p:nvSpPr>
            <p:spPr>
              <a:xfrm flipH="1">
                <a:off x="4575698" y="4879731"/>
                <a:ext cx="663550" cy="1837919"/>
              </a:xfrm>
              <a:prstGeom prst="leftBrace">
                <a:avLst>
                  <a:gd name="adj1" fmla="val 8333"/>
                  <a:gd name="adj2" fmla="val 47728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0" name="TextBox 289">
                <a:extLst>
                  <a:ext uri="{FF2B5EF4-FFF2-40B4-BE49-F238E27FC236}">
                    <a16:creationId xmlns:a16="http://schemas.microsoft.com/office/drawing/2014/main" id="{CB2E6029-74FA-4C66-9BC3-262A9E2B2349}"/>
                  </a:ext>
                </a:extLst>
              </p:cNvPr>
              <p:cNvSpPr txBox="1"/>
              <p:nvPr/>
            </p:nvSpPr>
            <p:spPr>
              <a:xfrm>
                <a:off x="5384306" y="5569426"/>
                <a:ext cx="6430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Tank</a:t>
                </a:r>
              </a:p>
            </p:txBody>
          </p:sp>
        </p:grpSp>
        <p:sp>
          <p:nvSpPr>
            <p:cNvPr id="291" name="TextBox 290">
              <a:extLst>
                <a:ext uri="{FF2B5EF4-FFF2-40B4-BE49-F238E27FC236}">
                  <a16:creationId xmlns:a16="http://schemas.microsoft.com/office/drawing/2014/main" id="{CA09E465-4BBD-4935-B4A0-48CDB62E09DF}"/>
                </a:ext>
              </a:extLst>
            </p:cNvPr>
            <p:cNvSpPr txBox="1"/>
            <p:nvPr/>
          </p:nvSpPr>
          <p:spPr>
            <a:xfrm>
              <a:off x="2214601" y="7246470"/>
              <a:ext cx="1846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Water source pipe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22665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 Box 95">
            <a:extLst>
              <a:ext uri="{FF2B5EF4-FFF2-40B4-BE49-F238E27FC236}">
                <a16:creationId xmlns:a16="http://schemas.microsoft.com/office/drawing/2014/main" id="{C1C28FCD-8D92-4184-93FC-A921B9C7CB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3061" y="5807869"/>
            <a:ext cx="1287532" cy="707886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Rapid Mix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Orifice</a:t>
            </a:r>
          </a:p>
        </p:txBody>
      </p:sp>
      <p:sp>
        <p:nvSpPr>
          <p:cNvPr id="145" name="Line 96">
            <a:extLst>
              <a:ext uri="{FF2B5EF4-FFF2-40B4-BE49-F238E27FC236}">
                <a16:creationId xmlns:a16="http://schemas.microsoft.com/office/drawing/2014/main" id="{37A30529-F810-41F0-A1EB-CCF4ECA9C732}"/>
              </a:ext>
            </a:extLst>
          </p:cNvPr>
          <p:cNvSpPr>
            <a:spLocks noChangeShapeType="1"/>
          </p:cNvSpPr>
          <p:nvPr/>
        </p:nvSpPr>
        <p:spPr bwMode="auto">
          <a:xfrm>
            <a:off x="3759411" y="6067424"/>
            <a:ext cx="727432" cy="47783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triangle" w="lg" len="med"/>
          </a:ln>
          <a:effectLst/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D33E16C-789F-4FB6-B9EE-35757A298126}"/>
              </a:ext>
            </a:extLst>
          </p:cNvPr>
          <p:cNvSpPr/>
          <p:nvPr/>
        </p:nvSpPr>
        <p:spPr bwMode="auto">
          <a:xfrm>
            <a:off x="4297993" y="6494952"/>
            <a:ext cx="987368" cy="330200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 type="none" w="lg" len="med"/>
            <a:tailEnd type="none" w="lg" len="med"/>
          </a:ln>
          <a:effectLst/>
        </p:spPr>
        <p:txBody>
          <a:bodyPr rtlCol="0" anchor="ctr">
            <a:spAutoFit/>
          </a:bodyPr>
          <a:lstStyle/>
          <a:p>
            <a:pPr algn="l"/>
            <a:endParaRPr lang="en-US" dirty="0"/>
          </a:p>
        </p:txBody>
      </p:sp>
      <p:sp>
        <p:nvSpPr>
          <p:cNvPr id="181" name="Oval 180">
            <a:extLst>
              <a:ext uri="{FF2B5EF4-FFF2-40B4-BE49-F238E27FC236}">
                <a16:creationId xmlns:a16="http://schemas.microsoft.com/office/drawing/2014/main" id="{EDF92B69-DD83-491F-B685-136E66879859}"/>
              </a:ext>
            </a:extLst>
          </p:cNvPr>
          <p:cNvSpPr/>
          <p:nvPr/>
        </p:nvSpPr>
        <p:spPr bwMode="auto">
          <a:xfrm>
            <a:off x="4546811" y="6589714"/>
            <a:ext cx="489732" cy="12541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lg" len="med"/>
            <a:tailEnd type="none" w="lg" len="med"/>
          </a:ln>
          <a:effectLst/>
        </p:spPr>
        <p:txBody>
          <a:bodyPr rtlCol="0" anchor="ctr">
            <a:spAutoFit/>
          </a:bodyPr>
          <a:lstStyle/>
          <a:p>
            <a:pPr algn="l"/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BB1A852-C173-4650-BC8C-EA4DB32E5FA1}"/>
              </a:ext>
            </a:extLst>
          </p:cNvPr>
          <p:cNvGrpSpPr/>
          <p:nvPr/>
        </p:nvGrpSpPr>
        <p:grpSpPr>
          <a:xfrm>
            <a:off x="633796" y="33214"/>
            <a:ext cx="10440841" cy="6613525"/>
            <a:chOff x="633796" y="50800"/>
            <a:chExt cx="10440841" cy="6613525"/>
          </a:xfrm>
        </p:grpSpPr>
        <p:grpSp>
          <p:nvGrpSpPr>
            <p:cNvPr id="39" name="Group 4">
              <a:extLst>
                <a:ext uri="{FF2B5EF4-FFF2-40B4-BE49-F238E27FC236}">
                  <a16:creationId xmlns:a16="http://schemas.microsoft.com/office/drawing/2014/main" id="{C736BADA-893A-4920-94C2-0EF5B5488E6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666360" y="5140325"/>
              <a:ext cx="1974850" cy="1143000"/>
              <a:chOff x="2208" y="3312"/>
              <a:chExt cx="1152" cy="720"/>
            </a:xfrm>
          </p:grpSpPr>
          <p:sp>
            <p:nvSpPr>
              <p:cNvPr id="53" name="Line 5">
                <a:extLst>
                  <a:ext uri="{FF2B5EF4-FFF2-40B4-BE49-F238E27FC236}">
                    <a16:creationId xmlns:a16="http://schemas.microsoft.com/office/drawing/2014/main" id="{1962FCB5-FE2D-4E40-B255-6F4CCC9BA94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208" y="3312"/>
                <a:ext cx="115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5" name="Line 6">
                <a:extLst>
                  <a:ext uri="{FF2B5EF4-FFF2-40B4-BE49-F238E27FC236}">
                    <a16:creationId xmlns:a16="http://schemas.microsoft.com/office/drawing/2014/main" id="{DD9DBE40-DA9A-4E27-B47E-22D257CE53E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208" y="4032"/>
                <a:ext cx="115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56" name="Arc 7">
              <a:extLst>
                <a:ext uri="{FF2B5EF4-FFF2-40B4-BE49-F238E27FC236}">
                  <a16:creationId xmlns:a16="http://schemas.microsoft.com/office/drawing/2014/main" id="{A29928B8-2592-4E40-82AB-CA6231CA90BB}"/>
                </a:ext>
              </a:extLst>
            </p:cNvPr>
            <p:cNvSpPr>
              <a:spLocks/>
            </p:cNvSpPr>
            <p:nvPr/>
          </p:nvSpPr>
          <p:spPr bwMode="auto">
            <a:xfrm rot="16200000" flipH="1">
              <a:off x="5285360" y="4759325"/>
              <a:ext cx="381000" cy="38100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grpSp>
          <p:nvGrpSpPr>
            <p:cNvPr id="57" name="Group 8">
              <a:extLst>
                <a:ext uri="{FF2B5EF4-FFF2-40B4-BE49-F238E27FC236}">
                  <a16:creationId xmlns:a16="http://schemas.microsoft.com/office/drawing/2014/main" id="{60A74F49-1489-4E5F-BB9D-2095D96ADDD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99560" y="2571750"/>
              <a:ext cx="228600" cy="1752600"/>
              <a:chOff x="3874" y="1680"/>
              <a:chExt cx="144" cy="1104"/>
            </a:xfrm>
          </p:grpSpPr>
          <p:sp>
            <p:nvSpPr>
              <p:cNvPr id="58" name="Line 9">
                <a:extLst>
                  <a:ext uri="{FF2B5EF4-FFF2-40B4-BE49-F238E27FC236}">
                    <a16:creationId xmlns:a16="http://schemas.microsoft.com/office/drawing/2014/main" id="{26C7ED48-4C8C-4C87-82E4-9BA06EB6ED5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011" y="1680"/>
                <a:ext cx="0" cy="11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9" name="Line 10">
                <a:extLst>
                  <a:ext uri="{FF2B5EF4-FFF2-40B4-BE49-F238E27FC236}">
                    <a16:creationId xmlns:a16="http://schemas.microsoft.com/office/drawing/2014/main" id="{0514213C-D488-4641-B56E-E1178B322D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74" y="2775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0" name="Line 11">
                <a:extLst>
                  <a:ext uri="{FF2B5EF4-FFF2-40B4-BE49-F238E27FC236}">
                    <a16:creationId xmlns:a16="http://schemas.microsoft.com/office/drawing/2014/main" id="{8E8A761B-77E0-41D4-94FC-BA734EE4878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74" y="2679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1" name="Line 12">
                <a:extLst>
                  <a:ext uri="{FF2B5EF4-FFF2-40B4-BE49-F238E27FC236}">
                    <a16:creationId xmlns:a16="http://schemas.microsoft.com/office/drawing/2014/main" id="{61E7E957-FB95-4FCC-B437-A362425A5D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74" y="2583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2" name="Line 13">
                <a:extLst>
                  <a:ext uri="{FF2B5EF4-FFF2-40B4-BE49-F238E27FC236}">
                    <a16:creationId xmlns:a16="http://schemas.microsoft.com/office/drawing/2014/main" id="{977FD88F-AD96-40B6-BCCC-CEFFD67206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74" y="2487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3" name="Line 14">
                <a:extLst>
                  <a:ext uri="{FF2B5EF4-FFF2-40B4-BE49-F238E27FC236}">
                    <a16:creationId xmlns:a16="http://schemas.microsoft.com/office/drawing/2014/main" id="{266F6757-4E2C-499A-A77B-EE0FA6AB8E2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74" y="2391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4" name="Line 15">
                <a:extLst>
                  <a:ext uri="{FF2B5EF4-FFF2-40B4-BE49-F238E27FC236}">
                    <a16:creationId xmlns:a16="http://schemas.microsoft.com/office/drawing/2014/main" id="{FB2148BA-337A-468B-B1C1-7F0B17397D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74" y="2295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5" name="Line 16">
                <a:extLst>
                  <a:ext uri="{FF2B5EF4-FFF2-40B4-BE49-F238E27FC236}">
                    <a16:creationId xmlns:a16="http://schemas.microsoft.com/office/drawing/2014/main" id="{74865E91-A4CC-40FC-B406-26A0CE6945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74" y="2199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6" name="Line 17">
                <a:extLst>
                  <a:ext uri="{FF2B5EF4-FFF2-40B4-BE49-F238E27FC236}">
                    <a16:creationId xmlns:a16="http://schemas.microsoft.com/office/drawing/2014/main" id="{80992A93-155B-4990-8684-C273A0A5E5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74" y="2103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7" name="Line 18">
                <a:extLst>
                  <a:ext uri="{FF2B5EF4-FFF2-40B4-BE49-F238E27FC236}">
                    <a16:creationId xmlns:a16="http://schemas.microsoft.com/office/drawing/2014/main" id="{020D4EDE-6C3A-4B82-9EF4-8ACD07FC9E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74" y="2007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8" name="Line 19">
                <a:extLst>
                  <a:ext uri="{FF2B5EF4-FFF2-40B4-BE49-F238E27FC236}">
                    <a16:creationId xmlns:a16="http://schemas.microsoft.com/office/drawing/2014/main" id="{D2BD6648-856A-4598-A985-9C5B74D6ED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74" y="1911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9" name="Line 20">
                <a:extLst>
                  <a:ext uri="{FF2B5EF4-FFF2-40B4-BE49-F238E27FC236}">
                    <a16:creationId xmlns:a16="http://schemas.microsoft.com/office/drawing/2014/main" id="{BA60C2E7-99CE-4DFD-B08D-2B96F774514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74" y="1815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0" name="Line 21">
                <a:extLst>
                  <a:ext uri="{FF2B5EF4-FFF2-40B4-BE49-F238E27FC236}">
                    <a16:creationId xmlns:a16="http://schemas.microsoft.com/office/drawing/2014/main" id="{2469435F-A84C-4EBD-AB20-7C2837AEB1B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74" y="1719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1" name="Line 22">
                <a:extLst>
                  <a:ext uri="{FF2B5EF4-FFF2-40B4-BE49-F238E27FC236}">
                    <a16:creationId xmlns:a16="http://schemas.microsoft.com/office/drawing/2014/main" id="{851F308D-30C2-42E7-91A5-21F2283503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70" y="2727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2" name="Line 23">
                <a:extLst>
                  <a:ext uri="{FF2B5EF4-FFF2-40B4-BE49-F238E27FC236}">
                    <a16:creationId xmlns:a16="http://schemas.microsoft.com/office/drawing/2014/main" id="{D4914673-092D-4D67-91A8-28AC2F3EA2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70" y="2631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3" name="Line 24">
                <a:extLst>
                  <a:ext uri="{FF2B5EF4-FFF2-40B4-BE49-F238E27FC236}">
                    <a16:creationId xmlns:a16="http://schemas.microsoft.com/office/drawing/2014/main" id="{5CA7F757-1208-4060-9D35-F43D8ADD34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70" y="2535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4" name="Line 25">
                <a:extLst>
                  <a:ext uri="{FF2B5EF4-FFF2-40B4-BE49-F238E27FC236}">
                    <a16:creationId xmlns:a16="http://schemas.microsoft.com/office/drawing/2014/main" id="{92EE6D13-85A0-403D-AAC6-6D9A5BC817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70" y="2439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5" name="Line 26">
                <a:extLst>
                  <a:ext uri="{FF2B5EF4-FFF2-40B4-BE49-F238E27FC236}">
                    <a16:creationId xmlns:a16="http://schemas.microsoft.com/office/drawing/2014/main" id="{F0849DBE-1A74-4F66-A800-C826718B4B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70" y="2343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6" name="Line 27">
                <a:extLst>
                  <a:ext uri="{FF2B5EF4-FFF2-40B4-BE49-F238E27FC236}">
                    <a16:creationId xmlns:a16="http://schemas.microsoft.com/office/drawing/2014/main" id="{F52F581D-DD4F-4083-80F8-CAC862C7021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70" y="2247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7" name="Line 28">
                <a:extLst>
                  <a:ext uri="{FF2B5EF4-FFF2-40B4-BE49-F238E27FC236}">
                    <a16:creationId xmlns:a16="http://schemas.microsoft.com/office/drawing/2014/main" id="{01957E61-7CA8-4022-A386-34F76C355E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70" y="2151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8" name="Line 29">
                <a:extLst>
                  <a:ext uri="{FF2B5EF4-FFF2-40B4-BE49-F238E27FC236}">
                    <a16:creationId xmlns:a16="http://schemas.microsoft.com/office/drawing/2014/main" id="{201C90D4-0EB3-4A8D-8C6F-8007F90F119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70" y="2055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9" name="Line 30">
                <a:extLst>
                  <a:ext uri="{FF2B5EF4-FFF2-40B4-BE49-F238E27FC236}">
                    <a16:creationId xmlns:a16="http://schemas.microsoft.com/office/drawing/2014/main" id="{29DDCD74-C60C-432D-9D6C-54489877CC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70" y="1959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0" name="Line 31">
                <a:extLst>
                  <a:ext uri="{FF2B5EF4-FFF2-40B4-BE49-F238E27FC236}">
                    <a16:creationId xmlns:a16="http://schemas.microsoft.com/office/drawing/2014/main" id="{987BE078-4244-4E6F-8431-6828091B38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70" y="1863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1" name="Line 32">
                <a:extLst>
                  <a:ext uri="{FF2B5EF4-FFF2-40B4-BE49-F238E27FC236}">
                    <a16:creationId xmlns:a16="http://schemas.microsoft.com/office/drawing/2014/main" id="{89A9A945-B8A9-4A91-8BBD-24B3731F30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70" y="1767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82" name="Arc 33">
              <a:extLst>
                <a:ext uri="{FF2B5EF4-FFF2-40B4-BE49-F238E27FC236}">
                  <a16:creationId xmlns:a16="http://schemas.microsoft.com/office/drawing/2014/main" id="{85DE0A1F-7F63-4313-A60B-FF25CB80D1EF}"/>
                </a:ext>
              </a:extLst>
            </p:cNvPr>
            <p:cNvSpPr>
              <a:spLocks/>
            </p:cNvSpPr>
            <p:nvPr/>
          </p:nvSpPr>
          <p:spPr bwMode="auto">
            <a:xfrm rot="5400000" flipH="1" flipV="1">
              <a:off x="5285360" y="6283325"/>
              <a:ext cx="381000" cy="38100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3" name="Line 34">
              <a:extLst>
                <a:ext uri="{FF2B5EF4-FFF2-40B4-BE49-F238E27FC236}">
                  <a16:creationId xmlns:a16="http://schemas.microsoft.com/office/drawing/2014/main" id="{81679192-0181-4149-80FC-942FEB24475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285360" y="1787525"/>
              <a:ext cx="0" cy="2971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4" name="Line 35">
              <a:extLst>
                <a:ext uri="{FF2B5EF4-FFF2-40B4-BE49-F238E27FC236}">
                  <a16:creationId xmlns:a16="http://schemas.microsoft.com/office/drawing/2014/main" id="{81275EB7-15BC-4F16-8BDF-320428B0A75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94760" y="1787525"/>
              <a:ext cx="0" cy="4876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pSp>
          <p:nvGrpSpPr>
            <p:cNvPr id="85" name="Group 36">
              <a:extLst>
                <a:ext uri="{FF2B5EF4-FFF2-40B4-BE49-F238E27FC236}">
                  <a16:creationId xmlns:a16="http://schemas.microsoft.com/office/drawing/2014/main" id="{D28D078B-2674-465A-99CD-CED4CBC50EC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04360" y="1984375"/>
              <a:ext cx="76200" cy="2209800"/>
              <a:chOff x="816" y="1632"/>
              <a:chExt cx="48" cy="1392"/>
            </a:xfrm>
          </p:grpSpPr>
          <p:sp>
            <p:nvSpPr>
              <p:cNvPr id="86" name="Oval 37">
                <a:extLst>
                  <a:ext uri="{FF2B5EF4-FFF2-40B4-BE49-F238E27FC236}">
                    <a16:creationId xmlns:a16="http://schemas.microsoft.com/office/drawing/2014/main" id="{0D90554A-1685-4CDF-9EA3-B1820940C4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2976"/>
                <a:ext cx="48" cy="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7" name="Oval 38">
                <a:extLst>
                  <a:ext uri="{FF2B5EF4-FFF2-40B4-BE49-F238E27FC236}">
                    <a16:creationId xmlns:a16="http://schemas.microsoft.com/office/drawing/2014/main" id="{34AE0F32-121D-4435-8AA5-32F29F5DE6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2880"/>
                <a:ext cx="48" cy="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8" name="Oval 39">
                <a:extLst>
                  <a:ext uri="{FF2B5EF4-FFF2-40B4-BE49-F238E27FC236}">
                    <a16:creationId xmlns:a16="http://schemas.microsoft.com/office/drawing/2014/main" id="{32D060DB-B6FC-4C7E-A28A-C32273FFBC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2784"/>
                <a:ext cx="48" cy="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9" name="Oval 40">
                <a:extLst>
                  <a:ext uri="{FF2B5EF4-FFF2-40B4-BE49-F238E27FC236}">
                    <a16:creationId xmlns:a16="http://schemas.microsoft.com/office/drawing/2014/main" id="{945EBC2E-1A43-4078-AFE0-34B96BF9B7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2688"/>
                <a:ext cx="48" cy="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0" name="Oval 41">
                <a:extLst>
                  <a:ext uri="{FF2B5EF4-FFF2-40B4-BE49-F238E27FC236}">
                    <a16:creationId xmlns:a16="http://schemas.microsoft.com/office/drawing/2014/main" id="{9D0AE804-DE54-4696-9B6F-60132D8998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2592"/>
                <a:ext cx="48" cy="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1" name="Oval 42">
                <a:extLst>
                  <a:ext uri="{FF2B5EF4-FFF2-40B4-BE49-F238E27FC236}">
                    <a16:creationId xmlns:a16="http://schemas.microsoft.com/office/drawing/2014/main" id="{804EA67C-1C50-4FF0-AC32-A17B6C80AB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2496"/>
                <a:ext cx="48" cy="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2" name="Oval 43">
                <a:extLst>
                  <a:ext uri="{FF2B5EF4-FFF2-40B4-BE49-F238E27FC236}">
                    <a16:creationId xmlns:a16="http://schemas.microsoft.com/office/drawing/2014/main" id="{C3D4261A-0B06-4DD9-8519-F9A73EB74B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2400"/>
                <a:ext cx="48" cy="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3" name="Oval 44">
                <a:extLst>
                  <a:ext uri="{FF2B5EF4-FFF2-40B4-BE49-F238E27FC236}">
                    <a16:creationId xmlns:a16="http://schemas.microsoft.com/office/drawing/2014/main" id="{7ABE2305-7FB4-43FA-97AE-7D9F0D2C9C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2304"/>
                <a:ext cx="48" cy="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4" name="Oval 45">
                <a:extLst>
                  <a:ext uri="{FF2B5EF4-FFF2-40B4-BE49-F238E27FC236}">
                    <a16:creationId xmlns:a16="http://schemas.microsoft.com/office/drawing/2014/main" id="{4390C8C9-067E-4CA7-AE90-C94F8E1A8A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2208"/>
                <a:ext cx="48" cy="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5" name="Oval 46">
                <a:extLst>
                  <a:ext uri="{FF2B5EF4-FFF2-40B4-BE49-F238E27FC236}">
                    <a16:creationId xmlns:a16="http://schemas.microsoft.com/office/drawing/2014/main" id="{5EF6AFB6-0A03-4658-AA34-43AE6BA0F9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2112"/>
                <a:ext cx="48" cy="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6" name="Oval 47">
                <a:extLst>
                  <a:ext uri="{FF2B5EF4-FFF2-40B4-BE49-F238E27FC236}">
                    <a16:creationId xmlns:a16="http://schemas.microsoft.com/office/drawing/2014/main" id="{FDAB550B-7A20-4693-AF5D-A24D0E8CD6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2016"/>
                <a:ext cx="48" cy="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7" name="Oval 48">
                <a:extLst>
                  <a:ext uri="{FF2B5EF4-FFF2-40B4-BE49-F238E27FC236}">
                    <a16:creationId xmlns:a16="http://schemas.microsoft.com/office/drawing/2014/main" id="{C8E314AE-54A4-4807-905D-867EC6A5A2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1920"/>
                <a:ext cx="48" cy="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8" name="Oval 49">
                <a:extLst>
                  <a:ext uri="{FF2B5EF4-FFF2-40B4-BE49-F238E27FC236}">
                    <a16:creationId xmlns:a16="http://schemas.microsoft.com/office/drawing/2014/main" id="{C51D3301-DF7A-419F-9603-D04149228D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1824"/>
                <a:ext cx="48" cy="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9" name="Oval 50">
                <a:extLst>
                  <a:ext uri="{FF2B5EF4-FFF2-40B4-BE49-F238E27FC236}">
                    <a16:creationId xmlns:a16="http://schemas.microsoft.com/office/drawing/2014/main" id="{0E669866-6075-465E-B5D8-1F3C0B1647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1728"/>
                <a:ext cx="48" cy="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0" name="Oval 51">
                <a:extLst>
                  <a:ext uri="{FF2B5EF4-FFF2-40B4-BE49-F238E27FC236}">
                    <a16:creationId xmlns:a16="http://schemas.microsoft.com/office/drawing/2014/main" id="{1E4E870B-3F5C-4880-A999-CE551786F0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1632"/>
                <a:ext cx="48" cy="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101" name="Group 52">
              <a:extLst>
                <a:ext uri="{FF2B5EF4-FFF2-40B4-BE49-F238E27FC236}">
                  <a16:creationId xmlns:a16="http://schemas.microsoft.com/office/drawing/2014/main" id="{38E211C1-ED23-462F-8C6C-1D37A29CFB8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56760" y="2060575"/>
              <a:ext cx="76200" cy="2209800"/>
              <a:chOff x="816" y="1632"/>
              <a:chExt cx="48" cy="1392"/>
            </a:xfrm>
          </p:grpSpPr>
          <p:sp>
            <p:nvSpPr>
              <p:cNvPr id="102" name="Oval 53">
                <a:extLst>
                  <a:ext uri="{FF2B5EF4-FFF2-40B4-BE49-F238E27FC236}">
                    <a16:creationId xmlns:a16="http://schemas.microsoft.com/office/drawing/2014/main" id="{1CDE35A0-FDDC-4858-A3E3-BC53465C2C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2976"/>
                <a:ext cx="48" cy="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3" name="Oval 54">
                <a:extLst>
                  <a:ext uri="{FF2B5EF4-FFF2-40B4-BE49-F238E27FC236}">
                    <a16:creationId xmlns:a16="http://schemas.microsoft.com/office/drawing/2014/main" id="{F886A143-EA43-479B-8737-19C32C26D3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2880"/>
                <a:ext cx="48" cy="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4" name="Oval 55">
                <a:extLst>
                  <a:ext uri="{FF2B5EF4-FFF2-40B4-BE49-F238E27FC236}">
                    <a16:creationId xmlns:a16="http://schemas.microsoft.com/office/drawing/2014/main" id="{759B7234-B407-4148-A338-32A0DEE7C2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2784"/>
                <a:ext cx="48" cy="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5" name="Oval 56">
                <a:extLst>
                  <a:ext uri="{FF2B5EF4-FFF2-40B4-BE49-F238E27FC236}">
                    <a16:creationId xmlns:a16="http://schemas.microsoft.com/office/drawing/2014/main" id="{F962C8D7-D4BD-4643-B544-DF6500BACC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2688"/>
                <a:ext cx="48" cy="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6" name="Oval 57">
                <a:extLst>
                  <a:ext uri="{FF2B5EF4-FFF2-40B4-BE49-F238E27FC236}">
                    <a16:creationId xmlns:a16="http://schemas.microsoft.com/office/drawing/2014/main" id="{F8AF77AB-1D3F-4A1C-A37A-8A423AD89A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2592"/>
                <a:ext cx="48" cy="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7" name="Oval 58">
                <a:extLst>
                  <a:ext uri="{FF2B5EF4-FFF2-40B4-BE49-F238E27FC236}">
                    <a16:creationId xmlns:a16="http://schemas.microsoft.com/office/drawing/2014/main" id="{79FAF0FE-B1D6-4221-8274-9FDDE4395E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2496"/>
                <a:ext cx="48" cy="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8" name="Oval 59">
                <a:extLst>
                  <a:ext uri="{FF2B5EF4-FFF2-40B4-BE49-F238E27FC236}">
                    <a16:creationId xmlns:a16="http://schemas.microsoft.com/office/drawing/2014/main" id="{170D457C-0E89-44E2-BA9A-523355B698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2400"/>
                <a:ext cx="48" cy="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9" name="Oval 60">
                <a:extLst>
                  <a:ext uri="{FF2B5EF4-FFF2-40B4-BE49-F238E27FC236}">
                    <a16:creationId xmlns:a16="http://schemas.microsoft.com/office/drawing/2014/main" id="{169FD93E-B852-45BB-9611-5358B92625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2304"/>
                <a:ext cx="48" cy="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10" name="Oval 61">
                <a:extLst>
                  <a:ext uri="{FF2B5EF4-FFF2-40B4-BE49-F238E27FC236}">
                    <a16:creationId xmlns:a16="http://schemas.microsoft.com/office/drawing/2014/main" id="{F878D37D-8B09-48D9-AC3E-7479DA5B2F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2208"/>
                <a:ext cx="48" cy="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11" name="Oval 62">
                <a:extLst>
                  <a:ext uri="{FF2B5EF4-FFF2-40B4-BE49-F238E27FC236}">
                    <a16:creationId xmlns:a16="http://schemas.microsoft.com/office/drawing/2014/main" id="{D0B1266B-28D7-4C7E-9C58-BCE046B7E1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2112"/>
                <a:ext cx="48" cy="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12" name="Oval 63">
                <a:extLst>
                  <a:ext uri="{FF2B5EF4-FFF2-40B4-BE49-F238E27FC236}">
                    <a16:creationId xmlns:a16="http://schemas.microsoft.com/office/drawing/2014/main" id="{692D9ED4-75C6-4F3A-888F-108A044A8C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2016"/>
                <a:ext cx="48" cy="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13" name="Oval 64">
                <a:extLst>
                  <a:ext uri="{FF2B5EF4-FFF2-40B4-BE49-F238E27FC236}">
                    <a16:creationId xmlns:a16="http://schemas.microsoft.com/office/drawing/2014/main" id="{1AF18A0E-A84B-4CD0-BE91-9C9BBDB4E1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1920"/>
                <a:ext cx="48" cy="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14" name="Oval 65">
                <a:extLst>
                  <a:ext uri="{FF2B5EF4-FFF2-40B4-BE49-F238E27FC236}">
                    <a16:creationId xmlns:a16="http://schemas.microsoft.com/office/drawing/2014/main" id="{835AA661-1516-413B-94F4-88891A003D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1824"/>
                <a:ext cx="48" cy="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15" name="Oval 66">
                <a:extLst>
                  <a:ext uri="{FF2B5EF4-FFF2-40B4-BE49-F238E27FC236}">
                    <a16:creationId xmlns:a16="http://schemas.microsoft.com/office/drawing/2014/main" id="{469A82D2-E694-433F-9364-0C38CF8C25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1728"/>
                <a:ext cx="48" cy="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16" name="Oval 67">
                <a:extLst>
                  <a:ext uri="{FF2B5EF4-FFF2-40B4-BE49-F238E27FC236}">
                    <a16:creationId xmlns:a16="http://schemas.microsoft.com/office/drawing/2014/main" id="{2A16CF8D-C323-4F95-A66D-BA3009A8FE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1632"/>
                <a:ext cx="48" cy="4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117" name="Group 68">
              <a:extLst>
                <a:ext uri="{FF2B5EF4-FFF2-40B4-BE49-F238E27FC236}">
                  <a16:creationId xmlns:a16="http://schemas.microsoft.com/office/drawing/2014/main" id="{E0296D95-506F-4160-9957-D172452A047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99560" y="1962150"/>
              <a:ext cx="228600" cy="1752600"/>
              <a:chOff x="3874" y="1680"/>
              <a:chExt cx="144" cy="1104"/>
            </a:xfrm>
          </p:grpSpPr>
          <p:sp>
            <p:nvSpPr>
              <p:cNvPr id="118" name="Line 69">
                <a:extLst>
                  <a:ext uri="{FF2B5EF4-FFF2-40B4-BE49-F238E27FC236}">
                    <a16:creationId xmlns:a16="http://schemas.microsoft.com/office/drawing/2014/main" id="{C5A4DE6D-97FB-4B6A-9521-449C4A32CC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011" y="1680"/>
                <a:ext cx="0" cy="11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19" name="Line 70">
                <a:extLst>
                  <a:ext uri="{FF2B5EF4-FFF2-40B4-BE49-F238E27FC236}">
                    <a16:creationId xmlns:a16="http://schemas.microsoft.com/office/drawing/2014/main" id="{3B18EBC5-E1B3-4558-83E1-D61631E090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74" y="2775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20" name="Line 71">
                <a:extLst>
                  <a:ext uri="{FF2B5EF4-FFF2-40B4-BE49-F238E27FC236}">
                    <a16:creationId xmlns:a16="http://schemas.microsoft.com/office/drawing/2014/main" id="{9A7C6A98-3544-4132-96EC-9B98E65BA6E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74" y="2679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21" name="Line 72">
                <a:extLst>
                  <a:ext uri="{FF2B5EF4-FFF2-40B4-BE49-F238E27FC236}">
                    <a16:creationId xmlns:a16="http://schemas.microsoft.com/office/drawing/2014/main" id="{3902F5A7-8D86-4BBE-8172-D36E4B8D28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74" y="2583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22" name="Line 73">
                <a:extLst>
                  <a:ext uri="{FF2B5EF4-FFF2-40B4-BE49-F238E27FC236}">
                    <a16:creationId xmlns:a16="http://schemas.microsoft.com/office/drawing/2014/main" id="{34D0E438-419B-4D98-B6EC-F158A9417F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74" y="2487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23" name="Line 74">
                <a:extLst>
                  <a:ext uri="{FF2B5EF4-FFF2-40B4-BE49-F238E27FC236}">
                    <a16:creationId xmlns:a16="http://schemas.microsoft.com/office/drawing/2014/main" id="{C807BF80-A5FA-45BB-8B95-5D121D01CB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74" y="2391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24" name="Line 75">
                <a:extLst>
                  <a:ext uri="{FF2B5EF4-FFF2-40B4-BE49-F238E27FC236}">
                    <a16:creationId xmlns:a16="http://schemas.microsoft.com/office/drawing/2014/main" id="{9BFEB115-07D3-4F71-BA6C-C4EF69D81A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74" y="2295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25" name="Line 76">
                <a:extLst>
                  <a:ext uri="{FF2B5EF4-FFF2-40B4-BE49-F238E27FC236}">
                    <a16:creationId xmlns:a16="http://schemas.microsoft.com/office/drawing/2014/main" id="{FA312EC9-FDE1-4EFF-B66D-790A4073C2C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74" y="2199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26" name="Line 77">
                <a:extLst>
                  <a:ext uri="{FF2B5EF4-FFF2-40B4-BE49-F238E27FC236}">
                    <a16:creationId xmlns:a16="http://schemas.microsoft.com/office/drawing/2014/main" id="{9D75287E-D8A5-47C3-9A0F-00A4E7D16C7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74" y="2103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27" name="Line 78">
                <a:extLst>
                  <a:ext uri="{FF2B5EF4-FFF2-40B4-BE49-F238E27FC236}">
                    <a16:creationId xmlns:a16="http://schemas.microsoft.com/office/drawing/2014/main" id="{2D1CF212-A89C-4679-81BF-E99E385A30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74" y="2007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28" name="Line 79">
                <a:extLst>
                  <a:ext uri="{FF2B5EF4-FFF2-40B4-BE49-F238E27FC236}">
                    <a16:creationId xmlns:a16="http://schemas.microsoft.com/office/drawing/2014/main" id="{ECC95CF7-DB04-4908-B085-39870585CB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74" y="1911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29" name="Line 80">
                <a:extLst>
                  <a:ext uri="{FF2B5EF4-FFF2-40B4-BE49-F238E27FC236}">
                    <a16:creationId xmlns:a16="http://schemas.microsoft.com/office/drawing/2014/main" id="{7DF26D98-4C33-472E-94A0-3380CDE7DD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74" y="1815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0" name="Line 81">
                <a:extLst>
                  <a:ext uri="{FF2B5EF4-FFF2-40B4-BE49-F238E27FC236}">
                    <a16:creationId xmlns:a16="http://schemas.microsoft.com/office/drawing/2014/main" id="{A4B9E102-66E3-4406-9E8F-3B37C733AF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74" y="1719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1" name="Line 82">
                <a:extLst>
                  <a:ext uri="{FF2B5EF4-FFF2-40B4-BE49-F238E27FC236}">
                    <a16:creationId xmlns:a16="http://schemas.microsoft.com/office/drawing/2014/main" id="{C1CB4800-CE13-448F-87CF-89E85C34F3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70" y="2727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2" name="Line 83">
                <a:extLst>
                  <a:ext uri="{FF2B5EF4-FFF2-40B4-BE49-F238E27FC236}">
                    <a16:creationId xmlns:a16="http://schemas.microsoft.com/office/drawing/2014/main" id="{23CB4066-DD5C-4094-9E1F-1F4B7946C3F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70" y="2631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3" name="Line 84">
                <a:extLst>
                  <a:ext uri="{FF2B5EF4-FFF2-40B4-BE49-F238E27FC236}">
                    <a16:creationId xmlns:a16="http://schemas.microsoft.com/office/drawing/2014/main" id="{34EE98B5-0178-42EF-84DC-140DF5215D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70" y="2535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4" name="Line 85">
                <a:extLst>
                  <a:ext uri="{FF2B5EF4-FFF2-40B4-BE49-F238E27FC236}">
                    <a16:creationId xmlns:a16="http://schemas.microsoft.com/office/drawing/2014/main" id="{CCA51B0D-9729-4B1A-9A8F-2A818C4547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70" y="2439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5" name="Line 86">
                <a:extLst>
                  <a:ext uri="{FF2B5EF4-FFF2-40B4-BE49-F238E27FC236}">
                    <a16:creationId xmlns:a16="http://schemas.microsoft.com/office/drawing/2014/main" id="{AF820EBF-9946-4E52-98F7-9AAF59C5FBA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70" y="2343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6" name="Line 87">
                <a:extLst>
                  <a:ext uri="{FF2B5EF4-FFF2-40B4-BE49-F238E27FC236}">
                    <a16:creationId xmlns:a16="http://schemas.microsoft.com/office/drawing/2014/main" id="{05D4FB8F-CCA0-41DD-831B-B46CA4F949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70" y="2247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7" name="Line 88">
                <a:extLst>
                  <a:ext uri="{FF2B5EF4-FFF2-40B4-BE49-F238E27FC236}">
                    <a16:creationId xmlns:a16="http://schemas.microsoft.com/office/drawing/2014/main" id="{B338F981-0C92-4BAE-AF4C-AFDAA8DFF3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70" y="2151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8" name="Line 89">
                <a:extLst>
                  <a:ext uri="{FF2B5EF4-FFF2-40B4-BE49-F238E27FC236}">
                    <a16:creationId xmlns:a16="http://schemas.microsoft.com/office/drawing/2014/main" id="{C8E63EF9-D576-4BCE-BE68-2CE9F2AF14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70" y="2055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9" name="Line 90">
                <a:extLst>
                  <a:ext uri="{FF2B5EF4-FFF2-40B4-BE49-F238E27FC236}">
                    <a16:creationId xmlns:a16="http://schemas.microsoft.com/office/drawing/2014/main" id="{0F0A2318-00E7-4314-9BBF-077597AD55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70" y="1959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40" name="Line 91">
                <a:extLst>
                  <a:ext uri="{FF2B5EF4-FFF2-40B4-BE49-F238E27FC236}">
                    <a16:creationId xmlns:a16="http://schemas.microsoft.com/office/drawing/2014/main" id="{8BE74D64-3E65-40FA-9D9C-E0E91D4C547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70" y="1863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41" name="Line 92">
                <a:extLst>
                  <a:ext uri="{FF2B5EF4-FFF2-40B4-BE49-F238E27FC236}">
                    <a16:creationId xmlns:a16="http://schemas.microsoft.com/office/drawing/2014/main" id="{4BDD24F5-3CE9-4AA4-849F-C0582D1AD3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70" y="1767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pic>
          <p:nvPicPr>
            <p:cNvPr id="142" name="Picture 93">
              <a:extLst>
                <a:ext uri="{FF2B5EF4-FFF2-40B4-BE49-F238E27FC236}">
                  <a16:creationId xmlns:a16="http://schemas.microsoft.com/office/drawing/2014/main" id="{F646726D-8E5F-4373-81AD-296EB7964D6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370960" y="1939925"/>
              <a:ext cx="193675" cy="2449513"/>
            </a:xfrm>
            <a:prstGeom prst="rect">
              <a:avLst/>
            </a:prstGeom>
            <a:noFill/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</p:pic>
        <p:sp>
          <p:nvSpPr>
            <p:cNvPr id="143" name="Text Box 94">
              <a:extLst>
                <a:ext uri="{FF2B5EF4-FFF2-40B4-BE49-F238E27FC236}">
                  <a16:creationId xmlns:a16="http://schemas.microsoft.com/office/drawing/2014/main" id="{12E09099-77F8-4C5F-AA80-73716B57C0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5360" y="2166937"/>
              <a:ext cx="1616075" cy="1006475"/>
            </a:xfrm>
            <a:prstGeom prst="rect">
              <a:avLst/>
            </a:prstGeom>
            <a:noFill/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>
              <a:spAutoFit/>
            </a:bodyPr>
            <a:lstStyle/>
            <a:p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Holes to choose the dose</a:t>
              </a:r>
            </a:p>
          </p:txBody>
        </p:sp>
        <p:sp>
          <p:nvSpPr>
            <p:cNvPr id="146" name="Freeform 97">
              <a:extLst>
                <a:ext uri="{FF2B5EF4-FFF2-40B4-BE49-F238E27FC236}">
                  <a16:creationId xmlns:a16="http://schemas.microsoft.com/office/drawing/2014/main" id="{4CFC3D56-1371-40EE-9FAB-37C00217DE6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0223" y="2508250"/>
              <a:ext cx="3897312" cy="1741488"/>
            </a:xfrm>
            <a:custGeom>
              <a:avLst/>
              <a:gdLst/>
              <a:ahLst/>
              <a:cxnLst>
                <a:cxn ang="0">
                  <a:pos x="1350" y="16"/>
                </a:cxn>
                <a:cxn ang="0">
                  <a:pos x="837" y="1081"/>
                </a:cxn>
                <a:cxn ang="0">
                  <a:pos x="2455" y="458"/>
                </a:cxn>
              </a:cxnLst>
              <a:rect l="0" t="0" r="r" b="b"/>
              <a:pathLst>
                <a:path w="2455" h="1097">
                  <a:moveTo>
                    <a:pt x="1350" y="16"/>
                  </a:moveTo>
                  <a:cubicBezTo>
                    <a:pt x="672" y="0"/>
                    <a:pt x="0" y="1065"/>
                    <a:pt x="837" y="1081"/>
                  </a:cubicBezTo>
                  <a:cubicBezTo>
                    <a:pt x="1942" y="1097"/>
                    <a:pt x="1147" y="455"/>
                    <a:pt x="2455" y="458"/>
                  </a:cubicBezTo>
                </a:path>
              </a:pathLst>
            </a:custGeom>
            <a:noFill/>
            <a:ln w="76200" cap="flat" cmpd="sng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48" name="Text Box 99">
              <a:extLst>
                <a:ext uri="{FF2B5EF4-FFF2-40B4-BE49-F238E27FC236}">
                  <a16:creationId xmlns:a16="http://schemas.microsoft.com/office/drawing/2014/main" id="{F40A6789-9D68-4273-84DD-3A337FB453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3796" y="1025191"/>
              <a:ext cx="1716088" cy="707886"/>
            </a:xfrm>
            <a:prstGeom prst="rect">
              <a:avLst/>
            </a:prstGeom>
            <a:noFill/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Tube from the stock tank</a:t>
              </a:r>
            </a:p>
          </p:txBody>
        </p:sp>
        <p:sp>
          <p:nvSpPr>
            <p:cNvPr id="149" name="Text Box 100">
              <a:extLst>
                <a:ext uri="{FF2B5EF4-FFF2-40B4-BE49-F238E27FC236}">
                  <a16:creationId xmlns:a16="http://schemas.microsoft.com/office/drawing/2014/main" id="{AC0D2DED-26C3-40CB-99AF-5036D0E0FA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89985" y="50800"/>
              <a:ext cx="1422400" cy="396875"/>
            </a:xfrm>
            <a:prstGeom prst="rect">
              <a:avLst/>
            </a:prstGeom>
            <a:noFill/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>
              <a:spAutoFit/>
            </a:bodyPr>
            <a:lstStyle/>
            <a:p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Air vent</a:t>
              </a:r>
            </a:p>
          </p:txBody>
        </p:sp>
        <p:sp>
          <p:nvSpPr>
            <p:cNvPr id="150" name="Line 101">
              <a:extLst>
                <a:ext uri="{FF2B5EF4-FFF2-40B4-BE49-F238E27FC236}">
                  <a16:creationId xmlns:a16="http://schemas.microsoft.com/office/drawing/2014/main" id="{AC30427B-0E11-4423-9AD2-18294260960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87165" y="1435100"/>
              <a:ext cx="1059807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51" name="Text Box 102">
              <a:extLst>
                <a:ext uri="{FF2B5EF4-FFF2-40B4-BE49-F238E27FC236}">
                  <a16:creationId xmlns:a16="http://schemas.microsoft.com/office/drawing/2014/main" id="{5A49F5E6-D9E7-49B2-8455-CE2A3F7A13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1973" y="5543550"/>
              <a:ext cx="1277937" cy="396875"/>
            </a:xfrm>
            <a:prstGeom prst="rect">
              <a:avLst/>
            </a:prstGeom>
            <a:noFill/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Raw water</a:t>
              </a:r>
            </a:p>
          </p:txBody>
        </p:sp>
        <p:sp>
          <p:nvSpPr>
            <p:cNvPr id="152" name="Freeform 103">
              <a:extLst>
                <a:ext uri="{FF2B5EF4-FFF2-40B4-BE49-F238E27FC236}">
                  <a16:creationId xmlns:a16="http://schemas.microsoft.com/office/drawing/2014/main" id="{D738AC49-1DFB-443F-83CA-F897E1689A9E}"/>
                </a:ext>
              </a:extLst>
            </p:cNvPr>
            <p:cNvSpPr>
              <a:spLocks/>
            </p:cNvSpPr>
            <p:nvPr/>
          </p:nvSpPr>
          <p:spPr bwMode="auto">
            <a:xfrm>
              <a:off x="4867848" y="5708650"/>
              <a:ext cx="1223962" cy="427038"/>
            </a:xfrm>
            <a:custGeom>
              <a:avLst/>
              <a:gdLst/>
              <a:ahLst/>
              <a:cxnLst>
                <a:cxn ang="0">
                  <a:pos x="771" y="0"/>
                </a:cxn>
                <a:cxn ang="0">
                  <a:pos x="186" y="65"/>
                </a:cxn>
                <a:cxn ang="0">
                  <a:pos x="0" y="269"/>
                </a:cxn>
              </a:cxnLst>
              <a:rect l="0" t="0" r="r" b="b"/>
              <a:pathLst>
                <a:path w="771" h="269">
                  <a:moveTo>
                    <a:pt x="771" y="0"/>
                  </a:moveTo>
                  <a:cubicBezTo>
                    <a:pt x="674" y="11"/>
                    <a:pt x="315" y="20"/>
                    <a:pt x="186" y="65"/>
                  </a:cubicBezTo>
                  <a:cubicBezTo>
                    <a:pt x="57" y="110"/>
                    <a:pt x="39" y="227"/>
                    <a:pt x="0" y="269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lg" len="med"/>
              <a:tailEnd type="triangl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grpSp>
          <p:nvGrpSpPr>
            <p:cNvPr id="154" name="Group 105">
              <a:extLst>
                <a:ext uri="{FF2B5EF4-FFF2-40B4-BE49-F238E27FC236}">
                  <a16:creationId xmlns:a16="http://schemas.microsoft.com/office/drawing/2014/main" id="{F5379056-135F-435D-86A4-FE1B4AF73A2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42198" y="312738"/>
              <a:ext cx="1411287" cy="2465388"/>
              <a:chOff x="2589" y="85"/>
              <a:chExt cx="889" cy="1553"/>
            </a:xfrm>
          </p:grpSpPr>
          <p:sp>
            <p:nvSpPr>
              <p:cNvPr id="155" name="AutoShape 106">
                <a:extLst>
                  <a:ext uri="{FF2B5EF4-FFF2-40B4-BE49-F238E27FC236}">
                    <a16:creationId xmlns:a16="http://schemas.microsoft.com/office/drawing/2014/main" id="{0F637292-601D-4915-BEF5-104729FFD9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92" y="1084"/>
                <a:ext cx="664" cy="554"/>
              </a:xfrm>
              <a:prstGeom prst="roundRect">
                <a:avLst>
                  <a:gd name="adj" fmla="val 16667"/>
                </a:avLst>
              </a:prstGeom>
              <a:solidFill>
                <a:schemeClr val="hlink"/>
              </a:solidFill>
              <a:ln w="28575">
                <a:noFill/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56" name="Rectangle 107">
                <a:extLst>
                  <a:ext uri="{FF2B5EF4-FFF2-40B4-BE49-F238E27FC236}">
                    <a16:creationId xmlns:a16="http://schemas.microsoft.com/office/drawing/2014/main" id="{321AC6E4-E70E-46C4-8815-F0E9D14CB1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92" y="1047"/>
                <a:ext cx="664" cy="111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57" name="AutoShape 108">
                <a:extLst>
                  <a:ext uri="{FF2B5EF4-FFF2-40B4-BE49-F238E27FC236}">
                    <a16:creationId xmlns:a16="http://schemas.microsoft.com/office/drawing/2014/main" id="{7D633226-ED87-4127-8E74-BBA4DC610A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92" y="383"/>
                <a:ext cx="664" cy="1255"/>
              </a:xfrm>
              <a:prstGeom prst="roundRect">
                <a:avLst>
                  <a:gd name="adj" fmla="val 16667"/>
                </a:avLst>
              </a:prstGeom>
              <a:noFill/>
              <a:ln w="28575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pic>
            <p:nvPicPr>
              <p:cNvPr id="158" name="Picture 109" descr="Product Picture">
                <a:extLst>
                  <a:ext uri="{FF2B5EF4-FFF2-40B4-BE49-F238E27FC236}">
                    <a16:creationId xmlns:a16="http://schemas.microsoft.com/office/drawing/2014/main" id="{D4A4D9EA-E410-4E4D-96E0-B73EC42FEA6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 t="20000" r="63148" b="48000"/>
              <a:stretch>
                <a:fillRect/>
              </a:stretch>
            </p:blipFill>
            <p:spPr bwMode="auto">
              <a:xfrm>
                <a:off x="2589" y="654"/>
                <a:ext cx="530" cy="460"/>
              </a:xfrm>
              <a:prstGeom prst="rect">
                <a:avLst/>
              </a:prstGeom>
              <a:noFill/>
            </p:spPr>
          </p:pic>
          <p:sp>
            <p:nvSpPr>
              <p:cNvPr id="159" name="Rectangle 110">
                <a:extLst>
                  <a:ext uri="{FF2B5EF4-FFF2-40B4-BE49-F238E27FC236}">
                    <a16:creationId xmlns:a16="http://schemas.microsoft.com/office/drawing/2014/main" id="{DAEA8FE6-2CE6-43B9-A9CD-7771812474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58" y="972"/>
                <a:ext cx="56" cy="148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60" name="AutoShape 111">
                <a:extLst>
                  <a:ext uri="{FF2B5EF4-FFF2-40B4-BE49-F238E27FC236}">
                    <a16:creationId xmlns:a16="http://schemas.microsoft.com/office/drawing/2014/main" id="{2D68885A-751E-43E0-9019-3C139C8AA3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3012" y="944"/>
                <a:ext cx="147" cy="390"/>
              </a:xfrm>
              <a:prstGeom prst="roundRect">
                <a:avLst>
                  <a:gd name="adj" fmla="val 16667"/>
                </a:avLst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161" name="Group 112">
                <a:extLst>
                  <a:ext uri="{FF2B5EF4-FFF2-40B4-BE49-F238E27FC236}">
                    <a16:creationId xmlns:a16="http://schemas.microsoft.com/office/drawing/2014/main" id="{39CDDA1F-4897-4591-A003-74133698814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860" y="276"/>
                <a:ext cx="528" cy="111"/>
                <a:chOff x="2855" y="276"/>
                <a:chExt cx="528" cy="111"/>
              </a:xfrm>
            </p:grpSpPr>
            <p:sp>
              <p:nvSpPr>
                <p:cNvPr id="167" name="Arc 113">
                  <a:extLst>
                    <a:ext uri="{FF2B5EF4-FFF2-40B4-BE49-F238E27FC236}">
                      <a16:creationId xmlns:a16="http://schemas.microsoft.com/office/drawing/2014/main" id="{F31C4A24-9DBD-4D6D-A947-0484E1B8DE4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10800000" flipH="1">
                  <a:off x="2855" y="276"/>
                  <a:ext cx="40" cy="111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68" name="Arc 114">
                  <a:extLst>
                    <a:ext uri="{FF2B5EF4-FFF2-40B4-BE49-F238E27FC236}">
                      <a16:creationId xmlns:a16="http://schemas.microsoft.com/office/drawing/2014/main" id="{2ADF8FEF-2DA7-4685-BABA-E0CF4894544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10800000">
                  <a:off x="3343" y="276"/>
                  <a:ext cx="40" cy="111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162" name="AutoShape 115">
                <a:extLst>
                  <a:ext uri="{FF2B5EF4-FFF2-40B4-BE49-F238E27FC236}">
                    <a16:creationId xmlns:a16="http://schemas.microsoft.com/office/drawing/2014/main" id="{58C3DD73-468A-43EC-9AEA-EC090AD70F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2836" y="356"/>
                <a:ext cx="576" cy="120"/>
              </a:xfrm>
              <a:custGeom>
                <a:avLst/>
                <a:gdLst>
                  <a:gd name="G0" fmla="+- 2435 0 0"/>
                  <a:gd name="G1" fmla="+- 21600 0 2435"/>
                  <a:gd name="G2" fmla="*/ 2435 1 2"/>
                  <a:gd name="G3" fmla="+- 21600 0 G2"/>
                  <a:gd name="G4" fmla="+/ 2435 21600 2"/>
                  <a:gd name="G5" fmla="+/ G1 0 2"/>
                  <a:gd name="G6" fmla="*/ 21600 21600 2435"/>
                  <a:gd name="G7" fmla="*/ G6 1 2"/>
                  <a:gd name="G8" fmla="+- 21600 0 G7"/>
                  <a:gd name="G9" fmla="*/ 21600 1 2"/>
                  <a:gd name="G10" fmla="+- 2435 0 G9"/>
                  <a:gd name="G11" fmla="?: G10 G8 0"/>
                  <a:gd name="G12" fmla="?: G10 G7 21600"/>
                  <a:gd name="T0" fmla="*/ 20382 w 21600"/>
                  <a:gd name="T1" fmla="*/ 10800 h 21600"/>
                  <a:gd name="T2" fmla="*/ 10800 w 21600"/>
                  <a:gd name="T3" fmla="*/ 21600 h 21600"/>
                  <a:gd name="T4" fmla="*/ 1218 w 21600"/>
                  <a:gd name="T5" fmla="*/ 10800 h 21600"/>
                  <a:gd name="T6" fmla="*/ 10800 w 21600"/>
                  <a:gd name="T7" fmla="*/ 0 h 21600"/>
                  <a:gd name="T8" fmla="*/ 3018 w 21600"/>
                  <a:gd name="T9" fmla="*/ 3018 h 21600"/>
                  <a:gd name="T10" fmla="*/ 18582 w 21600"/>
                  <a:gd name="T11" fmla="*/ 18582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2435" y="21600"/>
                    </a:lnTo>
                    <a:lnTo>
                      <a:pt x="19165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>
                <a:solidFill>
                  <a:schemeClr val="bg1"/>
                </a:solidFill>
                <a:miter lim="800000"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163" name="Group 116">
                <a:extLst>
                  <a:ext uri="{FF2B5EF4-FFF2-40B4-BE49-F238E27FC236}">
                    <a16:creationId xmlns:a16="http://schemas.microsoft.com/office/drawing/2014/main" id="{C557B75E-A0C8-4871-9156-306CE8FBD9A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875" y="172"/>
                <a:ext cx="498" cy="149"/>
                <a:chOff x="2869" y="172"/>
                <a:chExt cx="498" cy="149"/>
              </a:xfrm>
            </p:grpSpPr>
            <p:sp>
              <p:nvSpPr>
                <p:cNvPr id="165" name="Freeform 117">
                  <a:extLst>
                    <a:ext uri="{FF2B5EF4-FFF2-40B4-BE49-F238E27FC236}">
                      <a16:creationId xmlns:a16="http://schemas.microsoft.com/office/drawing/2014/main" id="{CFD36D4B-9CA0-4197-8C0B-263E2F80691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69" y="210"/>
                  <a:ext cx="498" cy="111"/>
                </a:xfrm>
                <a:custGeom>
                  <a:avLst/>
                  <a:gdLst/>
                  <a:ahLst/>
                  <a:cxnLst>
                    <a:cxn ang="0">
                      <a:pos x="0" y="144"/>
                    </a:cxn>
                    <a:cxn ang="0">
                      <a:pos x="0" y="0"/>
                    </a:cxn>
                    <a:cxn ang="0">
                      <a:pos x="288" y="0"/>
                    </a:cxn>
                    <a:cxn ang="0">
                      <a:pos x="288" y="144"/>
                    </a:cxn>
                  </a:cxnLst>
                  <a:rect l="0" t="0" r="r" b="b"/>
                  <a:pathLst>
                    <a:path w="288" h="144">
                      <a:moveTo>
                        <a:pt x="0" y="144"/>
                      </a:moveTo>
                      <a:lnTo>
                        <a:pt x="0" y="0"/>
                      </a:lnTo>
                      <a:lnTo>
                        <a:pt x="288" y="0"/>
                      </a:lnTo>
                      <a:lnTo>
                        <a:pt x="288" y="144"/>
                      </a:lnTo>
                    </a:path>
                  </a:pathLst>
                </a:cu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66" name="Line 118">
                  <a:extLst>
                    <a:ext uri="{FF2B5EF4-FFF2-40B4-BE49-F238E27FC236}">
                      <a16:creationId xmlns:a16="http://schemas.microsoft.com/office/drawing/2014/main" id="{0F41DA31-BEA8-497E-AA00-7927A721BC0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118" y="172"/>
                  <a:ext cx="0" cy="80"/>
                </a:xfrm>
                <a:prstGeom prst="line">
                  <a:avLst/>
                </a:prstGeom>
                <a:noFill/>
                <a:ln w="38100">
                  <a:solidFill>
                    <a:schemeClr val="bg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164" name="Line 119">
                <a:extLst>
                  <a:ext uri="{FF2B5EF4-FFF2-40B4-BE49-F238E27FC236}">
                    <a16:creationId xmlns:a16="http://schemas.microsoft.com/office/drawing/2014/main" id="{997C4B5C-E37D-4816-8F42-2CB54C8E67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08" y="85"/>
                <a:ext cx="370" cy="8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triangl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169" name="Text Box 120">
              <a:extLst>
                <a:ext uri="{FF2B5EF4-FFF2-40B4-BE49-F238E27FC236}">
                  <a16:creationId xmlns:a16="http://schemas.microsoft.com/office/drawing/2014/main" id="{9DC9D051-D18B-43E1-A112-2672DACF4B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66248" y="1116013"/>
              <a:ext cx="1431925" cy="396875"/>
            </a:xfrm>
            <a:prstGeom prst="rect">
              <a:avLst/>
            </a:prstGeom>
            <a:noFill/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>
              <a:spAutoFit/>
            </a:bodyPr>
            <a:lstStyle/>
            <a:p>
              <a:r>
                <a:rPr lang="en-US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Float valve</a:t>
              </a:r>
            </a:p>
          </p:txBody>
        </p:sp>
        <p:sp>
          <p:nvSpPr>
            <p:cNvPr id="170" name="Line 121">
              <a:extLst>
                <a:ext uri="{FF2B5EF4-FFF2-40B4-BE49-F238E27FC236}">
                  <a16:creationId xmlns:a16="http://schemas.microsoft.com/office/drawing/2014/main" id="{133ECB87-16DD-40BA-B3CE-B8F0EDC6788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42310" y="1319213"/>
              <a:ext cx="1060450" cy="2397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med"/>
              <a:tailEnd type="triangle" w="lg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98797495-F7AF-4BE1-A343-52CCEA6860F0}"/>
                </a:ext>
              </a:extLst>
            </p:cNvPr>
            <p:cNvCxnSpPr/>
            <p:nvPr/>
          </p:nvCxnSpPr>
          <p:spPr bwMode="auto">
            <a:xfrm>
              <a:off x="4218560" y="2022475"/>
              <a:ext cx="3181350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ysDash"/>
              <a:round/>
              <a:headEnd type="none" w="lg" len="med"/>
              <a:tailEnd type="none" w="lg" len="med"/>
            </a:ln>
            <a:effectLst/>
          </p:spPr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72ECEBEB-22FB-4D84-BA9E-D19D4B60BB81}"/>
                </a:ext>
              </a:extLst>
            </p:cNvPr>
            <p:cNvCxnSpPr/>
            <p:nvPr/>
          </p:nvCxnSpPr>
          <p:spPr bwMode="auto">
            <a:xfrm>
              <a:off x="4942460" y="3243263"/>
              <a:ext cx="2457450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ysDash"/>
              <a:round/>
              <a:headEnd type="none" w="lg" len="med"/>
              <a:tailEnd type="none" w="lg" len="med"/>
            </a:ln>
            <a:effectLst/>
          </p:spPr>
        </p:cxnSp>
        <p:cxnSp>
          <p:nvCxnSpPr>
            <p:cNvPr id="177" name="Straight Arrow Connector 176">
              <a:extLst>
                <a:ext uri="{FF2B5EF4-FFF2-40B4-BE49-F238E27FC236}">
                  <a16:creationId xmlns:a16="http://schemas.microsoft.com/office/drawing/2014/main" id="{90FCD7B6-7FC8-43E0-9995-73EED6105158}"/>
                </a:ext>
              </a:extLst>
            </p:cNvPr>
            <p:cNvCxnSpPr/>
            <p:nvPr/>
          </p:nvCxnSpPr>
          <p:spPr bwMode="auto">
            <a:xfrm>
              <a:off x="7399910" y="2022475"/>
              <a:ext cx="0" cy="122078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</p:cxn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E3168716-AD2B-4B9A-80BC-887165DE2790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37192" y="2425700"/>
              <a:ext cx="345650" cy="358775"/>
            </a:xfrm>
            <a:prstGeom prst="rect">
              <a:avLst/>
            </a:prstGeom>
            <a:solidFill>
              <a:schemeClr val="bg1"/>
            </a:solidFill>
          </p:spPr>
        </p:pic>
        <p:pic>
          <p:nvPicPr>
            <p:cNvPr id="180" name="Picture 1">
              <a:extLst>
                <a:ext uri="{FF2B5EF4-FFF2-40B4-BE49-F238E27FC236}">
                  <a16:creationId xmlns:a16="http://schemas.microsoft.com/office/drawing/2014/main" id="{E9A93E53-421F-4850-B074-31AF3BADD29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 cstate="screen"/>
            <a:srcRect l="7357" t="3891" r="15316" b="3379"/>
            <a:stretch/>
          </p:blipFill>
          <p:spPr bwMode="auto">
            <a:xfrm>
              <a:off x="8034181" y="214374"/>
              <a:ext cx="3040456" cy="63594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47" name="Text Box 99">
              <a:extLst>
                <a:ext uri="{FF2B5EF4-FFF2-40B4-BE49-F238E27FC236}">
                  <a16:creationId xmlns:a16="http://schemas.microsoft.com/office/drawing/2014/main" id="{4D276A16-B25F-4590-AB61-079AC3211B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94959" y="4209072"/>
              <a:ext cx="1716088" cy="400110"/>
            </a:xfrm>
            <a:prstGeom prst="rect">
              <a:avLst/>
            </a:prstGeom>
            <a:noFill/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Flexible tube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00759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8BB3DBA1-51AB-47EB-BA39-EB7F3A3B77D6}"/>
              </a:ext>
            </a:extLst>
          </p:cNvPr>
          <p:cNvGrpSpPr/>
          <p:nvPr/>
        </p:nvGrpSpPr>
        <p:grpSpPr>
          <a:xfrm>
            <a:off x="326137" y="1640063"/>
            <a:ext cx="7421728" cy="1485779"/>
            <a:chOff x="326137" y="1640063"/>
            <a:chExt cx="7421728" cy="1485779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6B33F7C9-2F8E-412F-93CB-B2AC963821D5}"/>
                </a:ext>
              </a:extLst>
            </p:cNvPr>
            <p:cNvGrpSpPr/>
            <p:nvPr/>
          </p:nvGrpSpPr>
          <p:grpSpPr>
            <a:xfrm>
              <a:off x="326137" y="1816100"/>
              <a:ext cx="7421728" cy="1309742"/>
              <a:chOff x="326137" y="1816100"/>
              <a:chExt cx="7421728" cy="1309742"/>
            </a:xfrm>
          </p:grpSpPr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2FD5A4B2-AEFF-4F46-A113-4A7DC3B9A6DE}"/>
                  </a:ext>
                </a:extLst>
              </p:cNvPr>
              <p:cNvGrpSpPr/>
              <p:nvPr/>
            </p:nvGrpSpPr>
            <p:grpSpPr>
              <a:xfrm>
                <a:off x="326137" y="1816100"/>
                <a:ext cx="7421728" cy="1309742"/>
                <a:chOff x="326137" y="1816100"/>
                <a:chExt cx="7421728" cy="1309742"/>
              </a:xfrm>
            </p:grpSpPr>
            <p:sp>
              <p:nvSpPr>
                <p:cNvPr id="23" name="Rectangle 24">
                  <a:extLst>
                    <a:ext uri="{FF2B5EF4-FFF2-40B4-BE49-F238E27FC236}">
                      <a16:creationId xmlns:a16="http://schemas.microsoft.com/office/drawing/2014/main" id="{DC1F7809-2FD3-4B9B-BA3C-BB60F4C22CD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57613" y="2759075"/>
                  <a:ext cx="362280" cy="36676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90488" tIns="44450" rIns="90488" bIns="44450">
                  <a:spAutoFit/>
                </a:bodyPr>
                <a:lstStyle/>
                <a:p>
                  <a:r>
                    <a:rPr lang="en-US" sz="18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in</a:t>
                  </a:r>
                </a:p>
              </p:txBody>
            </p:sp>
            <p:sp>
              <p:nvSpPr>
                <p:cNvPr id="24" name="Rectangle 25">
                  <a:extLst>
                    <a:ext uri="{FF2B5EF4-FFF2-40B4-BE49-F238E27FC236}">
                      <a16:creationId xmlns:a16="http://schemas.microsoft.com/office/drawing/2014/main" id="{492488D3-6357-43D9-964E-7FFB4DF2636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05413" y="2757488"/>
                  <a:ext cx="567777" cy="36676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square" lIns="90488" tIns="44450" rIns="90488" bIns="44450">
                  <a:spAutoFit/>
                </a:bodyPr>
                <a:lstStyle/>
                <a:p>
                  <a:r>
                    <a:rPr lang="en-US" sz="18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out</a:t>
                  </a:r>
                </a:p>
              </p:txBody>
            </p:sp>
            <p:sp>
              <p:nvSpPr>
                <p:cNvPr id="25" name="Freeform 23">
                  <a:extLst>
                    <a:ext uri="{FF2B5EF4-FFF2-40B4-BE49-F238E27FC236}">
                      <a16:creationId xmlns:a16="http://schemas.microsoft.com/office/drawing/2014/main" id="{9142750E-6941-46D8-885D-85A33455C45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76400" y="1816100"/>
                  <a:ext cx="4406900" cy="774700"/>
                </a:xfrm>
                <a:custGeom>
                  <a:avLst/>
                  <a:gdLst>
                    <a:gd name="T0" fmla="*/ 0 w 2776"/>
                    <a:gd name="T1" fmla="*/ 546100 h 488"/>
                    <a:gd name="T2" fmla="*/ 2209800 w 2776"/>
                    <a:gd name="T3" fmla="*/ 546100 h 488"/>
                    <a:gd name="T4" fmla="*/ 2209800 w 2776"/>
                    <a:gd name="T5" fmla="*/ 774700 h 488"/>
                    <a:gd name="T6" fmla="*/ 4406900 w 2776"/>
                    <a:gd name="T7" fmla="*/ 774700 h 488"/>
                    <a:gd name="T8" fmla="*/ 4406900 w 2776"/>
                    <a:gd name="T9" fmla="*/ 0 h 488"/>
                    <a:gd name="T10" fmla="*/ 2209800 w 2776"/>
                    <a:gd name="T11" fmla="*/ 0 h 488"/>
                    <a:gd name="T12" fmla="*/ 2209800 w 2776"/>
                    <a:gd name="T13" fmla="*/ 241300 h 488"/>
                    <a:gd name="T14" fmla="*/ 0 w 2776"/>
                    <a:gd name="T15" fmla="*/ 241300 h 48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2776"/>
                    <a:gd name="T25" fmla="*/ 0 h 488"/>
                    <a:gd name="T26" fmla="*/ 2776 w 2776"/>
                    <a:gd name="T27" fmla="*/ 488 h 488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2776" h="488">
                      <a:moveTo>
                        <a:pt x="0" y="344"/>
                      </a:moveTo>
                      <a:lnTo>
                        <a:pt x="1392" y="344"/>
                      </a:lnTo>
                      <a:lnTo>
                        <a:pt x="1392" y="488"/>
                      </a:lnTo>
                      <a:lnTo>
                        <a:pt x="2776" y="488"/>
                      </a:lnTo>
                      <a:lnTo>
                        <a:pt x="2776" y="0"/>
                      </a:lnTo>
                      <a:lnTo>
                        <a:pt x="1392" y="0"/>
                      </a:lnTo>
                      <a:lnTo>
                        <a:pt x="1392" y="152"/>
                      </a:lnTo>
                      <a:lnTo>
                        <a:pt x="0" y="152"/>
                      </a:lnTo>
                    </a:path>
                  </a:pathLst>
                </a:custGeom>
                <a:solidFill>
                  <a:schemeClr val="hlink"/>
                </a:solidFill>
                <a:ln w="12700" cap="flat" cmpd="sng">
                  <a:noFill/>
                  <a:prstDash val="solid"/>
                  <a:round/>
                  <a:headEnd type="none" w="sm" len="sm"/>
                  <a:tailEnd type="none" w="lg" len="med"/>
                </a:ln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26" name="Line 28">
                  <a:extLst>
                    <a:ext uri="{FF2B5EF4-FFF2-40B4-BE49-F238E27FC236}">
                      <a16:creationId xmlns:a16="http://schemas.microsoft.com/office/drawing/2014/main" id="{2F92B689-95B6-47F0-B671-9E41D2EA599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152650" y="2222500"/>
                  <a:ext cx="63500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" name="Freeform 29">
                  <a:extLst>
                    <a:ext uri="{FF2B5EF4-FFF2-40B4-BE49-F238E27FC236}">
                      <a16:creationId xmlns:a16="http://schemas.microsoft.com/office/drawing/2014/main" id="{E4DAF995-7794-45D7-9436-E4BCA805B57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76400" y="1828800"/>
                  <a:ext cx="4419600" cy="228600"/>
                </a:xfrm>
                <a:custGeom>
                  <a:avLst/>
                  <a:gdLst>
                    <a:gd name="T0" fmla="*/ 0 w 2784"/>
                    <a:gd name="T1" fmla="*/ 228600 h 144"/>
                    <a:gd name="T2" fmla="*/ 2209800 w 2784"/>
                    <a:gd name="T3" fmla="*/ 228600 h 144"/>
                    <a:gd name="T4" fmla="*/ 2209800 w 2784"/>
                    <a:gd name="T5" fmla="*/ 0 h 144"/>
                    <a:gd name="T6" fmla="*/ 4419600 w 2784"/>
                    <a:gd name="T7" fmla="*/ 0 h 144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784"/>
                    <a:gd name="T13" fmla="*/ 0 h 144"/>
                    <a:gd name="T14" fmla="*/ 2784 w 2784"/>
                    <a:gd name="T15" fmla="*/ 144 h 144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784" h="144">
                      <a:moveTo>
                        <a:pt x="0" y="144"/>
                      </a:moveTo>
                      <a:lnTo>
                        <a:pt x="1392" y="144"/>
                      </a:lnTo>
                      <a:lnTo>
                        <a:pt x="1392" y="0"/>
                      </a:lnTo>
                      <a:lnTo>
                        <a:pt x="2784" y="0"/>
                      </a:lnTo>
                    </a:path>
                  </a:pathLst>
                </a:cu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8" name="Freeform 30">
                  <a:extLst>
                    <a:ext uri="{FF2B5EF4-FFF2-40B4-BE49-F238E27FC236}">
                      <a16:creationId xmlns:a16="http://schemas.microsoft.com/office/drawing/2014/main" id="{8C6221E9-57F2-40BE-B725-B777474F188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V="1">
                  <a:off x="1676400" y="2362200"/>
                  <a:ext cx="4419600" cy="228600"/>
                </a:xfrm>
                <a:custGeom>
                  <a:avLst/>
                  <a:gdLst>
                    <a:gd name="T0" fmla="*/ 0 w 2784"/>
                    <a:gd name="T1" fmla="*/ 228600 h 144"/>
                    <a:gd name="T2" fmla="*/ 2209800 w 2784"/>
                    <a:gd name="T3" fmla="*/ 228600 h 144"/>
                    <a:gd name="T4" fmla="*/ 2209800 w 2784"/>
                    <a:gd name="T5" fmla="*/ 0 h 144"/>
                    <a:gd name="T6" fmla="*/ 4419600 w 2784"/>
                    <a:gd name="T7" fmla="*/ 0 h 144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784"/>
                    <a:gd name="T13" fmla="*/ 0 h 144"/>
                    <a:gd name="T14" fmla="*/ 2784 w 2784"/>
                    <a:gd name="T15" fmla="*/ 144 h 144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784" h="144">
                      <a:moveTo>
                        <a:pt x="0" y="144"/>
                      </a:moveTo>
                      <a:lnTo>
                        <a:pt x="1392" y="144"/>
                      </a:lnTo>
                      <a:lnTo>
                        <a:pt x="1392" y="0"/>
                      </a:lnTo>
                      <a:lnTo>
                        <a:pt x="2784" y="0"/>
                      </a:lnTo>
                    </a:path>
                  </a:pathLst>
                </a:cu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29" name="Group 36">
                  <a:extLst>
                    <a:ext uri="{FF2B5EF4-FFF2-40B4-BE49-F238E27FC236}">
                      <a16:creationId xmlns:a16="http://schemas.microsoft.com/office/drawing/2014/main" id="{DE66AE5E-4D42-4B64-B5E2-80CDE0D9C1D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886200" y="2347913"/>
                  <a:ext cx="1460500" cy="238125"/>
                  <a:chOff x="2448" y="1482"/>
                  <a:chExt cx="920" cy="150"/>
                </a:xfrm>
              </p:grpSpPr>
              <p:sp>
                <p:nvSpPr>
                  <p:cNvPr id="30" name="Freeform 31">
                    <a:extLst>
                      <a:ext uri="{FF2B5EF4-FFF2-40B4-BE49-F238E27FC236}">
                        <a16:creationId xmlns:a16="http://schemas.microsoft.com/office/drawing/2014/main" id="{60319F21-8D99-416C-9F5D-160EB3FB649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48" y="1482"/>
                    <a:ext cx="920" cy="150"/>
                  </a:xfrm>
                  <a:custGeom>
                    <a:avLst/>
                    <a:gdLst>
                      <a:gd name="T0" fmla="*/ 0 w 920"/>
                      <a:gd name="T1" fmla="*/ 2 h 162"/>
                      <a:gd name="T2" fmla="*/ 920 w 920"/>
                      <a:gd name="T3" fmla="*/ 150 h 162"/>
                      <a:gd name="T4" fmla="*/ 0 w 920"/>
                      <a:gd name="T5" fmla="*/ 150 h 162"/>
                      <a:gd name="T6" fmla="*/ 0 w 920"/>
                      <a:gd name="T7" fmla="*/ 2 h 162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920"/>
                      <a:gd name="T13" fmla="*/ 0 h 162"/>
                      <a:gd name="T14" fmla="*/ 920 w 920"/>
                      <a:gd name="T15" fmla="*/ 162 h 162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920" h="162">
                        <a:moveTo>
                          <a:pt x="0" y="2"/>
                        </a:moveTo>
                        <a:cubicBezTo>
                          <a:pt x="147" y="0"/>
                          <a:pt x="573" y="48"/>
                          <a:pt x="920" y="162"/>
                        </a:cubicBezTo>
                        <a:cubicBezTo>
                          <a:pt x="573" y="162"/>
                          <a:pt x="156" y="162"/>
                          <a:pt x="0" y="162"/>
                        </a:cubicBezTo>
                        <a:cubicBezTo>
                          <a:pt x="0" y="36"/>
                          <a:pt x="0" y="126"/>
                          <a:pt x="0" y="2"/>
                        </a:cubicBezTo>
                        <a:close/>
                      </a:path>
                    </a:pathLst>
                  </a:custGeom>
                  <a:solidFill>
                    <a:schemeClr val="hlink"/>
                  </a:solidFill>
                  <a:ln w="12700" cap="flat" cmpd="sng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lg" len="med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1" name="Freeform 32">
                    <a:extLst>
                      <a:ext uri="{FF2B5EF4-FFF2-40B4-BE49-F238E27FC236}">
                        <a16:creationId xmlns:a16="http://schemas.microsoft.com/office/drawing/2014/main" id="{C09C5102-6E47-411F-955A-297823347F8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790" y="1536"/>
                    <a:ext cx="155" cy="64"/>
                  </a:xfrm>
                  <a:custGeom>
                    <a:avLst/>
                    <a:gdLst>
                      <a:gd name="T0" fmla="*/ 15 w 155"/>
                      <a:gd name="T1" fmla="*/ 0 h 64"/>
                      <a:gd name="T2" fmla="*/ 153 w 155"/>
                      <a:gd name="T3" fmla="*/ 54 h 64"/>
                      <a:gd name="T4" fmla="*/ 0 w 155"/>
                      <a:gd name="T5" fmla="*/ 63 h 64"/>
                      <a:gd name="T6" fmla="*/ 0 60000 65536"/>
                      <a:gd name="T7" fmla="*/ 0 60000 65536"/>
                      <a:gd name="T8" fmla="*/ 0 60000 65536"/>
                      <a:gd name="T9" fmla="*/ 0 w 155"/>
                      <a:gd name="T10" fmla="*/ 0 h 64"/>
                      <a:gd name="T11" fmla="*/ 155 w 155"/>
                      <a:gd name="T12" fmla="*/ 64 h 64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155" h="64">
                        <a:moveTo>
                          <a:pt x="15" y="0"/>
                        </a:moveTo>
                        <a:cubicBezTo>
                          <a:pt x="85" y="22"/>
                          <a:pt x="155" y="44"/>
                          <a:pt x="153" y="54"/>
                        </a:cubicBezTo>
                        <a:cubicBezTo>
                          <a:pt x="151" y="64"/>
                          <a:pt x="75" y="63"/>
                          <a:pt x="0" y="63"/>
                        </a:cubicBezTo>
                      </a:path>
                    </a:pathLst>
                  </a:custGeom>
                  <a:solidFill>
                    <a:schemeClr val="hlink"/>
                  </a:solidFill>
                  <a:ln w="12700" cap="flat" cmpd="sng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triangle" w="sm" len="med"/>
                  </a:ln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32" name="Freeform 34">
                    <a:extLst>
                      <a:ext uri="{FF2B5EF4-FFF2-40B4-BE49-F238E27FC236}">
                        <a16:creationId xmlns:a16="http://schemas.microsoft.com/office/drawing/2014/main" id="{15D770E8-D5E2-41EE-914F-4B867CAA655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625" y="1518"/>
                    <a:ext cx="99" cy="90"/>
                  </a:xfrm>
                  <a:custGeom>
                    <a:avLst/>
                    <a:gdLst>
                      <a:gd name="T0" fmla="*/ 0 w 99"/>
                      <a:gd name="T1" fmla="*/ 0 h 90"/>
                      <a:gd name="T2" fmla="*/ 99 w 99"/>
                      <a:gd name="T3" fmla="*/ 48 h 90"/>
                      <a:gd name="T4" fmla="*/ 0 w 99"/>
                      <a:gd name="T5" fmla="*/ 90 h 90"/>
                      <a:gd name="T6" fmla="*/ 0 60000 65536"/>
                      <a:gd name="T7" fmla="*/ 0 60000 65536"/>
                      <a:gd name="T8" fmla="*/ 0 60000 65536"/>
                      <a:gd name="T9" fmla="*/ 0 w 99"/>
                      <a:gd name="T10" fmla="*/ 0 h 90"/>
                      <a:gd name="T11" fmla="*/ 99 w 99"/>
                      <a:gd name="T12" fmla="*/ 90 h 9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99" h="90">
                        <a:moveTo>
                          <a:pt x="0" y="0"/>
                        </a:moveTo>
                        <a:cubicBezTo>
                          <a:pt x="16" y="8"/>
                          <a:pt x="99" y="33"/>
                          <a:pt x="99" y="48"/>
                        </a:cubicBezTo>
                        <a:cubicBezTo>
                          <a:pt x="99" y="63"/>
                          <a:pt x="21" y="81"/>
                          <a:pt x="0" y="90"/>
                        </a:cubicBezTo>
                      </a:path>
                    </a:pathLst>
                  </a:custGeom>
                  <a:solidFill>
                    <a:schemeClr val="hlink"/>
                  </a:solidFill>
                  <a:ln w="12700" cap="flat" cmpd="sng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triangle" w="sm" len="med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3" name="Freeform 35">
                    <a:extLst>
                      <a:ext uri="{FF2B5EF4-FFF2-40B4-BE49-F238E27FC236}">
                        <a16:creationId xmlns:a16="http://schemas.microsoft.com/office/drawing/2014/main" id="{82571B74-F3FD-4F62-9CAE-9BBA5167B1B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72" y="1518"/>
                    <a:ext cx="111" cy="93"/>
                  </a:xfrm>
                  <a:custGeom>
                    <a:avLst/>
                    <a:gdLst>
                      <a:gd name="T0" fmla="*/ 108 w 111"/>
                      <a:gd name="T1" fmla="*/ 89 h 93"/>
                      <a:gd name="T2" fmla="*/ 21 w 111"/>
                      <a:gd name="T3" fmla="*/ 81 h 93"/>
                      <a:gd name="T4" fmla="*/ 15 w 111"/>
                      <a:gd name="T5" fmla="*/ 18 h 93"/>
                      <a:gd name="T6" fmla="*/ 111 w 111"/>
                      <a:gd name="T7" fmla="*/ 0 h 93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111"/>
                      <a:gd name="T13" fmla="*/ 0 h 93"/>
                      <a:gd name="T14" fmla="*/ 111 w 111"/>
                      <a:gd name="T15" fmla="*/ 93 h 93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111" h="93">
                        <a:moveTo>
                          <a:pt x="108" y="89"/>
                        </a:moveTo>
                        <a:cubicBezTo>
                          <a:pt x="94" y="88"/>
                          <a:pt x="36" y="93"/>
                          <a:pt x="21" y="81"/>
                        </a:cubicBezTo>
                        <a:cubicBezTo>
                          <a:pt x="6" y="69"/>
                          <a:pt x="0" y="32"/>
                          <a:pt x="15" y="18"/>
                        </a:cubicBezTo>
                        <a:cubicBezTo>
                          <a:pt x="30" y="4"/>
                          <a:pt x="91" y="4"/>
                          <a:pt x="111" y="0"/>
                        </a:cubicBezTo>
                      </a:path>
                    </a:pathLst>
                  </a:custGeom>
                  <a:solidFill>
                    <a:schemeClr val="hlink"/>
                  </a:solidFill>
                  <a:ln w="12700" cap="flat" cmpd="sng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triangle" w="sm" len="med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4" name="Group 37">
                  <a:extLst>
                    <a:ext uri="{FF2B5EF4-FFF2-40B4-BE49-F238E27FC236}">
                      <a16:creationId xmlns:a16="http://schemas.microsoft.com/office/drawing/2014/main" id="{E4E5F70D-5890-4D00-807C-94789871792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flipV="1">
                  <a:off x="3886200" y="1828800"/>
                  <a:ext cx="1460500" cy="238125"/>
                  <a:chOff x="2448" y="1482"/>
                  <a:chExt cx="920" cy="150"/>
                </a:xfrm>
              </p:grpSpPr>
              <p:sp>
                <p:nvSpPr>
                  <p:cNvPr id="35" name="Freeform 38">
                    <a:extLst>
                      <a:ext uri="{FF2B5EF4-FFF2-40B4-BE49-F238E27FC236}">
                        <a16:creationId xmlns:a16="http://schemas.microsoft.com/office/drawing/2014/main" id="{53E00AB9-6A5B-4221-9A78-65CF5013D64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48" y="1482"/>
                    <a:ext cx="920" cy="150"/>
                  </a:xfrm>
                  <a:custGeom>
                    <a:avLst/>
                    <a:gdLst>
                      <a:gd name="T0" fmla="*/ 0 w 920"/>
                      <a:gd name="T1" fmla="*/ 2 h 162"/>
                      <a:gd name="T2" fmla="*/ 920 w 920"/>
                      <a:gd name="T3" fmla="*/ 150 h 162"/>
                      <a:gd name="T4" fmla="*/ 0 w 920"/>
                      <a:gd name="T5" fmla="*/ 150 h 162"/>
                      <a:gd name="T6" fmla="*/ 0 w 920"/>
                      <a:gd name="T7" fmla="*/ 2 h 162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920"/>
                      <a:gd name="T13" fmla="*/ 0 h 162"/>
                      <a:gd name="T14" fmla="*/ 920 w 920"/>
                      <a:gd name="T15" fmla="*/ 162 h 162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920" h="162">
                        <a:moveTo>
                          <a:pt x="0" y="2"/>
                        </a:moveTo>
                        <a:cubicBezTo>
                          <a:pt x="147" y="0"/>
                          <a:pt x="573" y="48"/>
                          <a:pt x="920" y="162"/>
                        </a:cubicBezTo>
                        <a:cubicBezTo>
                          <a:pt x="573" y="162"/>
                          <a:pt x="156" y="162"/>
                          <a:pt x="0" y="162"/>
                        </a:cubicBezTo>
                        <a:cubicBezTo>
                          <a:pt x="0" y="36"/>
                          <a:pt x="0" y="126"/>
                          <a:pt x="0" y="2"/>
                        </a:cubicBezTo>
                        <a:close/>
                      </a:path>
                    </a:pathLst>
                  </a:custGeom>
                  <a:solidFill>
                    <a:schemeClr val="hlink"/>
                  </a:solidFill>
                  <a:ln w="12700" cap="flat" cmpd="sng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lg" len="med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6" name="Freeform 39">
                    <a:extLst>
                      <a:ext uri="{FF2B5EF4-FFF2-40B4-BE49-F238E27FC236}">
                        <a16:creationId xmlns:a16="http://schemas.microsoft.com/office/drawing/2014/main" id="{7AF1D832-491E-4980-86F7-2EEAB291918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790" y="1536"/>
                    <a:ext cx="155" cy="64"/>
                  </a:xfrm>
                  <a:custGeom>
                    <a:avLst/>
                    <a:gdLst>
                      <a:gd name="T0" fmla="*/ 15 w 155"/>
                      <a:gd name="T1" fmla="*/ 0 h 64"/>
                      <a:gd name="T2" fmla="*/ 153 w 155"/>
                      <a:gd name="T3" fmla="*/ 54 h 64"/>
                      <a:gd name="T4" fmla="*/ 0 w 155"/>
                      <a:gd name="T5" fmla="*/ 63 h 64"/>
                      <a:gd name="T6" fmla="*/ 0 60000 65536"/>
                      <a:gd name="T7" fmla="*/ 0 60000 65536"/>
                      <a:gd name="T8" fmla="*/ 0 60000 65536"/>
                      <a:gd name="T9" fmla="*/ 0 w 155"/>
                      <a:gd name="T10" fmla="*/ 0 h 64"/>
                      <a:gd name="T11" fmla="*/ 155 w 155"/>
                      <a:gd name="T12" fmla="*/ 64 h 64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155" h="64">
                        <a:moveTo>
                          <a:pt x="15" y="0"/>
                        </a:moveTo>
                        <a:cubicBezTo>
                          <a:pt x="85" y="22"/>
                          <a:pt x="155" y="44"/>
                          <a:pt x="153" y="54"/>
                        </a:cubicBezTo>
                        <a:cubicBezTo>
                          <a:pt x="151" y="64"/>
                          <a:pt x="75" y="63"/>
                          <a:pt x="0" y="63"/>
                        </a:cubicBezTo>
                      </a:path>
                    </a:pathLst>
                  </a:custGeom>
                  <a:solidFill>
                    <a:schemeClr val="hlink"/>
                  </a:solidFill>
                  <a:ln w="12700" cap="flat" cmpd="sng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triangle" w="sm" len="med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7" name="Freeform 40">
                    <a:extLst>
                      <a:ext uri="{FF2B5EF4-FFF2-40B4-BE49-F238E27FC236}">
                        <a16:creationId xmlns:a16="http://schemas.microsoft.com/office/drawing/2014/main" id="{5D432A6B-6652-429E-BC5F-38E6EBF400F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625" y="1518"/>
                    <a:ext cx="99" cy="90"/>
                  </a:xfrm>
                  <a:custGeom>
                    <a:avLst/>
                    <a:gdLst>
                      <a:gd name="T0" fmla="*/ 0 w 99"/>
                      <a:gd name="T1" fmla="*/ 0 h 90"/>
                      <a:gd name="T2" fmla="*/ 99 w 99"/>
                      <a:gd name="T3" fmla="*/ 48 h 90"/>
                      <a:gd name="T4" fmla="*/ 0 w 99"/>
                      <a:gd name="T5" fmla="*/ 90 h 90"/>
                      <a:gd name="T6" fmla="*/ 0 60000 65536"/>
                      <a:gd name="T7" fmla="*/ 0 60000 65536"/>
                      <a:gd name="T8" fmla="*/ 0 60000 65536"/>
                      <a:gd name="T9" fmla="*/ 0 w 99"/>
                      <a:gd name="T10" fmla="*/ 0 h 90"/>
                      <a:gd name="T11" fmla="*/ 99 w 99"/>
                      <a:gd name="T12" fmla="*/ 90 h 9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99" h="90">
                        <a:moveTo>
                          <a:pt x="0" y="0"/>
                        </a:moveTo>
                        <a:cubicBezTo>
                          <a:pt x="16" y="8"/>
                          <a:pt x="99" y="33"/>
                          <a:pt x="99" y="48"/>
                        </a:cubicBezTo>
                        <a:cubicBezTo>
                          <a:pt x="99" y="63"/>
                          <a:pt x="21" y="81"/>
                          <a:pt x="0" y="90"/>
                        </a:cubicBezTo>
                      </a:path>
                    </a:pathLst>
                  </a:custGeom>
                  <a:solidFill>
                    <a:schemeClr val="hlink"/>
                  </a:solidFill>
                  <a:ln w="12700" cap="flat" cmpd="sng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triangle" w="sm" len="med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8" name="Freeform 41">
                    <a:extLst>
                      <a:ext uri="{FF2B5EF4-FFF2-40B4-BE49-F238E27FC236}">
                        <a16:creationId xmlns:a16="http://schemas.microsoft.com/office/drawing/2014/main" id="{869ED562-0A32-41A0-B42F-7A8A875CDA7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72" y="1518"/>
                    <a:ext cx="111" cy="93"/>
                  </a:xfrm>
                  <a:custGeom>
                    <a:avLst/>
                    <a:gdLst>
                      <a:gd name="T0" fmla="*/ 108 w 111"/>
                      <a:gd name="T1" fmla="*/ 89 h 93"/>
                      <a:gd name="T2" fmla="*/ 21 w 111"/>
                      <a:gd name="T3" fmla="*/ 81 h 93"/>
                      <a:gd name="T4" fmla="*/ 15 w 111"/>
                      <a:gd name="T5" fmla="*/ 18 h 93"/>
                      <a:gd name="T6" fmla="*/ 111 w 111"/>
                      <a:gd name="T7" fmla="*/ 0 h 93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111"/>
                      <a:gd name="T13" fmla="*/ 0 h 93"/>
                      <a:gd name="T14" fmla="*/ 111 w 111"/>
                      <a:gd name="T15" fmla="*/ 93 h 93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111" h="93">
                        <a:moveTo>
                          <a:pt x="108" y="89"/>
                        </a:moveTo>
                        <a:cubicBezTo>
                          <a:pt x="94" y="88"/>
                          <a:pt x="36" y="93"/>
                          <a:pt x="21" y="81"/>
                        </a:cubicBezTo>
                        <a:cubicBezTo>
                          <a:pt x="6" y="69"/>
                          <a:pt x="0" y="32"/>
                          <a:pt x="15" y="18"/>
                        </a:cubicBezTo>
                        <a:cubicBezTo>
                          <a:pt x="30" y="4"/>
                          <a:pt x="91" y="4"/>
                          <a:pt x="111" y="0"/>
                        </a:cubicBezTo>
                      </a:path>
                    </a:pathLst>
                  </a:custGeom>
                  <a:solidFill>
                    <a:schemeClr val="hlink"/>
                  </a:solidFill>
                  <a:ln w="12700" cap="flat" cmpd="sng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triangle" w="sm" len="med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39" name="Oval 48">
                  <a:extLst>
                    <a:ext uri="{FF2B5EF4-FFF2-40B4-BE49-F238E27FC236}">
                      <a16:creationId xmlns:a16="http://schemas.microsoft.com/office/drawing/2014/main" id="{1E05FAE5-AB89-4F1C-A1A7-17DA3066778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2520" y="2066925"/>
                  <a:ext cx="317500" cy="317500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 type="none" w="sm" len="sm"/>
                  <a:tailEnd type="none" w="lg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" name="Text Box 49">
                  <a:extLst>
                    <a:ext uri="{FF2B5EF4-FFF2-40B4-BE49-F238E27FC236}">
                      <a16:creationId xmlns:a16="http://schemas.microsoft.com/office/drawing/2014/main" id="{3347C798-081E-4CEC-BE2F-F02C29EC47C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26137" y="2295823"/>
                  <a:ext cx="567784" cy="461665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lg" len="med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</a:t>
                  </a:r>
                  <a:r>
                    <a:rPr lang="en-US" sz="2400" baseline="-25000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in</a:t>
                  </a:r>
                  <a:endPara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1" name="Oval 50">
                  <a:extLst>
                    <a:ext uri="{FF2B5EF4-FFF2-40B4-BE49-F238E27FC236}">
                      <a16:creationId xmlns:a16="http://schemas.microsoft.com/office/drawing/2014/main" id="{7E02EE8F-0E1E-4CDC-9CB7-D60BA82CD8C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983585" y="1879600"/>
                  <a:ext cx="749300" cy="749300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 type="none" w="sm" len="sm"/>
                  <a:tailEnd type="none" w="lg" len="med"/>
                </a:ln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42" name="Text Box 51">
                  <a:extLst>
                    <a:ext uri="{FF2B5EF4-FFF2-40B4-BE49-F238E27FC236}">
                      <a16:creationId xmlns:a16="http://schemas.microsoft.com/office/drawing/2014/main" id="{16F5FB94-B885-47F2-8BE8-884EB166D73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077489" y="2560638"/>
                  <a:ext cx="670376" cy="461665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lg" len="med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</a:t>
                  </a:r>
                  <a:r>
                    <a:rPr lang="en-US" sz="2400" baseline="-25000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out</a:t>
                  </a:r>
                  <a:endPara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7" name="Text Box 49">
                  <a:extLst>
                    <a:ext uri="{FF2B5EF4-FFF2-40B4-BE49-F238E27FC236}">
                      <a16:creationId xmlns:a16="http://schemas.microsoft.com/office/drawing/2014/main" id="{47F62C1F-11BF-498E-AB48-5132B41AE16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139581" y="1969452"/>
                  <a:ext cx="549318" cy="461665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lg" len="med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V</a:t>
                  </a:r>
                  <a:r>
                    <a:rPr lang="en-US" sz="2400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in</a:t>
                  </a:r>
                  <a:endPara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9" name="Text Box 49">
                  <a:extLst>
                    <a:ext uri="{FF2B5EF4-FFF2-40B4-BE49-F238E27FC236}">
                      <a16:creationId xmlns:a16="http://schemas.microsoft.com/office/drawing/2014/main" id="{67A3C4D3-DF84-4E9B-97B0-C637EA9F7E6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010433" y="1939353"/>
                  <a:ext cx="630685" cy="461665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lg" len="med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V</a:t>
                  </a:r>
                  <a:r>
                    <a:rPr lang="en-US" sz="2400" baseline="-25000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out</a:t>
                  </a:r>
                  <a:endPara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43" name="Line 52">
                <a:extLst>
                  <a:ext uri="{FF2B5EF4-FFF2-40B4-BE49-F238E27FC236}">
                    <a16:creationId xmlns:a16="http://schemas.microsoft.com/office/drawing/2014/main" id="{BD41063E-C660-418C-8395-7D5BF0007A5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01800" y="2882900"/>
                <a:ext cx="14351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lg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" name="Text Box 53">
                <a:extLst>
                  <a:ext uri="{FF2B5EF4-FFF2-40B4-BE49-F238E27FC236}">
                    <a16:creationId xmlns:a16="http://schemas.microsoft.com/office/drawing/2014/main" id="{B4953DD4-50DA-4253-A56B-82D173B1C70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09925" y="2619375"/>
                <a:ext cx="336550" cy="45720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lg" len="med"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</a:p>
            </p:txBody>
          </p:sp>
        </p:grp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1A614854-114F-418E-8A6C-77EE1E88AEFC}"/>
                </a:ext>
              </a:extLst>
            </p:cNvPr>
            <p:cNvCxnSpPr>
              <a:cxnSpLocks/>
            </p:cNvCxnSpPr>
            <p:nvPr/>
          </p:nvCxnSpPr>
          <p:spPr>
            <a:xfrm>
              <a:off x="3886200" y="1640063"/>
              <a:ext cx="0" cy="1164874"/>
            </a:xfrm>
            <a:prstGeom prst="line">
              <a:avLst/>
            </a:prstGeom>
            <a:ln w="28575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FBF75CD-66DF-40F6-B7FA-8743782FE214}"/>
                </a:ext>
              </a:extLst>
            </p:cNvPr>
            <p:cNvCxnSpPr>
              <a:cxnSpLocks/>
            </p:cNvCxnSpPr>
            <p:nvPr/>
          </p:nvCxnSpPr>
          <p:spPr>
            <a:xfrm>
              <a:off x="5410200" y="1640063"/>
              <a:ext cx="0" cy="1164874"/>
            </a:xfrm>
            <a:prstGeom prst="line">
              <a:avLst/>
            </a:prstGeom>
            <a:ln w="28575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13652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4B9016D-11DB-4CD8-9118-27CFF251A34E}"/>
              </a:ext>
            </a:extLst>
          </p:cNvPr>
          <p:cNvGrpSpPr/>
          <p:nvPr/>
        </p:nvGrpSpPr>
        <p:grpSpPr>
          <a:xfrm>
            <a:off x="990600" y="1557798"/>
            <a:ext cx="8633936" cy="4004802"/>
            <a:chOff x="990600" y="1534669"/>
            <a:chExt cx="8633936" cy="4004802"/>
          </a:xfrm>
        </p:grpSpPr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2B4BD6E5-C3A2-459A-9050-3C2BBC98649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2572" y="2339071"/>
              <a:ext cx="3336367" cy="18288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528"/>
                </a:cxn>
                <a:cxn ang="0">
                  <a:pos x="3216" y="528"/>
                </a:cxn>
                <a:cxn ang="0">
                  <a:pos x="3216" y="0"/>
                </a:cxn>
              </a:cxnLst>
              <a:rect l="0" t="0" r="r" b="b"/>
              <a:pathLst>
                <a:path w="3216" h="528">
                  <a:moveTo>
                    <a:pt x="0" y="0"/>
                  </a:moveTo>
                  <a:lnTo>
                    <a:pt x="0" y="528"/>
                  </a:lnTo>
                  <a:lnTo>
                    <a:pt x="3216" y="528"/>
                  </a:lnTo>
                  <a:lnTo>
                    <a:pt x="3216" y="0"/>
                  </a:lnTo>
                </a:path>
              </a:pathLst>
            </a:custGeom>
            <a:solidFill>
              <a:schemeClr val="hlink"/>
            </a:solidFill>
            <a:ln w="57150" cap="flat" cmpd="sng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51" name="AutoShape 13">
              <a:extLst>
                <a:ext uri="{FF2B5EF4-FFF2-40B4-BE49-F238E27FC236}">
                  <a16:creationId xmlns:a16="http://schemas.microsoft.com/office/drawing/2014/main" id="{22C7A6E7-4D39-45FE-B38C-2EC620390B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3177" y="4065967"/>
              <a:ext cx="728663" cy="1399032"/>
            </a:xfrm>
            <a:custGeom>
              <a:avLst/>
              <a:gdLst>
                <a:gd name="G0" fmla="+- 6871 0 0"/>
                <a:gd name="G1" fmla="+- 21600 0 6871"/>
                <a:gd name="G2" fmla="*/ 6871 1 2"/>
                <a:gd name="G3" fmla="+- 21600 0 G2"/>
                <a:gd name="G4" fmla="+/ 6871 21600 2"/>
                <a:gd name="G5" fmla="+/ G1 0 2"/>
                <a:gd name="G6" fmla="*/ 21600 21600 6871"/>
                <a:gd name="G7" fmla="*/ G6 1 2"/>
                <a:gd name="G8" fmla="+- 21600 0 G7"/>
                <a:gd name="G9" fmla="*/ 21600 1 2"/>
                <a:gd name="G10" fmla="+- 6871 0 G9"/>
                <a:gd name="G11" fmla="?: G10 G8 0"/>
                <a:gd name="G12" fmla="?: G10 G7 21600"/>
                <a:gd name="T0" fmla="*/ 18164 w 21600"/>
                <a:gd name="T1" fmla="*/ 10800 h 21600"/>
                <a:gd name="T2" fmla="*/ 10800 w 21600"/>
                <a:gd name="T3" fmla="*/ 21600 h 21600"/>
                <a:gd name="T4" fmla="*/ 3436 w 21600"/>
                <a:gd name="T5" fmla="*/ 10800 h 21600"/>
                <a:gd name="T6" fmla="*/ 10800 w 21600"/>
                <a:gd name="T7" fmla="*/ 0 h 21600"/>
                <a:gd name="T8" fmla="*/ 5236 w 21600"/>
                <a:gd name="T9" fmla="*/ 5236 h 21600"/>
                <a:gd name="T10" fmla="*/ 16364 w 21600"/>
                <a:gd name="T11" fmla="*/ 16364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6871" y="21600"/>
                  </a:lnTo>
                  <a:lnTo>
                    <a:pt x="14729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hlink"/>
            </a:solidFill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pSp>
          <p:nvGrpSpPr>
            <p:cNvPr id="52" name="Group 27">
              <a:extLst>
                <a:ext uri="{FF2B5EF4-FFF2-40B4-BE49-F238E27FC236}">
                  <a16:creationId xmlns:a16="http://schemas.microsoft.com/office/drawing/2014/main" id="{41A131C8-E9EB-4199-8BA2-4A411504E6F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51176" y="4150993"/>
              <a:ext cx="740664" cy="1316736"/>
              <a:chOff x="2480" y="2033"/>
              <a:chExt cx="459" cy="1395"/>
            </a:xfrm>
          </p:grpSpPr>
          <p:sp>
            <p:nvSpPr>
              <p:cNvPr id="75" name="Freeform 8">
                <a:extLst>
                  <a:ext uri="{FF2B5EF4-FFF2-40B4-BE49-F238E27FC236}">
                    <a16:creationId xmlns:a16="http://schemas.microsoft.com/office/drawing/2014/main" id="{0A55DB3D-9497-42C7-9EE3-8BB3365227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0" y="2033"/>
                <a:ext cx="147" cy="139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11" y="232"/>
                  </a:cxn>
                  <a:cxn ang="0">
                    <a:pos x="141" y="1395"/>
                  </a:cxn>
                </a:cxnLst>
                <a:rect l="0" t="0" r="r" b="b"/>
                <a:pathLst>
                  <a:path w="147" h="1395">
                    <a:moveTo>
                      <a:pt x="0" y="0"/>
                    </a:moveTo>
                    <a:cubicBezTo>
                      <a:pt x="87" y="0"/>
                      <a:pt x="106" y="174"/>
                      <a:pt x="111" y="232"/>
                    </a:cubicBezTo>
                    <a:cubicBezTo>
                      <a:pt x="116" y="290"/>
                      <a:pt x="147" y="1084"/>
                      <a:pt x="141" y="1395"/>
                    </a:cubicBezTo>
                  </a:path>
                </a:pathLst>
              </a:custGeom>
              <a:solidFill>
                <a:schemeClr val="bg1"/>
              </a:solidFill>
              <a:ln w="12700" cap="flat" cmpd="sng">
                <a:solidFill>
                  <a:schemeClr val="hlink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6" name="Freeform 15">
                <a:extLst>
                  <a:ext uri="{FF2B5EF4-FFF2-40B4-BE49-F238E27FC236}">
                    <a16:creationId xmlns:a16="http://schemas.microsoft.com/office/drawing/2014/main" id="{EAE13F74-1D37-4B6E-A647-D005203F749D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792" y="2033"/>
                <a:ext cx="147" cy="139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11" y="232"/>
                  </a:cxn>
                  <a:cxn ang="0">
                    <a:pos x="141" y="1395"/>
                  </a:cxn>
                </a:cxnLst>
                <a:rect l="0" t="0" r="r" b="b"/>
                <a:pathLst>
                  <a:path w="147" h="1395">
                    <a:moveTo>
                      <a:pt x="0" y="0"/>
                    </a:moveTo>
                    <a:cubicBezTo>
                      <a:pt x="87" y="0"/>
                      <a:pt x="106" y="174"/>
                      <a:pt x="111" y="232"/>
                    </a:cubicBezTo>
                    <a:cubicBezTo>
                      <a:pt x="116" y="290"/>
                      <a:pt x="147" y="1084"/>
                      <a:pt x="141" y="1395"/>
                    </a:cubicBezTo>
                  </a:path>
                </a:pathLst>
              </a:custGeom>
              <a:solidFill>
                <a:schemeClr val="bg1"/>
              </a:solidFill>
              <a:ln w="12700" cap="flat" cmpd="sng">
                <a:solidFill>
                  <a:schemeClr val="hlink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4651E136-A48F-44D0-BF34-93C34B553D6D}"/>
                </a:ext>
              </a:extLst>
            </p:cNvPr>
            <p:cNvSpPr>
              <a:spLocks/>
            </p:cNvSpPr>
            <p:nvPr/>
          </p:nvSpPr>
          <p:spPr bwMode="auto">
            <a:xfrm>
              <a:off x="5534888" y="2339071"/>
              <a:ext cx="2152192" cy="32004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528"/>
                </a:cxn>
                <a:cxn ang="0">
                  <a:pos x="3216" y="528"/>
                </a:cxn>
                <a:cxn ang="0">
                  <a:pos x="3216" y="0"/>
                </a:cxn>
              </a:cxnLst>
              <a:rect l="0" t="0" r="r" b="b"/>
              <a:pathLst>
                <a:path w="3216" h="528">
                  <a:moveTo>
                    <a:pt x="0" y="0"/>
                  </a:moveTo>
                  <a:lnTo>
                    <a:pt x="0" y="528"/>
                  </a:lnTo>
                  <a:lnTo>
                    <a:pt x="3216" y="528"/>
                  </a:lnTo>
                  <a:lnTo>
                    <a:pt x="3216" y="0"/>
                  </a:lnTo>
                </a:path>
              </a:pathLst>
            </a:custGeom>
            <a:solidFill>
              <a:schemeClr val="hlink"/>
            </a:solidFill>
            <a:ln w="57150" cap="flat" cmpd="sng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54" name="AutoShape 13">
              <a:extLst>
                <a:ext uri="{FF2B5EF4-FFF2-40B4-BE49-F238E27FC236}">
                  <a16:creationId xmlns:a16="http://schemas.microsoft.com/office/drawing/2014/main" id="{3C67FF5C-F25E-4E25-AA9C-D5770CF3A11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7611832" y="3829374"/>
              <a:ext cx="749808" cy="694944"/>
            </a:xfrm>
            <a:custGeom>
              <a:avLst/>
              <a:gdLst>
                <a:gd name="G0" fmla="+- 6871 0 0"/>
                <a:gd name="G1" fmla="+- 21600 0 6871"/>
                <a:gd name="G2" fmla="*/ 6871 1 2"/>
                <a:gd name="G3" fmla="+- 21600 0 G2"/>
                <a:gd name="G4" fmla="+/ 6871 21600 2"/>
                <a:gd name="G5" fmla="+/ G1 0 2"/>
                <a:gd name="G6" fmla="*/ 21600 21600 6871"/>
                <a:gd name="G7" fmla="*/ G6 1 2"/>
                <a:gd name="G8" fmla="+- 21600 0 G7"/>
                <a:gd name="G9" fmla="*/ 21600 1 2"/>
                <a:gd name="G10" fmla="+- 6871 0 G9"/>
                <a:gd name="G11" fmla="?: G10 G8 0"/>
                <a:gd name="G12" fmla="?: G10 G7 21600"/>
                <a:gd name="T0" fmla="*/ 18164 w 21600"/>
                <a:gd name="T1" fmla="*/ 10800 h 21600"/>
                <a:gd name="T2" fmla="*/ 10800 w 21600"/>
                <a:gd name="T3" fmla="*/ 21600 h 21600"/>
                <a:gd name="T4" fmla="*/ 3436 w 21600"/>
                <a:gd name="T5" fmla="*/ 10800 h 21600"/>
                <a:gd name="T6" fmla="*/ 10800 w 21600"/>
                <a:gd name="T7" fmla="*/ 0 h 21600"/>
                <a:gd name="T8" fmla="*/ 5236 w 21600"/>
                <a:gd name="T9" fmla="*/ 5236 h 21600"/>
                <a:gd name="T10" fmla="*/ 16364 w 21600"/>
                <a:gd name="T11" fmla="*/ 16364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6871" y="21600"/>
                  </a:lnTo>
                  <a:lnTo>
                    <a:pt x="14729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hlink"/>
            </a:solidFill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4B6B3EE2-B7C9-43C7-992D-79CF64825B17}"/>
                </a:ext>
              </a:extLst>
            </p:cNvPr>
            <p:cNvGrpSpPr>
              <a:grpSpLocks/>
            </p:cNvGrpSpPr>
            <p:nvPr/>
          </p:nvGrpSpPr>
          <p:grpSpPr bwMode="auto">
            <a:xfrm rot="16200000">
              <a:off x="8231064" y="3207794"/>
              <a:ext cx="740664" cy="1924262"/>
              <a:chOff x="2480" y="2033"/>
              <a:chExt cx="459" cy="1395"/>
            </a:xfrm>
          </p:grpSpPr>
          <p:sp>
            <p:nvSpPr>
              <p:cNvPr id="73" name="Freeform 8">
                <a:extLst>
                  <a:ext uri="{FF2B5EF4-FFF2-40B4-BE49-F238E27FC236}">
                    <a16:creationId xmlns:a16="http://schemas.microsoft.com/office/drawing/2014/main" id="{94CBC85D-A3DA-4070-A99B-6710ED3D26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0" y="2033"/>
                <a:ext cx="147" cy="139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11" y="232"/>
                  </a:cxn>
                  <a:cxn ang="0">
                    <a:pos x="141" y="1395"/>
                  </a:cxn>
                </a:cxnLst>
                <a:rect l="0" t="0" r="r" b="b"/>
                <a:pathLst>
                  <a:path w="147" h="1395">
                    <a:moveTo>
                      <a:pt x="0" y="0"/>
                    </a:moveTo>
                    <a:cubicBezTo>
                      <a:pt x="87" y="0"/>
                      <a:pt x="106" y="174"/>
                      <a:pt x="111" y="232"/>
                    </a:cubicBezTo>
                    <a:cubicBezTo>
                      <a:pt x="116" y="290"/>
                      <a:pt x="147" y="1084"/>
                      <a:pt x="141" y="1395"/>
                    </a:cubicBezTo>
                  </a:path>
                </a:pathLst>
              </a:custGeom>
              <a:solidFill>
                <a:schemeClr val="bg1"/>
              </a:solidFill>
              <a:ln w="12700" cap="flat" cmpd="sng">
                <a:solidFill>
                  <a:schemeClr val="hlink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4" name="Freeform 15">
                <a:extLst>
                  <a:ext uri="{FF2B5EF4-FFF2-40B4-BE49-F238E27FC236}">
                    <a16:creationId xmlns:a16="http://schemas.microsoft.com/office/drawing/2014/main" id="{D0D98E8B-EC8A-4D7A-B4B4-48B18931FBC4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792" y="2033"/>
                <a:ext cx="147" cy="139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11" y="232"/>
                  </a:cxn>
                  <a:cxn ang="0">
                    <a:pos x="141" y="1395"/>
                  </a:cxn>
                </a:cxnLst>
                <a:rect l="0" t="0" r="r" b="b"/>
                <a:pathLst>
                  <a:path w="147" h="1395">
                    <a:moveTo>
                      <a:pt x="0" y="0"/>
                    </a:moveTo>
                    <a:cubicBezTo>
                      <a:pt x="87" y="0"/>
                      <a:pt x="106" y="174"/>
                      <a:pt x="111" y="232"/>
                    </a:cubicBezTo>
                    <a:cubicBezTo>
                      <a:pt x="116" y="290"/>
                      <a:pt x="147" y="1084"/>
                      <a:pt x="141" y="1395"/>
                    </a:cubicBezTo>
                  </a:path>
                </a:pathLst>
              </a:custGeom>
              <a:solidFill>
                <a:schemeClr val="bg1"/>
              </a:solidFill>
              <a:ln w="12700" cap="flat" cmpd="sng">
                <a:solidFill>
                  <a:schemeClr val="hlink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9B57DFC6-A94D-41B5-9872-9D95AD63F3AC}"/>
                </a:ext>
              </a:extLst>
            </p:cNvPr>
            <p:cNvSpPr/>
            <p:nvPr/>
          </p:nvSpPr>
          <p:spPr>
            <a:xfrm>
              <a:off x="8218961" y="3898121"/>
              <a:ext cx="1405575" cy="5089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D4BD617D-3288-4169-ADB3-D92AB3B31030}"/>
                </a:ext>
              </a:extLst>
            </p:cNvPr>
            <p:cNvCxnSpPr>
              <a:cxnSpLocks/>
            </p:cNvCxnSpPr>
            <p:nvPr/>
          </p:nvCxnSpPr>
          <p:spPr>
            <a:xfrm>
              <a:off x="8795767" y="2339071"/>
              <a:ext cx="0" cy="180424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884573FD-8786-4177-8F32-C956445D5B87}"/>
                </a:ext>
              </a:extLst>
            </p:cNvPr>
            <p:cNvSpPr txBox="1"/>
            <p:nvPr/>
          </p:nvSpPr>
          <p:spPr>
            <a:xfrm>
              <a:off x="1916405" y="1534669"/>
              <a:ext cx="2951689" cy="4770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5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Horizontal orifice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DAFFEBE5-AB30-4BAD-848E-87F1B73C8433}"/>
                </a:ext>
              </a:extLst>
            </p:cNvPr>
            <p:cNvSpPr txBox="1"/>
            <p:nvPr/>
          </p:nvSpPr>
          <p:spPr>
            <a:xfrm>
              <a:off x="5442054" y="1540428"/>
              <a:ext cx="2496237" cy="4770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5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Vertical orifice</a:t>
              </a: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B0845DE-7AC3-4897-A89C-5E3297D4E5AA}"/>
                </a:ext>
              </a:extLst>
            </p:cNvPr>
            <p:cNvGrpSpPr/>
            <p:nvPr/>
          </p:nvGrpSpPr>
          <p:grpSpPr>
            <a:xfrm>
              <a:off x="4372957" y="2103464"/>
              <a:ext cx="482269" cy="420455"/>
              <a:chOff x="4446109" y="2103464"/>
              <a:chExt cx="482269" cy="420455"/>
            </a:xfrm>
          </p:grpSpPr>
          <p:sp>
            <p:nvSpPr>
              <p:cNvPr id="91" name="AutoShape 174">
                <a:extLst>
                  <a:ext uri="{FF2B5EF4-FFF2-40B4-BE49-F238E27FC236}">
                    <a16:creationId xmlns:a16="http://schemas.microsoft.com/office/drawing/2014/main" id="{69E636F4-8E86-460E-ACC5-4EBFD600D8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4506392" y="2103464"/>
                <a:ext cx="361702" cy="228043"/>
              </a:xfrm>
              <a:prstGeom prst="triangle">
                <a:avLst>
                  <a:gd name="adj" fmla="val 50000"/>
                </a:avLst>
              </a:prstGeom>
              <a:noFill/>
              <a:ln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2" name="Line 175">
                <a:extLst>
                  <a:ext uri="{FF2B5EF4-FFF2-40B4-BE49-F238E27FC236}">
                    <a16:creationId xmlns:a16="http://schemas.microsoft.com/office/drawing/2014/main" id="{78221ED4-5F24-4459-8402-5BB4FF04BA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46109" y="2395643"/>
                <a:ext cx="482269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3" name="Line 176">
                <a:extLst>
                  <a:ext uri="{FF2B5EF4-FFF2-40B4-BE49-F238E27FC236}">
                    <a16:creationId xmlns:a16="http://schemas.microsoft.com/office/drawing/2014/main" id="{C8C1CD32-B047-419B-94C1-94468C09BF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06392" y="2459782"/>
                <a:ext cx="36170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4" name="Line 177">
                <a:extLst>
                  <a:ext uri="{FF2B5EF4-FFF2-40B4-BE49-F238E27FC236}">
                    <a16:creationId xmlns:a16="http://schemas.microsoft.com/office/drawing/2014/main" id="{0263AA5E-82E0-4DE5-B1A8-97B6DF03F4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76723" y="2523919"/>
                <a:ext cx="218529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6C4BA349-FCC3-4204-8DC3-465EE17CFE92}"/>
                </a:ext>
              </a:extLst>
            </p:cNvPr>
            <p:cNvGrpSpPr/>
            <p:nvPr/>
          </p:nvGrpSpPr>
          <p:grpSpPr>
            <a:xfrm>
              <a:off x="6579535" y="2107587"/>
              <a:ext cx="482269" cy="420455"/>
              <a:chOff x="4446109" y="2103464"/>
              <a:chExt cx="482269" cy="420455"/>
            </a:xfrm>
          </p:grpSpPr>
          <p:sp>
            <p:nvSpPr>
              <p:cNvPr id="96" name="AutoShape 174">
                <a:extLst>
                  <a:ext uri="{FF2B5EF4-FFF2-40B4-BE49-F238E27FC236}">
                    <a16:creationId xmlns:a16="http://schemas.microsoft.com/office/drawing/2014/main" id="{B67FDA00-7D32-4A45-B280-91AF61E2E3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4506392" y="2103464"/>
                <a:ext cx="361702" cy="228043"/>
              </a:xfrm>
              <a:prstGeom prst="triangle">
                <a:avLst>
                  <a:gd name="adj" fmla="val 50000"/>
                </a:avLst>
              </a:prstGeom>
              <a:noFill/>
              <a:ln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7" name="Line 175">
                <a:extLst>
                  <a:ext uri="{FF2B5EF4-FFF2-40B4-BE49-F238E27FC236}">
                    <a16:creationId xmlns:a16="http://schemas.microsoft.com/office/drawing/2014/main" id="{BD67BEF0-245C-4DD2-A331-8F0F40097A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46109" y="2395643"/>
                <a:ext cx="482269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8" name="Line 176">
                <a:extLst>
                  <a:ext uri="{FF2B5EF4-FFF2-40B4-BE49-F238E27FC236}">
                    <a16:creationId xmlns:a16="http://schemas.microsoft.com/office/drawing/2014/main" id="{CDA58CEC-D77F-42E4-BBC9-2E0878949C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06392" y="2459782"/>
                <a:ext cx="36170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9" name="Line 177">
                <a:extLst>
                  <a:ext uri="{FF2B5EF4-FFF2-40B4-BE49-F238E27FC236}">
                    <a16:creationId xmlns:a16="http://schemas.microsoft.com/office/drawing/2014/main" id="{CE6C1985-F32A-4982-9E33-25EA744809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76723" y="2523919"/>
                <a:ext cx="218529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309567E7-E245-4769-BFDF-A09579D30AE6}"/>
                </a:ext>
              </a:extLst>
            </p:cNvPr>
            <p:cNvCxnSpPr>
              <a:cxnSpLocks/>
            </p:cNvCxnSpPr>
            <p:nvPr/>
          </p:nvCxnSpPr>
          <p:spPr>
            <a:xfrm>
              <a:off x="999071" y="2331507"/>
              <a:ext cx="7954404" cy="0"/>
            </a:xfrm>
            <a:prstGeom prst="line">
              <a:avLst/>
            </a:prstGeom>
            <a:ln w="28575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39E989BD-75D4-4639-B8A1-E3411758DF3F}"/>
                </a:ext>
              </a:extLst>
            </p:cNvPr>
            <p:cNvCxnSpPr>
              <a:cxnSpLocks/>
            </p:cNvCxnSpPr>
            <p:nvPr/>
          </p:nvCxnSpPr>
          <p:spPr>
            <a:xfrm>
              <a:off x="990600" y="4150993"/>
              <a:ext cx="7954404" cy="0"/>
            </a:xfrm>
            <a:prstGeom prst="line">
              <a:avLst/>
            </a:prstGeom>
            <a:ln w="28575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356C6010-969E-494B-BD12-9E61C82A5CC7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0" y="2977438"/>
            <a:ext cx="702967" cy="383148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4131344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E4C31397-41E4-4C43-9199-CADC3A56F215}"/>
              </a:ext>
            </a:extLst>
          </p:cNvPr>
          <p:cNvGrpSpPr/>
          <p:nvPr/>
        </p:nvGrpSpPr>
        <p:grpSpPr>
          <a:xfrm>
            <a:off x="166688" y="1795463"/>
            <a:ext cx="8153457" cy="4805362"/>
            <a:chOff x="166688" y="1795463"/>
            <a:chExt cx="8153457" cy="4805362"/>
          </a:xfrm>
        </p:grpSpPr>
        <p:sp>
          <p:nvSpPr>
            <p:cNvPr id="31" name="Freeform 37">
              <a:extLst>
                <a:ext uri="{FF2B5EF4-FFF2-40B4-BE49-F238E27FC236}">
                  <a16:creationId xmlns:a16="http://schemas.microsoft.com/office/drawing/2014/main" id="{3FC6C672-AFEB-4A98-8475-DD6E25FD559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6800" y="1890713"/>
              <a:ext cx="5616575" cy="136048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528"/>
                </a:cxn>
                <a:cxn ang="0">
                  <a:pos x="3216" y="528"/>
                </a:cxn>
                <a:cxn ang="0">
                  <a:pos x="3216" y="0"/>
                </a:cxn>
              </a:cxnLst>
              <a:rect l="0" t="0" r="r" b="b"/>
              <a:pathLst>
                <a:path w="3216" h="528">
                  <a:moveTo>
                    <a:pt x="0" y="0"/>
                  </a:moveTo>
                  <a:lnTo>
                    <a:pt x="0" y="528"/>
                  </a:lnTo>
                  <a:lnTo>
                    <a:pt x="3216" y="528"/>
                  </a:lnTo>
                  <a:lnTo>
                    <a:pt x="3216" y="0"/>
                  </a:lnTo>
                </a:path>
              </a:pathLst>
            </a:custGeom>
            <a:noFill/>
            <a:ln w="57150" cap="flat" cmpd="sng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3" name="Freeform 4">
              <a:extLst>
                <a:ext uri="{FF2B5EF4-FFF2-40B4-BE49-F238E27FC236}">
                  <a16:creationId xmlns:a16="http://schemas.microsoft.com/office/drawing/2014/main" id="{3924E613-6C97-4B64-BF4F-99836069CB4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6800" y="1890713"/>
              <a:ext cx="5616575" cy="136048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528"/>
                </a:cxn>
                <a:cxn ang="0">
                  <a:pos x="3216" y="528"/>
                </a:cxn>
                <a:cxn ang="0">
                  <a:pos x="3216" y="0"/>
                </a:cxn>
              </a:cxnLst>
              <a:rect l="0" t="0" r="r" b="b"/>
              <a:pathLst>
                <a:path w="3216" h="528">
                  <a:moveTo>
                    <a:pt x="0" y="0"/>
                  </a:moveTo>
                  <a:lnTo>
                    <a:pt x="0" y="528"/>
                  </a:lnTo>
                  <a:lnTo>
                    <a:pt x="3216" y="528"/>
                  </a:lnTo>
                  <a:lnTo>
                    <a:pt x="3216" y="0"/>
                  </a:lnTo>
                </a:path>
              </a:pathLst>
            </a:custGeom>
            <a:solidFill>
              <a:schemeClr val="hlink"/>
            </a:solidFill>
            <a:ln w="57150" cap="flat" cmpd="sng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4" name="Rectangle 8">
              <a:extLst>
                <a:ext uri="{FF2B5EF4-FFF2-40B4-BE49-F238E27FC236}">
                  <a16:creationId xmlns:a16="http://schemas.microsoft.com/office/drawing/2014/main" id="{12745584-EEB1-40F3-BD29-9B67EE03B0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2675" y="1795463"/>
              <a:ext cx="5578475" cy="365125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5" name="Rectangle 10">
              <a:extLst>
                <a:ext uri="{FF2B5EF4-FFF2-40B4-BE49-F238E27FC236}">
                  <a16:creationId xmlns:a16="http://schemas.microsoft.com/office/drawing/2014/main" id="{A75773BA-A0A6-48DD-9837-017BE24008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8550" y="2125663"/>
              <a:ext cx="257175" cy="1335087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6" name="Line 11">
              <a:extLst>
                <a:ext uri="{FF2B5EF4-FFF2-40B4-BE49-F238E27FC236}">
                  <a16:creationId xmlns:a16="http://schemas.microsoft.com/office/drawing/2014/main" id="{DF617A71-B458-49E3-8A49-C5CF4D83D8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21088" y="2198688"/>
              <a:ext cx="0" cy="233997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7" name="Line 12">
              <a:extLst>
                <a:ext uri="{FF2B5EF4-FFF2-40B4-BE49-F238E27FC236}">
                  <a16:creationId xmlns:a16="http://schemas.microsoft.com/office/drawing/2014/main" id="{4FE0D342-BBF2-4760-95E3-87BB9C7AAF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6200" y="2198688"/>
              <a:ext cx="0" cy="233997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8" name="Rectangle 14">
              <a:extLst>
                <a:ext uri="{FF2B5EF4-FFF2-40B4-BE49-F238E27FC236}">
                  <a16:creationId xmlns:a16="http://schemas.microsoft.com/office/drawing/2014/main" id="{86C3D52E-6511-4067-92AE-4711E5FE22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99125" y="3189288"/>
              <a:ext cx="160338" cy="2692400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9" name="Line 15">
              <a:extLst>
                <a:ext uri="{FF2B5EF4-FFF2-40B4-BE49-F238E27FC236}">
                  <a16:creationId xmlns:a16="http://schemas.microsoft.com/office/drawing/2014/main" id="{84FE23B3-FB3D-4875-96EC-4B29DD547C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86425" y="3186113"/>
              <a:ext cx="0" cy="267017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0" name="Line 16">
              <a:extLst>
                <a:ext uri="{FF2B5EF4-FFF2-40B4-BE49-F238E27FC236}">
                  <a16:creationId xmlns:a16="http://schemas.microsoft.com/office/drawing/2014/main" id="{B23DDFC0-B804-4CDD-A82B-5A16032F0F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59463" y="3186113"/>
              <a:ext cx="0" cy="267017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1" name="Line 17">
              <a:extLst>
                <a:ext uri="{FF2B5EF4-FFF2-40B4-BE49-F238E27FC236}">
                  <a16:creationId xmlns:a16="http://schemas.microsoft.com/office/drawing/2014/main" id="{6E17A796-CE80-464E-A90E-1D7753897FE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780088" y="4751388"/>
              <a:ext cx="0" cy="6953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med"/>
              <a:tailEnd type="triangl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2" name="Line 18">
              <a:extLst>
                <a:ext uri="{FF2B5EF4-FFF2-40B4-BE49-F238E27FC236}">
                  <a16:creationId xmlns:a16="http://schemas.microsoft.com/office/drawing/2014/main" id="{057D35D4-E631-46A1-91D1-DAF52E0EE1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33800" y="4024313"/>
              <a:ext cx="0" cy="609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med"/>
              <a:tailEnd type="triangl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" name="Rectangle 20">
              <a:extLst>
                <a:ext uri="{FF2B5EF4-FFF2-40B4-BE49-F238E27FC236}">
                  <a16:creationId xmlns:a16="http://schemas.microsoft.com/office/drawing/2014/main" id="{E33CBF34-9C1F-458A-B093-21F0984536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7800" y="3219450"/>
              <a:ext cx="304800" cy="90488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4" name="Freeform 21">
              <a:extLst>
                <a:ext uri="{FF2B5EF4-FFF2-40B4-BE49-F238E27FC236}">
                  <a16:creationId xmlns:a16="http://schemas.microsoft.com/office/drawing/2014/main" id="{E0B8B8F8-BC5D-4E3A-95B9-0F8D83BE4D6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9600" y="5167313"/>
              <a:ext cx="2078038" cy="13589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856"/>
                </a:cxn>
                <a:cxn ang="0">
                  <a:pos x="1309" y="856"/>
                </a:cxn>
                <a:cxn ang="0">
                  <a:pos x="1309" y="0"/>
                </a:cxn>
              </a:cxnLst>
              <a:rect l="0" t="0" r="r" b="b"/>
              <a:pathLst>
                <a:path w="1309" h="856">
                  <a:moveTo>
                    <a:pt x="0" y="0"/>
                  </a:moveTo>
                  <a:lnTo>
                    <a:pt x="0" y="856"/>
                  </a:lnTo>
                  <a:lnTo>
                    <a:pt x="1309" y="856"/>
                  </a:lnTo>
                  <a:lnTo>
                    <a:pt x="1309" y="0"/>
                  </a:ln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5" name="Freeform 22">
              <a:extLst>
                <a:ext uri="{FF2B5EF4-FFF2-40B4-BE49-F238E27FC236}">
                  <a16:creationId xmlns:a16="http://schemas.microsoft.com/office/drawing/2014/main" id="{E0477034-4944-480D-A0C0-9E8582D4FC8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9600" y="5776913"/>
              <a:ext cx="2078038" cy="7493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856"/>
                </a:cxn>
                <a:cxn ang="0">
                  <a:pos x="1309" y="856"/>
                </a:cxn>
                <a:cxn ang="0">
                  <a:pos x="1309" y="0"/>
                </a:cxn>
              </a:cxnLst>
              <a:rect l="0" t="0" r="r" b="b"/>
              <a:pathLst>
                <a:path w="1309" h="856">
                  <a:moveTo>
                    <a:pt x="0" y="0"/>
                  </a:moveTo>
                  <a:lnTo>
                    <a:pt x="0" y="856"/>
                  </a:lnTo>
                  <a:lnTo>
                    <a:pt x="1309" y="856"/>
                  </a:lnTo>
                  <a:lnTo>
                    <a:pt x="1309" y="0"/>
                  </a:lnTo>
                </a:path>
              </a:pathLst>
            </a:custGeom>
            <a:solidFill>
              <a:schemeClr val="hlink"/>
            </a:solidFill>
            <a:ln w="12700" cap="flat" cmpd="sng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pSp>
          <p:nvGrpSpPr>
            <p:cNvPr id="46" name="Group 27">
              <a:extLst>
                <a:ext uri="{FF2B5EF4-FFF2-40B4-BE49-F238E27FC236}">
                  <a16:creationId xmlns:a16="http://schemas.microsoft.com/office/drawing/2014/main" id="{A0E2905A-F8D7-43C8-983A-DBF95CB6BF7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30813" y="5614988"/>
              <a:ext cx="631825" cy="871537"/>
              <a:chOff x="2308" y="3372"/>
              <a:chExt cx="232" cy="320"/>
            </a:xfrm>
          </p:grpSpPr>
          <p:sp>
            <p:nvSpPr>
              <p:cNvPr id="47" name="Oval 28">
                <a:extLst>
                  <a:ext uri="{FF2B5EF4-FFF2-40B4-BE49-F238E27FC236}">
                    <a16:creationId xmlns:a16="http://schemas.microsoft.com/office/drawing/2014/main" id="{C2623302-22F8-45D2-B75A-2C20865D9F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8" y="3372"/>
                <a:ext cx="232" cy="232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" name="AutoShape 29">
                <a:extLst>
                  <a:ext uri="{FF2B5EF4-FFF2-40B4-BE49-F238E27FC236}">
                    <a16:creationId xmlns:a16="http://schemas.microsoft.com/office/drawing/2014/main" id="{53B2BFE2-484C-4B70-9572-A4387F9E0C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2308" y="3604"/>
                <a:ext cx="232" cy="88"/>
              </a:xfrm>
              <a:custGeom>
                <a:avLst/>
                <a:gdLst>
                  <a:gd name="G0" fmla="+- 5399 0 0"/>
                  <a:gd name="G1" fmla="+- 21600 0 5399"/>
                  <a:gd name="G2" fmla="*/ 5399 1 2"/>
                  <a:gd name="G3" fmla="+- 21600 0 G2"/>
                  <a:gd name="G4" fmla="+/ 5399 21600 2"/>
                  <a:gd name="G5" fmla="+/ G1 0 2"/>
                  <a:gd name="G6" fmla="*/ 21600 21600 5399"/>
                  <a:gd name="G7" fmla="*/ G6 1 2"/>
                  <a:gd name="G8" fmla="+- 21600 0 G7"/>
                  <a:gd name="G9" fmla="*/ 21600 1 2"/>
                  <a:gd name="G10" fmla="+- 5399 0 G9"/>
                  <a:gd name="G11" fmla="?: G10 G8 0"/>
                  <a:gd name="G12" fmla="?: G10 G7 21600"/>
                  <a:gd name="T0" fmla="*/ 18900 w 21600"/>
                  <a:gd name="T1" fmla="*/ 10800 h 21600"/>
                  <a:gd name="T2" fmla="*/ 10800 w 21600"/>
                  <a:gd name="T3" fmla="*/ 21600 h 21600"/>
                  <a:gd name="T4" fmla="*/ 2700 w 21600"/>
                  <a:gd name="T5" fmla="*/ 10800 h 21600"/>
                  <a:gd name="T6" fmla="*/ 10800 w 21600"/>
                  <a:gd name="T7" fmla="*/ 0 h 21600"/>
                  <a:gd name="T8" fmla="*/ 4500 w 21600"/>
                  <a:gd name="T9" fmla="*/ 4500 h 21600"/>
                  <a:gd name="T10" fmla="*/ 17100 w 21600"/>
                  <a:gd name="T11" fmla="*/ 171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5399" y="21600"/>
                    </a:lnTo>
                    <a:lnTo>
                      <a:pt x="16201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9" name="Group 31">
              <a:extLst>
                <a:ext uri="{FF2B5EF4-FFF2-40B4-BE49-F238E27FC236}">
                  <a16:creationId xmlns:a16="http://schemas.microsoft.com/office/drawing/2014/main" id="{E23D5A23-8B74-42DF-91EB-6E3506B2727F}"/>
                </a:ext>
              </a:extLst>
            </p:cNvPr>
            <p:cNvGrpSpPr>
              <a:grpSpLocks/>
            </p:cNvGrpSpPr>
            <p:nvPr/>
          </p:nvGrpSpPr>
          <p:grpSpPr bwMode="auto">
            <a:xfrm rot="5400000">
              <a:off x="4606926" y="5075237"/>
              <a:ext cx="158750" cy="1781175"/>
              <a:chOff x="3663" y="2007"/>
              <a:chExt cx="144" cy="1488"/>
            </a:xfrm>
          </p:grpSpPr>
          <p:sp>
            <p:nvSpPr>
              <p:cNvPr id="57" name="Rectangle 32">
                <a:extLst>
                  <a:ext uri="{FF2B5EF4-FFF2-40B4-BE49-F238E27FC236}">
                    <a16:creationId xmlns:a16="http://schemas.microsoft.com/office/drawing/2014/main" id="{86A4452B-4046-4B34-961B-33820C8F2D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4" y="2009"/>
                <a:ext cx="133" cy="1486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1" name="Line 33">
                <a:extLst>
                  <a:ext uri="{FF2B5EF4-FFF2-40B4-BE49-F238E27FC236}">
                    <a16:creationId xmlns:a16="http://schemas.microsoft.com/office/drawing/2014/main" id="{F3B8A870-6E34-4F0B-B87B-FC02452698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63" y="2007"/>
                <a:ext cx="0" cy="147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2" name="Line 34">
                <a:extLst>
                  <a:ext uri="{FF2B5EF4-FFF2-40B4-BE49-F238E27FC236}">
                    <a16:creationId xmlns:a16="http://schemas.microsoft.com/office/drawing/2014/main" id="{8437025E-B736-4781-BAD2-2B67C15FDE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07" y="2007"/>
                <a:ext cx="0" cy="147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3" name="Line 35">
                <a:extLst>
                  <a:ext uri="{FF2B5EF4-FFF2-40B4-BE49-F238E27FC236}">
                    <a16:creationId xmlns:a16="http://schemas.microsoft.com/office/drawing/2014/main" id="{51DC1F68-57DF-406A-B6EA-CB5FDF547D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741" y="2871"/>
                <a:ext cx="0" cy="38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triangl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64" name="Freeform 25">
              <a:extLst>
                <a:ext uri="{FF2B5EF4-FFF2-40B4-BE49-F238E27FC236}">
                  <a16:creationId xmlns:a16="http://schemas.microsoft.com/office/drawing/2014/main" id="{E2082270-1F22-4A40-908C-E453F3BE7498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1800" y="5167313"/>
              <a:ext cx="2078038" cy="13589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856"/>
                </a:cxn>
                <a:cxn ang="0">
                  <a:pos x="1309" y="856"/>
                </a:cxn>
                <a:cxn ang="0">
                  <a:pos x="1309" y="0"/>
                </a:cxn>
              </a:cxnLst>
              <a:rect l="0" t="0" r="r" b="b"/>
              <a:pathLst>
                <a:path w="1309" h="856">
                  <a:moveTo>
                    <a:pt x="0" y="0"/>
                  </a:moveTo>
                  <a:lnTo>
                    <a:pt x="0" y="856"/>
                  </a:lnTo>
                  <a:lnTo>
                    <a:pt x="1309" y="856"/>
                  </a:lnTo>
                  <a:lnTo>
                    <a:pt x="1309" y="0"/>
                  </a:ln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5" name="Freeform 26">
              <a:extLst>
                <a:ext uri="{FF2B5EF4-FFF2-40B4-BE49-F238E27FC236}">
                  <a16:creationId xmlns:a16="http://schemas.microsoft.com/office/drawing/2014/main" id="{5E4568B4-6CD4-40E9-8437-FC9D334434F1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1800" y="5776913"/>
              <a:ext cx="2078038" cy="7493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856"/>
                </a:cxn>
                <a:cxn ang="0">
                  <a:pos x="1309" y="856"/>
                </a:cxn>
                <a:cxn ang="0">
                  <a:pos x="1309" y="0"/>
                </a:cxn>
              </a:cxnLst>
              <a:rect l="0" t="0" r="r" b="b"/>
              <a:pathLst>
                <a:path w="1309" h="856">
                  <a:moveTo>
                    <a:pt x="0" y="0"/>
                  </a:moveTo>
                  <a:lnTo>
                    <a:pt x="0" y="856"/>
                  </a:lnTo>
                  <a:lnTo>
                    <a:pt x="1309" y="856"/>
                  </a:lnTo>
                  <a:lnTo>
                    <a:pt x="1309" y="0"/>
                  </a:lnTo>
                </a:path>
              </a:pathLst>
            </a:custGeom>
            <a:solidFill>
              <a:schemeClr val="hlink"/>
            </a:solidFill>
            <a:ln w="12700" cap="flat" cmpd="sng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6" name="Freeform 36">
              <a:extLst>
                <a:ext uri="{FF2B5EF4-FFF2-40B4-BE49-F238E27FC236}">
                  <a16:creationId xmlns:a16="http://schemas.microsoft.com/office/drawing/2014/main" id="{181E441F-D912-4DCD-847C-AD33A17F473D}"/>
                </a:ext>
              </a:extLst>
            </p:cNvPr>
            <p:cNvSpPr>
              <a:spLocks/>
            </p:cNvSpPr>
            <p:nvPr/>
          </p:nvSpPr>
          <p:spPr bwMode="auto">
            <a:xfrm>
              <a:off x="3786188" y="2065338"/>
              <a:ext cx="117475" cy="4535487"/>
            </a:xfrm>
            <a:custGeom>
              <a:avLst/>
              <a:gdLst/>
              <a:ahLst/>
              <a:cxnLst>
                <a:cxn ang="0">
                  <a:pos x="74" y="56"/>
                </a:cxn>
                <a:cxn ang="0">
                  <a:pos x="15" y="187"/>
                </a:cxn>
                <a:cxn ang="0">
                  <a:pos x="6" y="2474"/>
                </a:cxn>
                <a:cxn ang="0">
                  <a:pos x="50" y="2483"/>
                </a:cxn>
                <a:cxn ang="0">
                  <a:pos x="59" y="1549"/>
                </a:cxn>
                <a:cxn ang="0">
                  <a:pos x="50" y="100"/>
                </a:cxn>
              </a:cxnLst>
              <a:rect l="0" t="0" r="r" b="b"/>
              <a:pathLst>
                <a:path w="74" h="2857">
                  <a:moveTo>
                    <a:pt x="74" y="56"/>
                  </a:moveTo>
                  <a:cubicBezTo>
                    <a:pt x="64" y="78"/>
                    <a:pt x="14" y="0"/>
                    <a:pt x="15" y="187"/>
                  </a:cubicBezTo>
                  <a:cubicBezTo>
                    <a:pt x="16" y="374"/>
                    <a:pt x="0" y="2091"/>
                    <a:pt x="6" y="2474"/>
                  </a:cubicBezTo>
                  <a:cubicBezTo>
                    <a:pt x="12" y="2857"/>
                    <a:pt x="41" y="2637"/>
                    <a:pt x="50" y="2483"/>
                  </a:cubicBezTo>
                  <a:cubicBezTo>
                    <a:pt x="59" y="2329"/>
                    <a:pt x="59" y="1946"/>
                    <a:pt x="59" y="1549"/>
                  </a:cubicBezTo>
                  <a:cubicBezTo>
                    <a:pt x="59" y="1152"/>
                    <a:pt x="58" y="626"/>
                    <a:pt x="50" y="100"/>
                  </a:cubicBezTo>
                </a:path>
              </a:pathLst>
            </a:custGeom>
            <a:solidFill>
              <a:schemeClr val="hlink"/>
            </a:solidFill>
            <a:ln w="12700" cap="flat" cmpd="sng">
              <a:noFill/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7" name="Oval 5">
              <a:extLst>
                <a:ext uri="{FF2B5EF4-FFF2-40B4-BE49-F238E27FC236}">
                  <a16:creationId xmlns:a16="http://schemas.microsoft.com/office/drawing/2014/main" id="{9399AD9D-705D-4CA9-8C08-4A0DB15DB4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9225" y="3033713"/>
              <a:ext cx="341313" cy="341312"/>
            </a:xfrm>
            <a:prstGeom prst="ellipse">
              <a:avLst/>
            </a:prstGeom>
            <a:solidFill>
              <a:schemeClr val="hlink"/>
            </a:solidFill>
            <a:ln w="12700">
              <a:noFill/>
              <a:round/>
              <a:headEnd type="none" w="lg" len="med"/>
              <a:tailEnd type="none" w="lg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pSp>
          <p:nvGrpSpPr>
            <p:cNvPr id="72" name="Group 48">
              <a:extLst>
                <a:ext uri="{FF2B5EF4-FFF2-40B4-BE49-F238E27FC236}">
                  <a16:creationId xmlns:a16="http://schemas.microsoft.com/office/drawing/2014/main" id="{B3058D45-D64D-4080-9679-601329DC15C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6688" y="2147888"/>
              <a:ext cx="747712" cy="1093787"/>
              <a:chOff x="105" y="1353"/>
              <a:chExt cx="471" cy="689"/>
            </a:xfrm>
          </p:grpSpPr>
          <p:sp>
            <p:nvSpPr>
              <p:cNvPr id="77" name="Line 43">
                <a:extLst>
                  <a:ext uri="{FF2B5EF4-FFF2-40B4-BE49-F238E27FC236}">
                    <a16:creationId xmlns:a16="http://schemas.microsoft.com/office/drawing/2014/main" id="{C47BA9D3-18C0-45F5-A24D-43A0AA2BB40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05" y="1353"/>
                <a:ext cx="47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8" name="Line 44">
                <a:extLst>
                  <a:ext uri="{FF2B5EF4-FFF2-40B4-BE49-F238E27FC236}">
                    <a16:creationId xmlns:a16="http://schemas.microsoft.com/office/drawing/2014/main" id="{F025C81E-7D00-4DE0-9299-EC4B38E8E1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05" y="2042"/>
                <a:ext cx="47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9" name="Line 45">
                <a:extLst>
                  <a:ext uri="{FF2B5EF4-FFF2-40B4-BE49-F238E27FC236}">
                    <a16:creationId xmlns:a16="http://schemas.microsoft.com/office/drawing/2014/main" id="{035E9A87-6C7F-4A86-BD28-B33E46D4A9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97" y="1353"/>
                <a:ext cx="0" cy="68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lg" len="med"/>
                <a:tailEnd type="triangl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71175AA-FE09-4AE4-8E34-E58F7D6CA1D1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1716" y="2503257"/>
              <a:ext cx="338286" cy="184381"/>
            </a:xfrm>
            <a:prstGeom prst="rect">
              <a:avLst/>
            </a:prstGeom>
            <a:solidFill>
              <a:schemeClr val="bg1"/>
            </a:solidFill>
          </p:spPr>
        </p:pic>
        <p:sp>
          <p:nvSpPr>
            <p:cNvPr id="85" name="Text Box 2448">
              <a:extLst>
                <a:ext uri="{FF2B5EF4-FFF2-40B4-BE49-F238E27FC236}">
                  <a16:creationId xmlns:a16="http://schemas.microsoft.com/office/drawing/2014/main" id="{FD7123F0-A8C5-484F-87FA-964A8D592D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80480" y="5951508"/>
              <a:ext cx="1214319" cy="400110"/>
            </a:xfrm>
            <a:prstGeom prst="rect">
              <a:avLst/>
            </a:prstGeom>
            <a:noFill/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Pump</a:t>
              </a:r>
            </a:p>
          </p:txBody>
        </p:sp>
        <p:sp>
          <p:nvSpPr>
            <p:cNvPr id="87" name="Left Brace 86">
              <a:extLst>
                <a:ext uri="{FF2B5EF4-FFF2-40B4-BE49-F238E27FC236}">
                  <a16:creationId xmlns:a16="http://schemas.microsoft.com/office/drawing/2014/main" id="{90DCA8FE-FC87-49CF-8A41-E754C33CEAE4}"/>
                </a:ext>
              </a:extLst>
            </p:cNvPr>
            <p:cNvSpPr/>
            <p:nvPr/>
          </p:nvSpPr>
          <p:spPr>
            <a:xfrm rot="10800000">
              <a:off x="6767119" y="1890712"/>
              <a:ext cx="337767" cy="1360486"/>
            </a:xfrm>
            <a:prstGeom prst="leftBrace">
              <a:avLst>
                <a:gd name="adj1" fmla="val 32109"/>
                <a:gd name="adj2" fmla="val 49563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8" name="Text Box 2448">
              <a:extLst>
                <a:ext uri="{FF2B5EF4-FFF2-40B4-BE49-F238E27FC236}">
                  <a16:creationId xmlns:a16="http://schemas.microsoft.com/office/drawing/2014/main" id="{877D2C1E-88CC-4F60-85B6-4483039C0E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05826" y="2160588"/>
              <a:ext cx="1214319" cy="707886"/>
            </a:xfrm>
            <a:prstGeom prst="rect">
              <a:avLst/>
            </a:prstGeom>
            <a:noFill/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Overhead Tank</a:t>
              </a:r>
            </a:p>
          </p:txBody>
        </p:sp>
        <p:sp>
          <p:nvSpPr>
            <p:cNvPr id="100" name="Text Box 2448">
              <a:extLst>
                <a:ext uri="{FF2B5EF4-FFF2-40B4-BE49-F238E27FC236}">
                  <a16:creationId xmlns:a16="http://schemas.microsoft.com/office/drawing/2014/main" id="{2289FC86-9B52-473A-BF61-5327FEA8CD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2305" y="3325157"/>
              <a:ext cx="1457207" cy="707886"/>
            </a:xfrm>
            <a:prstGeom prst="rect">
              <a:avLst/>
            </a:prstGeom>
            <a:noFill/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Constant head orifice</a:t>
              </a:r>
            </a:p>
          </p:txBody>
        </p:sp>
        <p:sp>
          <p:nvSpPr>
            <p:cNvPr id="101" name="Text Box 2448">
              <a:extLst>
                <a:ext uri="{FF2B5EF4-FFF2-40B4-BE49-F238E27FC236}">
                  <a16:creationId xmlns:a16="http://schemas.microsoft.com/office/drawing/2014/main" id="{2955576C-26D7-4DD9-8DEF-D13667EDBF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10301" y="3640207"/>
              <a:ext cx="1457207" cy="707886"/>
            </a:xfrm>
            <a:prstGeom prst="rect">
              <a:avLst/>
            </a:prstGeom>
            <a:noFill/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Overflow pipe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352467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>
            <a:extLst>
              <a:ext uri="{FF2B5EF4-FFF2-40B4-BE49-F238E27FC236}">
                <a16:creationId xmlns:a16="http://schemas.microsoft.com/office/drawing/2014/main" id="{D33025CC-DC65-4CA8-A9CB-66011752C1A2}"/>
              </a:ext>
            </a:extLst>
          </p:cNvPr>
          <p:cNvGrpSpPr/>
          <p:nvPr/>
        </p:nvGrpSpPr>
        <p:grpSpPr>
          <a:xfrm>
            <a:off x="1960438" y="1127328"/>
            <a:ext cx="5043487" cy="3597072"/>
            <a:chOff x="1960438" y="1127328"/>
            <a:chExt cx="5043487" cy="3597072"/>
          </a:xfrm>
        </p:grpSpPr>
        <p:sp>
          <p:nvSpPr>
            <p:cNvPr id="4" name="Freeform 6">
              <a:extLst>
                <a:ext uri="{FF2B5EF4-FFF2-40B4-BE49-F238E27FC236}">
                  <a16:creationId xmlns:a16="http://schemas.microsoft.com/office/drawing/2014/main" id="{57C7CB09-8C87-4DA8-BFE7-4720504CA68C}"/>
                </a:ext>
              </a:extLst>
            </p:cNvPr>
            <p:cNvSpPr>
              <a:spLocks/>
            </p:cNvSpPr>
            <p:nvPr/>
          </p:nvSpPr>
          <p:spPr bwMode="auto">
            <a:xfrm>
              <a:off x="2362200" y="1524000"/>
              <a:ext cx="2152192" cy="32004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528"/>
                </a:cxn>
                <a:cxn ang="0">
                  <a:pos x="3216" y="528"/>
                </a:cxn>
                <a:cxn ang="0">
                  <a:pos x="3216" y="0"/>
                </a:cxn>
              </a:cxnLst>
              <a:rect l="0" t="0" r="r" b="b"/>
              <a:pathLst>
                <a:path w="3216" h="528">
                  <a:moveTo>
                    <a:pt x="0" y="0"/>
                  </a:moveTo>
                  <a:lnTo>
                    <a:pt x="0" y="528"/>
                  </a:lnTo>
                  <a:lnTo>
                    <a:pt x="3216" y="528"/>
                  </a:lnTo>
                  <a:lnTo>
                    <a:pt x="3216" y="0"/>
                  </a:lnTo>
                </a:path>
              </a:pathLst>
            </a:custGeom>
            <a:solidFill>
              <a:schemeClr val="hlink"/>
            </a:solidFill>
            <a:ln w="57150" cap="flat" cmpd="sng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wrap="square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5" name="AutoShape 13">
              <a:extLst>
                <a:ext uri="{FF2B5EF4-FFF2-40B4-BE49-F238E27FC236}">
                  <a16:creationId xmlns:a16="http://schemas.microsoft.com/office/drawing/2014/main" id="{E44A676A-D9DC-402C-BB38-49ADE6046E1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4684776" y="2721695"/>
              <a:ext cx="749808" cy="1280160"/>
            </a:xfrm>
            <a:custGeom>
              <a:avLst/>
              <a:gdLst>
                <a:gd name="G0" fmla="+- 6871 0 0"/>
                <a:gd name="G1" fmla="+- 21600 0 6871"/>
                <a:gd name="G2" fmla="*/ 6871 1 2"/>
                <a:gd name="G3" fmla="+- 21600 0 G2"/>
                <a:gd name="G4" fmla="+/ 6871 21600 2"/>
                <a:gd name="G5" fmla="+/ G1 0 2"/>
                <a:gd name="G6" fmla="*/ 21600 21600 6871"/>
                <a:gd name="G7" fmla="*/ G6 1 2"/>
                <a:gd name="G8" fmla="+- 21600 0 G7"/>
                <a:gd name="G9" fmla="*/ 21600 1 2"/>
                <a:gd name="G10" fmla="+- 6871 0 G9"/>
                <a:gd name="G11" fmla="?: G10 G8 0"/>
                <a:gd name="G12" fmla="?: G10 G7 21600"/>
                <a:gd name="T0" fmla="*/ 18164 w 21600"/>
                <a:gd name="T1" fmla="*/ 10800 h 21600"/>
                <a:gd name="T2" fmla="*/ 10800 w 21600"/>
                <a:gd name="T3" fmla="*/ 21600 h 21600"/>
                <a:gd name="T4" fmla="*/ 3436 w 21600"/>
                <a:gd name="T5" fmla="*/ 10800 h 21600"/>
                <a:gd name="T6" fmla="*/ 10800 w 21600"/>
                <a:gd name="T7" fmla="*/ 0 h 21600"/>
                <a:gd name="T8" fmla="*/ 5236 w 21600"/>
                <a:gd name="T9" fmla="*/ 5236 h 21600"/>
                <a:gd name="T10" fmla="*/ 16364 w 21600"/>
                <a:gd name="T11" fmla="*/ 16364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6871" y="21600"/>
                  </a:lnTo>
                  <a:lnTo>
                    <a:pt x="14729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hlink"/>
            </a:solidFill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4DA08D80-1A6A-442B-AB77-32A50E5443E3}"/>
                </a:ext>
              </a:extLst>
            </p:cNvPr>
            <p:cNvGrpSpPr>
              <a:grpSpLocks/>
            </p:cNvGrpSpPr>
            <p:nvPr/>
          </p:nvGrpSpPr>
          <p:grpSpPr bwMode="auto">
            <a:xfrm rot="16200000">
              <a:off x="5087599" y="2392723"/>
              <a:ext cx="740664" cy="1924262"/>
              <a:chOff x="2480" y="2033"/>
              <a:chExt cx="459" cy="1395"/>
            </a:xfrm>
          </p:grpSpPr>
          <p:sp>
            <p:nvSpPr>
              <p:cNvPr id="7" name="Freeform 8">
                <a:extLst>
                  <a:ext uri="{FF2B5EF4-FFF2-40B4-BE49-F238E27FC236}">
                    <a16:creationId xmlns:a16="http://schemas.microsoft.com/office/drawing/2014/main" id="{E003F3A7-1CE0-4A77-B1FC-E62855274B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0" y="2033"/>
                <a:ext cx="147" cy="139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11" y="232"/>
                  </a:cxn>
                  <a:cxn ang="0">
                    <a:pos x="141" y="1395"/>
                  </a:cxn>
                </a:cxnLst>
                <a:rect l="0" t="0" r="r" b="b"/>
                <a:pathLst>
                  <a:path w="147" h="1395">
                    <a:moveTo>
                      <a:pt x="0" y="0"/>
                    </a:moveTo>
                    <a:cubicBezTo>
                      <a:pt x="87" y="0"/>
                      <a:pt x="106" y="174"/>
                      <a:pt x="111" y="232"/>
                    </a:cubicBezTo>
                    <a:cubicBezTo>
                      <a:pt x="116" y="290"/>
                      <a:pt x="147" y="1084"/>
                      <a:pt x="141" y="1395"/>
                    </a:cubicBezTo>
                  </a:path>
                </a:pathLst>
              </a:custGeom>
              <a:solidFill>
                <a:schemeClr val="bg1"/>
              </a:solidFill>
              <a:ln w="12700" cap="flat" cmpd="sng">
                <a:solidFill>
                  <a:schemeClr val="hlink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" name="Freeform 15">
                <a:extLst>
                  <a:ext uri="{FF2B5EF4-FFF2-40B4-BE49-F238E27FC236}">
                    <a16:creationId xmlns:a16="http://schemas.microsoft.com/office/drawing/2014/main" id="{4D1E1D5E-7373-4D02-9C84-1740AE2E30B7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792" y="2033"/>
                <a:ext cx="147" cy="139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11" y="232"/>
                  </a:cxn>
                  <a:cxn ang="0">
                    <a:pos x="141" y="1395"/>
                  </a:cxn>
                </a:cxnLst>
                <a:rect l="0" t="0" r="r" b="b"/>
                <a:pathLst>
                  <a:path w="147" h="1395">
                    <a:moveTo>
                      <a:pt x="0" y="0"/>
                    </a:moveTo>
                    <a:cubicBezTo>
                      <a:pt x="87" y="0"/>
                      <a:pt x="106" y="174"/>
                      <a:pt x="111" y="232"/>
                    </a:cubicBezTo>
                    <a:cubicBezTo>
                      <a:pt x="116" y="290"/>
                      <a:pt x="147" y="1084"/>
                      <a:pt x="141" y="1395"/>
                    </a:cubicBezTo>
                  </a:path>
                </a:pathLst>
              </a:custGeom>
              <a:solidFill>
                <a:schemeClr val="bg1"/>
              </a:solidFill>
              <a:ln w="12700" cap="flat" cmpd="sng">
                <a:solidFill>
                  <a:schemeClr val="hlink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574AE4C-12A3-4433-9E2E-8244525C9549}"/>
                </a:ext>
              </a:extLst>
            </p:cNvPr>
            <p:cNvSpPr/>
            <p:nvPr/>
          </p:nvSpPr>
          <p:spPr>
            <a:xfrm>
              <a:off x="5598350" y="3011376"/>
              <a:ext cx="1405575" cy="5089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E0C69688-DDD1-429C-B973-3EE6BC93FB7E}"/>
                </a:ext>
              </a:extLst>
            </p:cNvPr>
            <p:cNvCxnSpPr>
              <a:cxnSpLocks/>
            </p:cNvCxnSpPr>
            <p:nvPr/>
          </p:nvCxnSpPr>
          <p:spPr>
            <a:xfrm>
              <a:off x="4895032" y="1524000"/>
              <a:ext cx="0" cy="180424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EA9E03FD-BCAA-462D-A6C4-B19647011DF4}"/>
                </a:ext>
              </a:extLst>
            </p:cNvPr>
            <p:cNvGrpSpPr/>
            <p:nvPr/>
          </p:nvGrpSpPr>
          <p:grpSpPr>
            <a:xfrm>
              <a:off x="3406847" y="1292516"/>
              <a:ext cx="482269" cy="420455"/>
              <a:chOff x="4446109" y="2103464"/>
              <a:chExt cx="482269" cy="420455"/>
            </a:xfrm>
          </p:grpSpPr>
          <p:sp>
            <p:nvSpPr>
              <p:cNvPr id="14" name="AutoShape 174">
                <a:extLst>
                  <a:ext uri="{FF2B5EF4-FFF2-40B4-BE49-F238E27FC236}">
                    <a16:creationId xmlns:a16="http://schemas.microsoft.com/office/drawing/2014/main" id="{56EFD6BF-292F-40DF-B258-F43A90D892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4506392" y="2103464"/>
                <a:ext cx="361702" cy="228043"/>
              </a:xfrm>
              <a:prstGeom prst="triangle">
                <a:avLst>
                  <a:gd name="adj" fmla="val 50000"/>
                </a:avLst>
              </a:prstGeom>
              <a:noFill/>
              <a:ln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5" name="Line 175">
                <a:extLst>
                  <a:ext uri="{FF2B5EF4-FFF2-40B4-BE49-F238E27FC236}">
                    <a16:creationId xmlns:a16="http://schemas.microsoft.com/office/drawing/2014/main" id="{D3B90883-7651-4669-9F16-25B26B0C4A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46109" y="2395643"/>
                <a:ext cx="482269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6" name="Line 176">
                <a:extLst>
                  <a:ext uri="{FF2B5EF4-FFF2-40B4-BE49-F238E27FC236}">
                    <a16:creationId xmlns:a16="http://schemas.microsoft.com/office/drawing/2014/main" id="{01FA9449-E78B-4BF7-B218-7190FC3DED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06392" y="2459782"/>
                <a:ext cx="36170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7" name="Line 177">
                <a:extLst>
                  <a:ext uri="{FF2B5EF4-FFF2-40B4-BE49-F238E27FC236}">
                    <a16:creationId xmlns:a16="http://schemas.microsoft.com/office/drawing/2014/main" id="{BE0340DA-996F-4A74-B664-787686F309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76723" y="2523919"/>
                <a:ext cx="218529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39A2A25-BB33-4400-8532-774662A60B48}"/>
                </a:ext>
              </a:extLst>
            </p:cNvPr>
            <p:cNvCxnSpPr>
              <a:cxnSpLocks/>
            </p:cNvCxnSpPr>
            <p:nvPr/>
          </p:nvCxnSpPr>
          <p:spPr>
            <a:xfrm>
              <a:off x="1968909" y="1520559"/>
              <a:ext cx="3136491" cy="0"/>
            </a:xfrm>
            <a:prstGeom prst="line">
              <a:avLst/>
            </a:prstGeom>
            <a:ln w="28575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0A300E1-DA87-4A73-B804-ADDCD474C4D9}"/>
                </a:ext>
              </a:extLst>
            </p:cNvPr>
            <p:cNvCxnSpPr>
              <a:cxnSpLocks/>
            </p:cNvCxnSpPr>
            <p:nvPr/>
          </p:nvCxnSpPr>
          <p:spPr>
            <a:xfrm>
              <a:off x="1960438" y="3340045"/>
              <a:ext cx="3144962" cy="0"/>
            </a:xfrm>
            <a:prstGeom prst="line">
              <a:avLst/>
            </a:prstGeom>
            <a:ln w="28575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Left Brace 24">
              <a:extLst>
                <a:ext uri="{FF2B5EF4-FFF2-40B4-BE49-F238E27FC236}">
                  <a16:creationId xmlns:a16="http://schemas.microsoft.com/office/drawing/2014/main" id="{6C94C8F7-1CAB-4725-A903-4153E8FD808A}"/>
                </a:ext>
              </a:extLst>
            </p:cNvPr>
            <p:cNvSpPr/>
            <p:nvPr/>
          </p:nvSpPr>
          <p:spPr>
            <a:xfrm>
              <a:off x="4196657" y="2965141"/>
              <a:ext cx="163714" cy="749808"/>
            </a:xfrm>
            <a:prstGeom prst="leftBrace">
              <a:avLst>
                <a:gd name="adj1" fmla="val 8333"/>
                <a:gd name="adj2" fmla="val 70359"/>
              </a:avLst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Left Brace 25">
              <a:extLst>
                <a:ext uri="{FF2B5EF4-FFF2-40B4-BE49-F238E27FC236}">
                  <a16:creationId xmlns:a16="http://schemas.microsoft.com/office/drawing/2014/main" id="{C0D793E5-915D-460F-9352-46FEFCA987F3}"/>
                </a:ext>
              </a:extLst>
            </p:cNvPr>
            <p:cNvSpPr/>
            <p:nvPr/>
          </p:nvSpPr>
          <p:spPr>
            <a:xfrm rot="10800000">
              <a:off x="5776065" y="3194271"/>
              <a:ext cx="163714" cy="323683"/>
            </a:xfrm>
            <a:prstGeom prst="leftBrace">
              <a:avLst>
                <a:gd name="adj1" fmla="val 8333"/>
                <a:gd name="adj2" fmla="val 47728"/>
              </a:avLst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974F2EE0-4D52-4CFC-8401-B2ABA73DB98B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53417" y="3410743"/>
              <a:ext cx="839619" cy="246857"/>
            </a:xfrm>
            <a:prstGeom prst="rect">
              <a:avLst/>
            </a:prstGeom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508DF1B1-30CE-474A-AA8E-AC2FDAFA07B5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33210" y="3293391"/>
              <a:ext cx="396190" cy="211809"/>
            </a:xfrm>
            <a:prstGeom prst="rect">
              <a:avLst/>
            </a:prstGeom>
          </p:spPr>
        </p:pic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2E85CA06-1F90-41B0-A61A-B407B248C33B}"/>
                </a:ext>
              </a:extLst>
            </p:cNvPr>
            <p:cNvSpPr/>
            <p:nvPr/>
          </p:nvSpPr>
          <p:spPr bwMode="auto">
            <a:xfrm>
              <a:off x="2757302" y="1459927"/>
              <a:ext cx="121264" cy="121264"/>
            </a:xfrm>
            <a:prstGeom prst="ellipse">
              <a:avLst/>
            </a:prstGeom>
            <a:solidFill>
              <a:srgbClr val="C00000"/>
            </a:solidFill>
            <a:ln w="12700" cap="flat" cmpd="sng" algn="ctr">
              <a:solidFill>
                <a:srgbClr val="C00000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entury Gothic" pitchFamily="34" charset="0"/>
                <a:cs typeface="Arial" charset="0"/>
              </a:endParaRP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33C1F4DB-A784-4924-8747-DC035D397677}"/>
                </a:ext>
              </a:extLst>
            </p:cNvPr>
            <p:cNvSpPr/>
            <p:nvPr/>
          </p:nvSpPr>
          <p:spPr bwMode="auto">
            <a:xfrm>
              <a:off x="5536283" y="3307736"/>
              <a:ext cx="121264" cy="121264"/>
            </a:xfrm>
            <a:prstGeom prst="ellipse">
              <a:avLst/>
            </a:prstGeom>
            <a:solidFill>
              <a:srgbClr val="C00000"/>
            </a:solidFill>
            <a:ln w="12700" cap="flat" cmpd="sng" algn="ctr">
              <a:solidFill>
                <a:srgbClr val="C00000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entury Gothic" pitchFamily="34" charset="0"/>
                <a:cs typeface="Arial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0228B13-6CE8-4A92-8EC1-FB8D324DCD82}"/>
                </a:ext>
              </a:extLst>
            </p:cNvPr>
            <p:cNvSpPr txBox="1"/>
            <p:nvPr/>
          </p:nvSpPr>
          <p:spPr>
            <a:xfrm>
              <a:off x="2667000" y="1127328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C49789DA-CDBA-4756-991D-066838BBDFA2}"/>
                </a:ext>
              </a:extLst>
            </p:cNvPr>
            <p:cNvSpPr txBox="1"/>
            <p:nvPr/>
          </p:nvSpPr>
          <p:spPr>
            <a:xfrm>
              <a:off x="5404978" y="2754868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</p:grpSp>
      <p:pic>
        <p:nvPicPr>
          <p:cNvPr id="27" name="Picture 26">
            <a:extLst>
              <a:ext uri="{FF2B5EF4-FFF2-40B4-BE49-F238E27FC236}">
                <a16:creationId xmlns:a16="http://schemas.microsoft.com/office/drawing/2014/main" id="{0250D248-2B69-43F4-AE22-3708679C2C08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3854" y="2209800"/>
            <a:ext cx="435207" cy="237207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40107516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C7D2447A-6777-424B-B2A5-841DB6891902}"/>
              </a:ext>
            </a:extLst>
          </p:cNvPr>
          <p:cNvGrpSpPr/>
          <p:nvPr/>
        </p:nvGrpSpPr>
        <p:grpSpPr>
          <a:xfrm>
            <a:off x="437591" y="438529"/>
            <a:ext cx="8143366" cy="5127703"/>
            <a:chOff x="437591" y="438529"/>
            <a:chExt cx="8143366" cy="512770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627C5546-6D67-4C82-B8EE-03C41BF4AC76}"/>
                </a:ext>
              </a:extLst>
            </p:cNvPr>
            <p:cNvGrpSpPr/>
            <p:nvPr/>
          </p:nvGrpSpPr>
          <p:grpSpPr>
            <a:xfrm>
              <a:off x="555898" y="438529"/>
              <a:ext cx="8025059" cy="4853554"/>
              <a:chOff x="555898" y="438529"/>
              <a:chExt cx="8025059" cy="4853554"/>
            </a:xfrm>
          </p:grpSpPr>
          <p:sp>
            <p:nvSpPr>
              <p:cNvPr id="4" name="Freeform 6">
                <a:extLst>
                  <a:ext uri="{FF2B5EF4-FFF2-40B4-BE49-F238E27FC236}">
                    <a16:creationId xmlns:a16="http://schemas.microsoft.com/office/drawing/2014/main" id="{57C7CB09-8C87-4DA8-BFE7-4720504CA6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8200" y="1132840"/>
                <a:ext cx="2971800" cy="297180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528"/>
                  </a:cxn>
                  <a:cxn ang="0">
                    <a:pos x="3216" y="528"/>
                  </a:cxn>
                  <a:cxn ang="0">
                    <a:pos x="3216" y="0"/>
                  </a:cxn>
                </a:cxnLst>
                <a:rect l="0" t="0" r="r" b="b"/>
                <a:pathLst>
                  <a:path w="3216" h="528">
                    <a:moveTo>
                      <a:pt x="0" y="0"/>
                    </a:moveTo>
                    <a:lnTo>
                      <a:pt x="0" y="528"/>
                    </a:lnTo>
                    <a:lnTo>
                      <a:pt x="3216" y="528"/>
                    </a:lnTo>
                    <a:lnTo>
                      <a:pt x="3216" y="0"/>
                    </a:lnTo>
                  </a:path>
                </a:pathLst>
              </a:custGeom>
              <a:solidFill>
                <a:schemeClr val="hlink"/>
              </a:solidFill>
              <a:ln w="57150" cap="flat" cmpd="sng">
                <a:solidFill>
                  <a:schemeClr val="tx1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wrap="square" anchor="ctr"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EA9E03FD-BCAA-462D-A6C4-B19647011DF4}"/>
                  </a:ext>
                </a:extLst>
              </p:cNvPr>
              <p:cNvGrpSpPr/>
              <p:nvPr/>
            </p:nvGrpSpPr>
            <p:grpSpPr>
              <a:xfrm>
                <a:off x="1100471" y="922612"/>
                <a:ext cx="482269" cy="420455"/>
                <a:chOff x="4446109" y="2103464"/>
                <a:chExt cx="482269" cy="420455"/>
              </a:xfrm>
            </p:grpSpPr>
            <p:sp>
              <p:nvSpPr>
                <p:cNvPr id="14" name="AutoShape 174">
                  <a:extLst>
                    <a:ext uri="{FF2B5EF4-FFF2-40B4-BE49-F238E27FC236}">
                      <a16:creationId xmlns:a16="http://schemas.microsoft.com/office/drawing/2014/main" id="{56EFD6BF-292F-40DF-B258-F43A90D892C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4506392" y="2103464"/>
                  <a:ext cx="361702" cy="228043"/>
                </a:xfrm>
                <a:prstGeom prst="triangle">
                  <a:avLst>
                    <a:gd name="adj" fmla="val 50000"/>
                  </a:avLst>
                </a:prstGeom>
                <a:noFill/>
                <a:ln w="12700">
                  <a:solidFill>
                    <a:schemeClr val="tx1"/>
                  </a:solidFill>
                  <a:miter lim="800000"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5" name="Line 175">
                  <a:extLst>
                    <a:ext uri="{FF2B5EF4-FFF2-40B4-BE49-F238E27FC236}">
                      <a16:creationId xmlns:a16="http://schemas.microsoft.com/office/drawing/2014/main" id="{D3B90883-7651-4669-9F16-25B26B0C4AB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446109" y="2395643"/>
                  <a:ext cx="482269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6" name="Line 176">
                  <a:extLst>
                    <a:ext uri="{FF2B5EF4-FFF2-40B4-BE49-F238E27FC236}">
                      <a16:creationId xmlns:a16="http://schemas.microsoft.com/office/drawing/2014/main" id="{01FA9449-E78B-4BF7-B218-7190FC3DED7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506392" y="2459782"/>
                  <a:ext cx="361702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7" name="Line 177">
                  <a:extLst>
                    <a:ext uri="{FF2B5EF4-FFF2-40B4-BE49-F238E27FC236}">
                      <a16:creationId xmlns:a16="http://schemas.microsoft.com/office/drawing/2014/main" id="{BE0340DA-996F-4A74-B664-787686F309E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576723" y="2523919"/>
                  <a:ext cx="218529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FDB7BD84-8132-4086-957B-E575587CE082}"/>
                  </a:ext>
                </a:extLst>
              </p:cNvPr>
              <p:cNvSpPr/>
              <p:nvPr/>
            </p:nvSpPr>
            <p:spPr>
              <a:xfrm rot="10800000">
                <a:off x="2202943" y="4857704"/>
                <a:ext cx="337768" cy="332771"/>
              </a:xfrm>
              <a:custGeom>
                <a:avLst/>
                <a:gdLst>
                  <a:gd name="connsiteX0" fmla="*/ 0 w 1607820"/>
                  <a:gd name="connsiteY0" fmla="*/ 0 h 1651977"/>
                  <a:gd name="connsiteX1" fmla="*/ 1607820 w 1607820"/>
                  <a:gd name="connsiteY1" fmla="*/ 1651977 h 1651977"/>
                  <a:gd name="connsiteX2" fmla="*/ 0 w 1607820"/>
                  <a:gd name="connsiteY2" fmla="*/ 1651977 h 16519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07820" h="1651977">
                    <a:moveTo>
                      <a:pt x="0" y="0"/>
                    </a:moveTo>
                    <a:cubicBezTo>
                      <a:pt x="887974" y="0"/>
                      <a:pt x="1607820" y="739615"/>
                      <a:pt x="1607820" y="1651977"/>
                    </a:cubicBezTo>
                    <a:lnTo>
                      <a:pt x="0" y="1651977"/>
                    </a:lnTo>
                    <a:close/>
                  </a:path>
                </a:pathLst>
              </a:custGeom>
              <a:solidFill>
                <a:srgbClr val="0563C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1" name="Freeform 6">
                <a:extLst>
                  <a:ext uri="{FF2B5EF4-FFF2-40B4-BE49-F238E27FC236}">
                    <a16:creationId xmlns:a16="http://schemas.microsoft.com/office/drawing/2014/main" id="{7B751F98-52F3-4976-A046-ECC629A487C1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>
                <a:off x="2202945" y="4100496"/>
                <a:ext cx="337765" cy="80552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528"/>
                  </a:cxn>
                  <a:cxn ang="0">
                    <a:pos x="3216" y="528"/>
                  </a:cxn>
                  <a:cxn ang="0">
                    <a:pos x="3216" y="0"/>
                  </a:cxn>
                </a:cxnLst>
                <a:rect l="0" t="0" r="r" b="b"/>
                <a:pathLst>
                  <a:path w="3216" h="528">
                    <a:moveTo>
                      <a:pt x="0" y="0"/>
                    </a:moveTo>
                    <a:lnTo>
                      <a:pt x="0" y="528"/>
                    </a:lnTo>
                    <a:lnTo>
                      <a:pt x="3216" y="528"/>
                    </a:lnTo>
                    <a:lnTo>
                      <a:pt x="3216" y="0"/>
                    </a:lnTo>
                  </a:path>
                </a:pathLst>
              </a:custGeom>
              <a:solidFill>
                <a:schemeClr val="hlink"/>
              </a:solidFill>
              <a:ln w="57150" cap="flat" cmpd="sng">
                <a:solidFill>
                  <a:schemeClr val="tx1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82" name="Freeform 6">
                <a:extLst>
                  <a:ext uri="{FF2B5EF4-FFF2-40B4-BE49-F238E27FC236}">
                    <a16:creationId xmlns:a16="http://schemas.microsoft.com/office/drawing/2014/main" id="{9A71CA6B-FF7B-493E-98E3-C91CEFB37913}"/>
                  </a:ext>
                </a:extLst>
              </p:cNvPr>
              <p:cNvSpPr>
                <a:spLocks/>
              </p:cNvSpPr>
              <p:nvPr/>
            </p:nvSpPr>
            <p:spPr bwMode="auto">
              <a:xfrm rot="16200000">
                <a:off x="2874558" y="4486679"/>
                <a:ext cx="337765" cy="106983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528"/>
                  </a:cxn>
                  <a:cxn ang="0">
                    <a:pos x="3216" y="528"/>
                  </a:cxn>
                  <a:cxn ang="0">
                    <a:pos x="3216" y="0"/>
                  </a:cxn>
                </a:cxnLst>
                <a:rect l="0" t="0" r="r" b="b"/>
                <a:pathLst>
                  <a:path w="3216" h="528">
                    <a:moveTo>
                      <a:pt x="0" y="0"/>
                    </a:moveTo>
                    <a:lnTo>
                      <a:pt x="0" y="528"/>
                    </a:lnTo>
                    <a:lnTo>
                      <a:pt x="3216" y="528"/>
                    </a:lnTo>
                    <a:lnTo>
                      <a:pt x="3216" y="0"/>
                    </a:lnTo>
                  </a:path>
                </a:pathLst>
              </a:custGeom>
              <a:solidFill>
                <a:schemeClr val="hlink"/>
              </a:solidFill>
              <a:ln w="57150" cap="flat" cmpd="sng">
                <a:solidFill>
                  <a:schemeClr val="tx1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wrap="squar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3" name="Freeform 6">
                <a:extLst>
                  <a:ext uri="{FF2B5EF4-FFF2-40B4-BE49-F238E27FC236}">
                    <a16:creationId xmlns:a16="http://schemas.microsoft.com/office/drawing/2014/main" id="{F32E82B1-F14B-4EDA-8218-D6B73A05EE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33428" y="4021455"/>
                <a:ext cx="289901" cy="86487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528"/>
                  </a:cxn>
                  <a:cxn ang="0">
                    <a:pos x="3216" y="528"/>
                  </a:cxn>
                  <a:cxn ang="0">
                    <a:pos x="3216" y="0"/>
                  </a:cxn>
                </a:cxnLst>
                <a:rect l="0" t="0" r="r" b="b"/>
                <a:pathLst>
                  <a:path w="3216" h="528">
                    <a:moveTo>
                      <a:pt x="0" y="0"/>
                    </a:moveTo>
                    <a:lnTo>
                      <a:pt x="0" y="528"/>
                    </a:lnTo>
                    <a:lnTo>
                      <a:pt x="3216" y="528"/>
                    </a:lnTo>
                    <a:lnTo>
                      <a:pt x="3216" y="0"/>
                    </a:lnTo>
                  </a:path>
                </a:pathLst>
              </a:custGeom>
              <a:solidFill>
                <a:schemeClr val="hlink"/>
              </a:solidFill>
              <a:ln w="57150" cap="flat" cmpd="sng">
                <a:noFill/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2" name="Arc 11">
                <a:extLst>
                  <a:ext uri="{FF2B5EF4-FFF2-40B4-BE49-F238E27FC236}">
                    <a16:creationId xmlns:a16="http://schemas.microsoft.com/office/drawing/2014/main" id="{C6451BFB-CAA6-456A-8990-C897C6436C7F}"/>
                  </a:ext>
                </a:extLst>
              </p:cNvPr>
              <p:cNvSpPr/>
              <p:nvPr/>
            </p:nvSpPr>
            <p:spPr>
              <a:xfrm flipH="1">
                <a:off x="2443538" y="3669480"/>
                <a:ext cx="1755648" cy="1163421"/>
              </a:xfrm>
              <a:prstGeom prst="arc">
                <a:avLst/>
              </a:prstGeom>
              <a:ln w="38100">
                <a:solidFill>
                  <a:schemeClr val="tx1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Arc 83">
                <a:extLst>
                  <a:ext uri="{FF2B5EF4-FFF2-40B4-BE49-F238E27FC236}">
                    <a16:creationId xmlns:a16="http://schemas.microsoft.com/office/drawing/2014/main" id="{71DF734D-5A0F-4A39-80B0-153C18B99726}"/>
                  </a:ext>
                </a:extLst>
              </p:cNvPr>
              <p:cNvSpPr/>
              <p:nvPr/>
            </p:nvSpPr>
            <p:spPr>
              <a:xfrm>
                <a:off x="555898" y="3665999"/>
                <a:ext cx="1750978" cy="1163421"/>
              </a:xfrm>
              <a:prstGeom prst="arc">
                <a:avLst/>
              </a:prstGeom>
              <a:ln w="38100">
                <a:solidFill>
                  <a:schemeClr val="tx1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Freeform 6">
                <a:extLst>
                  <a:ext uri="{FF2B5EF4-FFF2-40B4-BE49-F238E27FC236}">
                    <a16:creationId xmlns:a16="http://schemas.microsoft.com/office/drawing/2014/main" id="{63CD7D0A-761A-4A7E-B4F4-46AE9D6A5F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25246" y="1143000"/>
                <a:ext cx="2971800" cy="297180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528"/>
                  </a:cxn>
                  <a:cxn ang="0">
                    <a:pos x="3216" y="528"/>
                  </a:cxn>
                  <a:cxn ang="0">
                    <a:pos x="3216" y="0"/>
                  </a:cxn>
                </a:cxnLst>
                <a:rect l="0" t="0" r="r" b="b"/>
                <a:pathLst>
                  <a:path w="3216" h="528">
                    <a:moveTo>
                      <a:pt x="0" y="0"/>
                    </a:moveTo>
                    <a:lnTo>
                      <a:pt x="0" y="528"/>
                    </a:lnTo>
                    <a:lnTo>
                      <a:pt x="3216" y="528"/>
                    </a:lnTo>
                    <a:lnTo>
                      <a:pt x="3216" y="0"/>
                    </a:lnTo>
                  </a:path>
                </a:pathLst>
              </a:custGeom>
              <a:solidFill>
                <a:schemeClr val="hlink"/>
              </a:solidFill>
              <a:ln w="57150" cap="flat" cmpd="sng">
                <a:solidFill>
                  <a:schemeClr val="tx1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wrap="square" anchor="ctr"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87" name="Group 86">
                <a:extLst>
                  <a:ext uri="{FF2B5EF4-FFF2-40B4-BE49-F238E27FC236}">
                    <a16:creationId xmlns:a16="http://schemas.microsoft.com/office/drawing/2014/main" id="{929B1060-9895-4E6D-9B2F-6D401D0AEFEF}"/>
                  </a:ext>
                </a:extLst>
              </p:cNvPr>
              <p:cNvGrpSpPr/>
              <p:nvPr/>
            </p:nvGrpSpPr>
            <p:grpSpPr>
              <a:xfrm>
                <a:off x="5287517" y="932772"/>
                <a:ext cx="482269" cy="420455"/>
                <a:chOff x="4446109" y="2103464"/>
                <a:chExt cx="482269" cy="420455"/>
              </a:xfrm>
            </p:grpSpPr>
            <p:sp>
              <p:nvSpPr>
                <p:cNvPr id="94" name="AutoShape 174">
                  <a:extLst>
                    <a:ext uri="{FF2B5EF4-FFF2-40B4-BE49-F238E27FC236}">
                      <a16:creationId xmlns:a16="http://schemas.microsoft.com/office/drawing/2014/main" id="{23FB582D-21B0-4157-A485-1456DC2A634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4506392" y="2103464"/>
                  <a:ext cx="361702" cy="228043"/>
                </a:xfrm>
                <a:prstGeom prst="triangle">
                  <a:avLst>
                    <a:gd name="adj" fmla="val 50000"/>
                  </a:avLst>
                </a:prstGeom>
                <a:noFill/>
                <a:ln w="12700">
                  <a:solidFill>
                    <a:schemeClr val="tx1"/>
                  </a:solidFill>
                  <a:miter lim="800000"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95" name="Line 175">
                  <a:extLst>
                    <a:ext uri="{FF2B5EF4-FFF2-40B4-BE49-F238E27FC236}">
                      <a16:creationId xmlns:a16="http://schemas.microsoft.com/office/drawing/2014/main" id="{7A1233CF-8AA0-49F0-85DA-2679D0A9C66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446109" y="2395643"/>
                  <a:ext cx="482269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96" name="Line 176">
                  <a:extLst>
                    <a:ext uri="{FF2B5EF4-FFF2-40B4-BE49-F238E27FC236}">
                      <a16:creationId xmlns:a16="http://schemas.microsoft.com/office/drawing/2014/main" id="{59CAEBE5-A3F1-4203-AF84-96C94A0323F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506392" y="2459782"/>
                  <a:ext cx="361702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97" name="Line 177">
                  <a:extLst>
                    <a:ext uri="{FF2B5EF4-FFF2-40B4-BE49-F238E27FC236}">
                      <a16:creationId xmlns:a16="http://schemas.microsoft.com/office/drawing/2014/main" id="{8EA50985-6C5E-4008-9BD0-16FB1E983D3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576723" y="2523919"/>
                  <a:ext cx="218529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lg" len="med"/>
                  <a:tailEnd type="none" w="lg" len="med"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72A777ED-A07D-4B34-87F5-D5B53E8C675E}"/>
                  </a:ext>
                </a:extLst>
              </p:cNvPr>
              <p:cNvSpPr/>
              <p:nvPr/>
            </p:nvSpPr>
            <p:spPr>
              <a:xfrm rot="10800000">
                <a:off x="6389989" y="4857704"/>
                <a:ext cx="337768" cy="332771"/>
              </a:xfrm>
              <a:custGeom>
                <a:avLst/>
                <a:gdLst>
                  <a:gd name="connsiteX0" fmla="*/ 0 w 1607820"/>
                  <a:gd name="connsiteY0" fmla="*/ 0 h 1651977"/>
                  <a:gd name="connsiteX1" fmla="*/ 1607820 w 1607820"/>
                  <a:gd name="connsiteY1" fmla="*/ 1651977 h 1651977"/>
                  <a:gd name="connsiteX2" fmla="*/ 0 w 1607820"/>
                  <a:gd name="connsiteY2" fmla="*/ 1651977 h 16519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07820" h="1651977">
                    <a:moveTo>
                      <a:pt x="0" y="0"/>
                    </a:moveTo>
                    <a:cubicBezTo>
                      <a:pt x="887974" y="0"/>
                      <a:pt x="1607820" y="739615"/>
                      <a:pt x="1607820" y="1651977"/>
                    </a:cubicBezTo>
                    <a:lnTo>
                      <a:pt x="0" y="1651977"/>
                    </a:ln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9" name="Freeform 6">
                <a:extLst>
                  <a:ext uri="{FF2B5EF4-FFF2-40B4-BE49-F238E27FC236}">
                    <a16:creationId xmlns:a16="http://schemas.microsoft.com/office/drawing/2014/main" id="{8CFC8880-E90E-4FAC-85FF-870A9B020C8E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>
                <a:off x="6389990" y="4100493"/>
                <a:ext cx="337765" cy="80552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528"/>
                  </a:cxn>
                  <a:cxn ang="0">
                    <a:pos x="3216" y="528"/>
                  </a:cxn>
                  <a:cxn ang="0">
                    <a:pos x="3216" y="0"/>
                  </a:cxn>
                </a:cxnLst>
                <a:rect l="0" t="0" r="r" b="b"/>
                <a:pathLst>
                  <a:path w="3216" h="528">
                    <a:moveTo>
                      <a:pt x="0" y="0"/>
                    </a:moveTo>
                    <a:lnTo>
                      <a:pt x="0" y="528"/>
                    </a:lnTo>
                    <a:lnTo>
                      <a:pt x="3216" y="528"/>
                    </a:lnTo>
                    <a:lnTo>
                      <a:pt x="3216" y="0"/>
                    </a:lnTo>
                  </a:path>
                </a:pathLst>
              </a:custGeom>
              <a:solidFill>
                <a:schemeClr val="bg1"/>
              </a:solidFill>
              <a:ln w="57150" cap="flat" cmpd="sng">
                <a:solidFill>
                  <a:schemeClr val="tx1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90" name="Freeform 6">
                <a:extLst>
                  <a:ext uri="{FF2B5EF4-FFF2-40B4-BE49-F238E27FC236}">
                    <a16:creationId xmlns:a16="http://schemas.microsoft.com/office/drawing/2014/main" id="{139D53E3-273F-4D4E-A5E4-B1418A0779EA}"/>
                  </a:ext>
                </a:extLst>
              </p:cNvPr>
              <p:cNvSpPr>
                <a:spLocks/>
              </p:cNvSpPr>
              <p:nvPr/>
            </p:nvSpPr>
            <p:spPr bwMode="auto">
              <a:xfrm rot="16200000">
                <a:off x="7061604" y="4486679"/>
                <a:ext cx="337765" cy="106983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528"/>
                  </a:cxn>
                  <a:cxn ang="0">
                    <a:pos x="3216" y="528"/>
                  </a:cxn>
                  <a:cxn ang="0">
                    <a:pos x="3216" y="0"/>
                  </a:cxn>
                </a:cxnLst>
                <a:rect l="0" t="0" r="r" b="b"/>
                <a:pathLst>
                  <a:path w="3216" h="528">
                    <a:moveTo>
                      <a:pt x="0" y="0"/>
                    </a:moveTo>
                    <a:lnTo>
                      <a:pt x="0" y="528"/>
                    </a:lnTo>
                    <a:lnTo>
                      <a:pt x="3216" y="528"/>
                    </a:lnTo>
                    <a:lnTo>
                      <a:pt x="3216" y="0"/>
                    </a:lnTo>
                  </a:path>
                </a:pathLst>
              </a:custGeom>
              <a:solidFill>
                <a:schemeClr val="bg1"/>
              </a:solidFill>
              <a:ln w="57150" cap="flat" cmpd="sng">
                <a:solidFill>
                  <a:schemeClr val="tx1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wrap="squar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969FC2D8-0390-48FB-A375-EB9B58BAA77D}"/>
                  </a:ext>
                </a:extLst>
              </p:cNvPr>
              <p:cNvSpPr/>
              <p:nvPr/>
            </p:nvSpPr>
            <p:spPr bwMode="auto">
              <a:xfrm rot="5400000">
                <a:off x="7631100" y="4974910"/>
                <a:ext cx="268607" cy="9144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bg1"/>
                </a:solidFill>
                <a:miter lim="800000"/>
                <a:headEnd type="none" w="lg" len="med"/>
                <a:tailEnd type="none" w="lg" len="med"/>
              </a:ln>
              <a:effectLst/>
            </p:spPr>
            <p:txBody>
              <a:bodyPr rtlCol="0" anchor="ctr">
                <a:noAutofit/>
              </a:bodyPr>
              <a:lstStyle/>
              <a:p>
                <a:pPr algn="l"/>
                <a:endParaRPr lang="en-US" dirty="0"/>
              </a:p>
            </p:txBody>
          </p:sp>
          <p:sp>
            <p:nvSpPr>
              <p:cNvPr id="99" name="Freeform 6">
                <a:extLst>
                  <a:ext uri="{FF2B5EF4-FFF2-40B4-BE49-F238E27FC236}">
                    <a16:creationId xmlns:a16="http://schemas.microsoft.com/office/drawing/2014/main" id="{D1AE7EA1-56B1-486B-BEF5-11432587E4A7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>
                <a:off x="6413248" y="469396"/>
                <a:ext cx="290826" cy="369111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528"/>
                  </a:cxn>
                  <a:cxn ang="0">
                    <a:pos x="3216" y="528"/>
                  </a:cxn>
                  <a:cxn ang="0">
                    <a:pos x="3216" y="0"/>
                  </a:cxn>
                </a:cxnLst>
                <a:rect l="0" t="0" r="r" b="b"/>
                <a:pathLst>
                  <a:path w="3216" h="528">
                    <a:moveTo>
                      <a:pt x="0" y="0"/>
                    </a:moveTo>
                    <a:lnTo>
                      <a:pt x="0" y="528"/>
                    </a:lnTo>
                    <a:lnTo>
                      <a:pt x="3216" y="528"/>
                    </a:lnTo>
                    <a:lnTo>
                      <a:pt x="3216" y="0"/>
                    </a:lnTo>
                  </a:path>
                </a:pathLst>
              </a:custGeom>
              <a:solidFill>
                <a:schemeClr val="bg1"/>
              </a:solidFill>
              <a:ln w="57150" cap="flat" cmpd="sng">
                <a:solidFill>
                  <a:schemeClr val="tx1"/>
                </a:solidFill>
                <a:prstDash val="solid"/>
                <a:round/>
                <a:headEnd type="none" w="lg" len="med"/>
                <a:tailEnd type="none" w="lg" len="med"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EB3E037F-588D-4F2C-ADBF-A524E0847950}"/>
                  </a:ext>
                </a:extLst>
              </p:cNvPr>
              <p:cNvSpPr/>
              <p:nvPr/>
            </p:nvSpPr>
            <p:spPr bwMode="auto">
              <a:xfrm>
                <a:off x="6448425" y="438531"/>
                <a:ext cx="219075" cy="9144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bg1"/>
                </a:solidFill>
                <a:miter lim="800000"/>
                <a:headEnd type="none" w="lg" len="med"/>
                <a:tailEnd type="none" w="lg" len="med"/>
              </a:ln>
              <a:effectLst/>
            </p:spPr>
            <p:txBody>
              <a:bodyPr rtlCol="0" anchor="ctr">
                <a:noAutofit/>
              </a:bodyPr>
              <a:lstStyle/>
              <a:p>
                <a:pPr algn="l"/>
                <a:endParaRPr lang="en-US" dirty="0"/>
              </a:p>
            </p:txBody>
          </p:sp>
          <p:sp>
            <p:nvSpPr>
              <p:cNvPr id="24" name="Arrow: Right 23">
                <a:extLst>
                  <a:ext uri="{FF2B5EF4-FFF2-40B4-BE49-F238E27FC236}">
                    <a16:creationId xmlns:a16="http://schemas.microsoft.com/office/drawing/2014/main" id="{8C092474-DAC6-4CEB-A137-36BC6FB4AC79}"/>
                  </a:ext>
                </a:extLst>
              </p:cNvPr>
              <p:cNvSpPr/>
              <p:nvPr/>
            </p:nvSpPr>
            <p:spPr bwMode="auto">
              <a:xfrm>
                <a:off x="3544637" y="4749167"/>
                <a:ext cx="620057" cy="542916"/>
              </a:xfrm>
              <a:prstGeom prst="rightArrow">
                <a:avLst>
                  <a:gd name="adj1" fmla="val 50000"/>
                  <a:gd name="adj2" fmla="val 55594"/>
                </a:avLst>
              </a:prstGeom>
              <a:solidFill>
                <a:srgbClr val="0563C1"/>
              </a:solidFill>
              <a:ln w="12700">
                <a:solidFill>
                  <a:srgbClr val="0563C1"/>
                </a:solidFill>
                <a:miter lim="800000"/>
                <a:headEnd type="none" w="lg" len="med"/>
                <a:tailEnd type="none" w="lg" len="med"/>
              </a:ln>
              <a:effectLst/>
            </p:spPr>
            <p:txBody>
              <a:bodyPr rtlCol="0" anchor="ctr">
                <a:noAutofit/>
              </a:bodyPr>
              <a:lstStyle/>
              <a:p>
                <a:pPr algn="l"/>
                <a:endParaRPr lang="en-US" dirty="0"/>
              </a:p>
            </p:txBody>
          </p:sp>
          <p:sp>
            <p:nvSpPr>
              <p:cNvPr id="101" name="Left Brace 100">
                <a:extLst>
                  <a:ext uri="{FF2B5EF4-FFF2-40B4-BE49-F238E27FC236}">
                    <a16:creationId xmlns:a16="http://schemas.microsoft.com/office/drawing/2014/main" id="{02177F7C-3FD9-4342-9167-329B031E6D16}"/>
                  </a:ext>
                </a:extLst>
              </p:cNvPr>
              <p:cNvSpPr/>
              <p:nvPr/>
            </p:nvSpPr>
            <p:spPr>
              <a:xfrm rot="10800000">
                <a:off x="6767121" y="438529"/>
                <a:ext cx="337767" cy="3698765"/>
              </a:xfrm>
              <a:prstGeom prst="leftBrace">
                <a:avLst>
                  <a:gd name="adj1" fmla="val 32109"/>
                  <a:gd name="adj2" fmla="val 90328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BF1C4079-2A4C-4750-BC9B-53C87B87BBC4}"/>
                  </a:ext>
                </a:extLst>
              </p:cNvPr>
              <p:cNvSpPr txBox="1"/>
              <p:nvPr/>
            </p:nvSpPr>
            <p:spPr>
              <a:xfrm>
                <a:off x="7144911" y="529971"/>
                <a:ext cx="1436046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Pipe stub</a:t>
                </a:r>
              </a:p>
            </p:txBody>
          </p:sp>
          <p:sp>
            <p:nvSpPr>
              <p:cNvPr id="103" name="Left Brace 102">
                <a:extLst>
                  <a:ext uri="{FF2B5EF4-FFF2-40B4-BE49-F238E27FC236}">
                    <a16:creationId xmlns:a16="http://schemas.microsoft.com/office/drawing/2014/main" id="{E1AE29F3-2B12-4136-8604-14DF3A742274}"/>
                  </a:ext>
                </a:extLst>
              </p:cNvPr>
              <p:cNvSpPr/>
              <p:nvPr/>
            </p:nvSpPr>
            <p:spPr>
              <a:xfrm>
                <a:off x="5984857" y="4124601"/>
                <a:ext cx="337767" cy="624565"/>
              </a:xfrm>
              <a:prstGeom prst="leftBrace">
                <a:avLst>
                  <a:gd name="adj1" fmla="val 32109"/>
                  <a:gd name="adj2" fmla="val 82288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28EE5136-B0DE-40E1-BA7D-61BAC884AD98}"/>
                  </a:ext>
                </a:extLst>
              </p:cNvPr>
              <p:cNvSpPr txBox="1"/>
              <p:nvPr/>
            </p:nvSpPr>
            <p:spPr>
              <a:xfrm>
                <a:off x="4717694" y="4398533"/>
                <a:ext cx="1436046" cy="861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Pipe coupling</a:t>
                </a:r>
              </a:p>
            </p:txBody>
          </p:sp>
        </p:grpSp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4C6ABB40-5324-4E8E-A704-FB4416D8D1F9}"/>
                </a:ext>
              </a:extLst>
            </p:cNvPr>
            <p:cNvSpPr/>
            <p:nvPr/>
          </p:nvSpPr>
          <p:spPr bwMode="auto">
            <a:xfrm>
              <a:off x="1987062" y="4162129"/>
              <a:ext cx="1822938" cy="1236540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  <a:miter lim="800000"/>
              <a:headEnd type="none" w="lg" len="med"/>
              <a:tailEnd type="none" w="lg" len="med"/>
            </a:ln>
            <a:effectLst/>
          </p:spPr>
          <p:txBody>
            <a:bodyPr rtlCol="0" anchor="ctr">
              <a:spAutoFit/>
            </a:bodyPr>
            <a:lstStyle/>
            <a:p>
              <a:pPr algn="l"/>
              <a:endParaRPr lang="en-US" dirty="0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1E6F1700-BD76-4C1F-A286-5EE4A811E70F}"/>
                </a:ext>
              </a:extLst>
            </p:cNvPr>
            <p:cNvCxnSpPr>
              <a:cxnSpLocks/>
              <a:stCxn id="2" idx="3"/>
            </p:cNvCxnSpPr>
            <p:nvPr/>
          </p:nvCxnSpPr>
          <p:spPr>
            <a:xfrm flipH="1" flipV="1">
              <a:off x="1597876" y="5190475"/>
              <a:ext cx="656149" cy="27107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090A731-C6F3-4EF9-88AE-C8E0764A7866}"/>
                </a:ext>
              </a:extLst>
            </p:cNvPr>
            <p:cNvSpPr txBox="1"/>
            <p:nvPr/>
          </p:nvSpPr>
          <p:spPr>
            <a:xfrm>
              <a:off x="437591" y="4704458"/>
              <a:ext cx="1436046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5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Drain piping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633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48E8EEA7-5F42-49A4-8C5D-76064009A00F}"/>
              </a:ext>
            </a:extLst>
          </p:cNvPr>
          <p:cNvGrpSpPr/>
          <p:nvPr/>
        </p:nvGrpSpPr>
        <p:grpSpPr>
          <a:xfrm>
            <a:off x="1604143" y="340822"/>
            <a:ext cx="9767885" cy="4843666"/>
            <a:chOff x="1604143" y="340822"/>
            <a:chExt cx="9767885" cy="4843666"/>
          </a:xfrm>
        </p:grpSpPr>
        <p:pic>
          <p:nvPicPr>
            <p:cNvPr id="36" name="Picture 13" descr="C:\Users\mw24\Pictures\Atima 5 sed wire front.png">
              <a:extLst>
                <a:ext uri="{FF2B5EF4-FFF2-40B4-BE49-F238E27FC236}">
                  <a16:creationId xmlns:a16="http://schemas.microsoft.com/office/drawing/2014/main" id="{7014406A-5737-4690-AF96-CBA2E8E1CE4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624519" y="875489"/>
              <a:ext cx="9324689" cy="4308999"/>
            </a:xfrm>
            <a:prstGeom prst="rect">
              <a:avLst/>
            </a:prstGeom>
            <a:noFill/>
          </p:spPr>
        </p:pic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421819E2-4E28-4A92-9A92-6127A0686E4D}"/>
                </a:ext>
              </a:extLst>
            </p:cNvPr>
            <p:cNvSpPr/>
            <p:nvPr/>
          </p:nvSpPr>
          <p:spPr bwMode="auto">
            <a:xfrm>
              <a:off x="9610928" y="4260715"/>
              <a:ext cx="1338280" cy="923773"/>
            </a:xfrm>
            <a:prstGeom prst="ellipse">
              <a:avLst/>
            </a:prstGeom>
            <a:noFill/>
            <a:ln w="76200">
              <a:solidFill>
                <a:srgbClr val="C00000"/>
              </a:solidFill>
              <a:miter lim="800000"/>
              <a:headEnd type="none" w="lg" len="med"/>
              <a:tailEnd type="none" w="lg" len="med"/>
            </a:ln>
            <a:effectLst/>
          </p:spPr>
          <p:txBody>
            <a:bodyPr rtlCol="0" anchor="ctr">
              <a:noAutofit/>
            </a:bodyPr>
            <a:lstStyle/>
            <a:p>
              <a:pPr algn="l"/>
              <a:endParaRPr lang="en-US" dirty="0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479C95C-8E0D-4662-A270-AD66F2C9E5EC}"/>
                </a:ext>
              </a:extLst>
            </p:cNvPr>
            <p:cNvCxnSpPr>
              <a:endCxn id="3" idx="0"/>
            </p:cNvCxnSpPr>
            <p:nvPr/>
          </p:nvCxnSpPr>
          <p:spPr>
            <a:xfrm flipH="1">
              <a:off x="10280068" y="3861881"/>
              <a:ext cx="79889" cy="398834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515C2EF-25D3-469F-89BE-F4A7EB8456AF}"/>
                </a:ext>
              </a:extLst>
            </p:cNvPr>
            <p:cNvSpPr txBox="1"/>
            <p:nvPr/>
          </p:nvSpPr>
          <p:spPr>
            <a:xfrm>
              <a:off x="9762933" y="3215550"/>
              <a:ext cx="160909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Sedimentation </a:t>
              </a:r>
            </a:p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tank drain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D852E148-1E47-4ECF-977F-9C1FA23D3102}"/>
                </a:ext>
              </a:extLst>
            </p:cNvPr>
            <p:cNvSpPr txBox="1"/>
            <p:nvPr/>
          </p:nvSpPr>
          <p:spPr>
            <a:xfrm>
              <a:off x="1604143" y="340822"/>
              <a:ext cx="8659486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AutoCAD drawing of sedimentation tank, don’t worry if this is confusing! </a:t>
              </a:r>
            </a:p>
            <a:p>
              <a:pPr algn="ctr"/>
              <a:r>
                <a: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You’ll learn about it in depth later on.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225176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1795505B-CBE9-4891-BD71-C4BECFCF762A}"/>
              </a:ext>
            </a:extLst>
          </p:cNvPr>
          <p:cNvGrpSpPr/>
          <p:nvPr/>
        </p:nvGrpSpPr>
        <p:grpSpPr>
          <a:xfrm>
            <a:off x="3026545" y="202972"/>
            <a:ext cx="6828184" cy="5895905"/>
            <a:chOff x="3026545" y="202972"/>
            <a:chExt cx="6828184" cy="5895905"/>
          </a:xfrm>
        </p:grpSpPr>
        <p:sp>
          <p:nvSpPr>
            <p:cNvPr id="4" name="Freeform 6 1">
              <a:extLst>
                <a:ext uri="{FF2B5EF4-FFF2-40B4-BE49-F238E27FC236}">
                  <a16:creationId xmlns:a16="http://schemas.microsoft.com/office/drawing/2014/main" id="{57C7CB09-8C87-4DA8-BFE7-4720504CA68C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5160" y="1132840"/>
              <a:ext cx="2971800" cy="29718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528"/>
                </a:cxn>
                <a:cxn ang="0">
                  <a:pos x="3216" y="528"/>
                </a:cxn>
                <a:cxn ang="0">
                  <a:pos x="3216" y="0"/>
                </a:cxn>
              </a:cxnLst>
              <a:rect l="0" t="0" r="r" b="b"/>
              <a:pathLst>
                <a:path w="3216" h="528">
                  <a:moveTo>
                    <a:pt x="0" y="0"/>
                  </a:moveTo>
                  <a:lnTo>
                    <a:pt x="0" y="528"/>
                  </a:lnTo>
                  <a:lnTo>
                    <a:pt x="3216" y="528"/>
                  </a:lnTo>
                  <a:lnTo>
                    <a:pt x="3216" y="0"/>
                  </a:lnTo>
                </a:path>
              </a:pathLst>
            </a:custGeom>
            <a:solidFill>
              <a:schemeClr val="hlink"/>
            </a:solidFill>
            <a:ln w="57150" cap="flat" cmpd="sng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EA9E03FD-BCAA-462D-A6C4-B19647011DF4}"/>
                </a:ext>
              </a:extLst>
            </p:cNvPr>
            <p:cNvGrpSpPr/>
            <p:nvPr/>
          </p:nvGrpSpPr>
          <p:grpSpPr>
            <a:xfrm>
              <a:off x="4717431" y="922612"/>
              <a:ext cx="482269" cy="420455"/>
              <a:chOff x="4446109" y="2103464"/>
              <a:chExt cx="482269" cy="420455"/>
            </a:xfrm>
          </p:grpSpPr>
          <p:sp>
            <p:nvSpPr>
              <p:cNvPr id="14" name="AutoShape 174">
                <a:extLst>
                  <a:ext uri="{FF2B5EF4-FFF2-40B4-BE49-F238E27FC236}">
                    <a16:creationId xmlns:a16="http://schemas.microsoft.com/office/drawing/2014/main" id="{56EFD6BF-292F-40DF-B258-F43A90D892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4506392" y="2103464"/>
                <a:ext cx="361702" cy="228043"/>
              </a:xfrm>
              <a:prstGeom prst="triangle">
                <a:avLst>
                  <a:gd name="adj" fmla="val 50000"/>
                </a:avLst>
              </a:prstGeom>
              <a:noFill/>
              <a:ln w="12700">
                <a:solidFill>
                  <a:schemeClr val="tx1"/>
                </a:solidFill>
                <a:miter lim="800000"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15" name="Line 175">
                <a:extLst>
                  <a:ext uri="{FF2B5EF4-FFF2-40B4-BE49-F238E27FC236}">
                    <a16:creationId xmlns:a16="http://schemas.microsoft.com/office/drawing/2014/main" id="{D3B90883-7651-4669-9F16-25B26B0C4A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46109" y="2395643"/>
                <a:ext cx="482269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6" name="Line 176">
                <a:extLst>
                  <a:ext uri="{FF2B5EF4-FFF2-40B4-BE49-F238E27FC236}">
                    <a16:creationId xmlns:a16="http://schemas.microsoft.com/office/drawing/2014/main" id="{01FA9449-E78B-4BF7-B218-7190FC3DED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06392" y="2459782"/>
                <a:ext cx="36170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7" name="Line 177">
                <a:extLst>
                  <a:ext uri="{FF2B5EF4-FFF2-40B4-BE49-F238E27FC236}">
                    <a16:creationId xmlns:a16="http://schemas.microsoft.com/office/drawing/2014/main" id="{BE0340DA-996F-4A74-B664-787686F309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76723" y="2523919"/>
                <a:ext cx="218529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lg" len="med"/>
                <a:tailEnd type="none" w="lg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FDB7BD84-8132-4086-957B-E575587CE082}"/>
                </a:ext>
              </a:extLst>
            </p:cNvPr>
            <p:cNvSpPr/>
            <p:nvPr/>
          </p:nvSpPr>
          <p:spPr>
            <a:xfrm rot="10800000">
              <a:off x="5819903" y="4857704"/>
              <a:ext cx="337768" cy="332771"/>
            </a:xfrm>
            <a:custGeom>
              <a:avLst/>
              <a:gdLst>
                <a:gd name="connsiteX0" fmla="*/ 0 w 1607820"/>
                <a:gd name="connsiteY0" fmla="*/ 0 h 1651977"/>
                <a:gd name="connsiteX1" fmla="*/ 1607820 w 1607820"/>
                <a:gd name="connsiteY1" fmla="*/ 1651977 h 1651977"/>
                <a:gd name="connsiteX2" fmla="*/ 0 w 1607820"/>
                <a:gd name="connsiteY2" fmla="*/ 1651977 h 1651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07820" h="1651977">
                  <a:moveTo>
                    <a:pt x="0" y="0"/>
                  </a:moveTo>
                  <a:cubicBezTo>
                    <a:pt x="887974" y="0"/>
                    <a:pt x="1607820" y="739615"/>
                    <a:pt x="1607820" y="1651977"/>
                  </a:cubicBezTo>
                  <a:lnTo>
                    <a:pt x="0" y="1651977"/>
                  </a:lnTo>
                  <a:close/>
                </a:path>
              </a:pathLst>
            </a:custGeom>
            <a:solidFill>
              <a:srgbClr val="0563C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1" name="Freeform 6 2">
              <a:extLst>
                <a:ext uri="{FF2B5EF4-FFF2-40B4-BE49-F238E27FC236}">
                  <a16:creationId xmlns:a16="http://schemas.microsoft.com/office/drawing/2014/main" id="{7B751F98-52F3-4976-A046-ECC629A487C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5819905" y="4100496"/>
              <a:ext cx="337765" cy="80552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528"/>
                </a:cxn>
                <a:cxn ang="0">
                  <a:pos x="3216" y="528"/>
                </a:cxn>
                <a:cxn ang="0">
                  <a:pos x="3216" y="0"/>
                </a:cxn>
              </a:cxnLst>
              <a:rect l="0" t="0" r="r" b="b"/>
              <a:pathLst>
                <a:path w="3216" h="528">
                  <a:moveTo>
                    <a:pt x="0" y="0"/>
                  </a:moveTo>
                  <a:lnTo>
                    <a:pt x="0" y="528"/>
                  </a:lnTo>
                  <a:lnTo>
                    <a:pt x="3216" y="528"/>
                  </a:lnTo>
                  <a:lnTo>
                    <a:pt x="3216" y="0"/>
                  </a:lnTo>
                </a:path>
              </a:pathLst>
            </a:custGeom>
            <a:solidFill>
              <a:schemeClr val="hlink"/>
            </a:solidFill>
            <a:ln w="57150" cap="flat" cmpd="sng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wrap="square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82" name="Freeform 6 3">
              <a:extLst>
                <a:ext uri="{FF2B5EF4-FFF2-40B4-BE49-F238E27FC236}">
                  <a16:creationId xmlns:a16="http://schemas.microsoft.com/office/drawing/2014/main" id="{9A71CA6B-FF7B-493E-98E3-C91CEFB37913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6491518" y="4486679"/>
              <a:ext cx="337765" cy="106983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528"/>
                </a:cxn>
                <a:cxn ang="0">
                  <a:pos x="3216" y="528"/>
                </a:cxn>
                <a:cxn ang="0">
                  <a:pos x="3216" y="0"/>
                </a:cxn>
              </a:cxnLst>
              <a:rect l="0" t="0" r="r" b="b"/>
              <a:pathLst>
                <a:path w="3216" h="528">
                  <a:moveTo>
                    <a:pt x="0" y="0"/>
                  </a:moveTo>
                  <a:lnTo>
                    <a:pt x="0" y="528"/>
                  </a:lnTo>
                  <a:lnTo>
                    <a:pt x="3216" y="528"/>
                  </a:lnTo>
                  <a:lnTo>
                    <a:pt x="3216" y="0"/>
                  </a:lnTo>
                </a:path>
              </a:pathLst>
            </a:custGeom>
            <a:solidFill>
              <a:schemeClr val="hlink"/>
            </a:solidFill>
            <a:ln w="57150" cap="flat" cmpd="sng">
              <a:solidFill>
                <a:schemeClr val="tx1"/>
              </a:solidFill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83" name="Freeform 6 4">
              <a:extLst>
                <a:ext uri="{FF2B5EF4-FFF2-40B4-BE49-F238E27FC236}">
                  <a16:creationId xmlns:a16="http://schemas.microsoft.com/office/drawing/2014/main" id="{F32E82B1-F14B-4EDA-8218-D6B73A05EEBF}"/>
                </a:ext>
              </a:extLst>
            </p:cNvPr>
            <p:cNvSpPr>
              <a:spLocks/>
            </p:cNvSpPr>
            <p:nvPr/>
          </p:nvSpPr>
          <p:spPr bwMode="auto">
            <a:xfrm>
              <a:off x="5850388" y="4021455"/>
              <a:ext cx="289901" cy="86487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528"/>
                </a:cxn>
                <a:cxn ang="0">
                  <a:pos x="3216" y="528"/>
                </a:cxn>
                <a:cxn ang="0">
                  <a:pos x="3216" y="0"/>
                </a:cxn>
              </a:cxnLst>
              <a:rect l="0" t="0" r="r" b="b"/>
              <a:pathLst>
                <a:path w="3216" h="528">
                  <a:moveTo>
                    <a:pt x="0" y="0"/>
                  </a:moveTo>
                  <a:lnTo>
                    <a:pt x="0" y="528"/>
                  </a:lnTo>
                  <a:lnTo>
                    <a:pt x="3216" y="528"/>
                  </a:lnTo>
                  <a:lnTo>
                    <a:pt x="3216" y="0"/>
                  </a:lnTo>
                </a:path>
              </a:pathLst>
            </a:custGeom>
            <a:solidFill>
              <a:schemeClr val="hlink"/>
            </a:solidFill>
            <a:ln w="57150" cap="flat" cmpd="sng">
              <a:noFill/>
              <a:prstDash val="solid"/>
              <a:round/>
              <a:headEnd type="none" w="lg" len="med"/>
              <a:tailEnd type="none" w="lg" len="med"/>
            </a:ln>
            <a:effectLst/>
          </p:spPr>
          <p:txBody>
            <a:bodyPr wrap="square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Arc 11">
              <a:extLst>
                <a:ext uri="{FF2B5EF4-FFF2-40B4-BE49-F238E27FC236}">
                  <a16:creationId xmlns:a16="http://schemas.microsoft.com/office/drawing/2014/main" id="{C6451BFB-CAA6-456A-8990-C897C6436C7F}"/>
                </a:ext>
              </a:extLst>
            </p:cNvPr>
            <p:cNvSpPr/>
            <p:nvPr/>
          </p:nvSpPr>
          <p:spPr>
            <a:xfrm flipH="1">
              <a:off x="6060498" y="3669480"/>
              <a:ext cx="1755648" cy="1163421"/>
            </a:xfrm>
            <a:prstGeom prst="arc">
              <a:avLst/>
            </a:prstGeom>
            <a:ln w="381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Arc 83">
              <a:extLst>
                <a:ext uri="{FF2B5EF4-FFF2-40B4-BE49-F238E27FC236}">
                  <a16:creationId xmlns:a16="http://schemas.microsoft.com/office/drawing/2014/main" id="{71DF734D-5A0F-4A39-80B0-153C18B99726}"/>
                </a:ext>
              </a:extLst>
            </p:cNvPr>
            <p:cNvSpPr/>
            <p:nvPr/>
          </p:nvSpPr>
          <p:spPr>
            <a:xfrm>
              <a:off x="4172858" y="3665999"/>
              <a:ext cx="1750978" cy="1163421"/>
            </a:xfrm>
            <a:prstGeom prst="arc">
              <a:avLst/>
            </a:prstGeom>
            <a:ln w="381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Arrow: Right 23">
              <a:extLst>
                <a:ext uri="{FF2B5EF4-FFF2-40B4-BE49-F238E27FC236}">
                  <a16:creationId xmlns:a16="http://schemas.microsoft.com/office/drawing/2014/main" id="{8C092474-DAC6-4CEB-A137-36BC6FB4AC79}"/>
                </a:ext>
              </a:extLst>
            </p:cNvPr>
            <p:cNvSpPr/>
            <p:nvPr/>
          </p:nvSpPr>
          <p:spPr bwMode="auto">
            <a:xfrm>
              <a:off x="7161597" y="4749167"/>
              <a:ext cx="1464243" cy="542916"/>
            </a:xfrm>
            <a:prstGeom prst="rightArrow">
              <a:avLst>
                <a:gd name="adj1" fmla="val 50000"/>
                <a:gd name="adj2" fmla="val 55594"/>
              </a:avLst>
            </a:prstGeom>
            <a:solidFill>
              <a:srgbClr val="0563C1"/>
            </a:solidFill>
            <a:ln w="12700">
              <a:solidFill>
                <a:srgbClr val="0563C1"/>
              </a:solidFill>
              <a:miter lim="800000"/>
              <a:headEnd type="none" w="lg" len="med"/>
              <a:tailEnd type="none" w="lg" len="med"/>
            </a:ln>
            <a:effectLst/>
          </p:spPr>
          <p:txBody>
            <a:bodyPr rtlCol="0" anchor="ctr">
              <a:noAutofit/>
            </a:bodyPr>
            <a:lstStyle/>
            <a:p>
              <a:pPr algn="l"/>
              <a:endParaRPr lang="en-US" dirty="0"/>
            </a:p>
          </p:txBody>
        </p:sp>
        <p:sp>
          <p:nvSpPr>
            <p:cNvPr id="34" name="Left Brace 33">
              <a:extLst>
                <a:ext uri="{FF2B5EF4-FFF2-40B4-BE49-F238E27FC236}">
                  <a16:creationId xmlns:a16="http://schemas.microsoft.com/office/drawing/2014/main" id="{B8EF78AB-346D-4CF7-8EEB-E3057A374572}"/>
                </a:ext>
              </a:extLst>
            </p:cNvPr>
            <p:cNvSpPr/>
            <p:nvPr/>
          </p:nvSpPr>
          <p:spPr>
            <a:xfrm>
              <a:off x="5699760" y="4890520"/>
              <a:ext cx="697229" cy="268610"/>
            </a:xfrm>
            <a:prstGeom prst="leftBrace">
              <a:avLst>
                <a:gd name="adj1" fmla="val 32109"/>
                <a:gd name="adj2" fmla="val 48502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2D3FA000-A957-4520-ADA1-905F80178913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26780" y="4937124"/>
              <a:ext cx="620190" cy="245333"/>
            </a:xfrm>
            <a:prstGeom prst="rect">
              <a:avLst/>
            </a:prstGeom>
          </p:spPr>
        </p:pic>
        <p:sp>
          <p:nvSpPr>
            <p:cNvPr id="36" name="Left Brace 35">
              <a:extLst>
                <a:ext uri="{FF2B5EF4-FFF2-40B4-BE49-F238E27FC236}">
                  <a16:creationId xmlns:a16="http://schemas.microsoft.com/office/drawing/2014/main" id="{34C00208-D46E-44FF-8D1A-28B6EEFBB41C}"/>
                </a:ext>
              </a:extLst>
            </p:cNvPr>
            <p:cNvSpPr/>
            <p:nvPr/>
          </p:nvSpPr>
          <p:spPr>
            <a:xfrm>
              <a:off x="4010351" y="1150655"/>
              <a:ext cx="337767" cy="2953985"/>
            </a:xfrm>
            <a:prstGeom prst="leftBrace">
              <a:avLst>
                <a:gd name="adj1" fmla="val 32109"/>
                <a:gd name="adj2" fmla="val 48502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811223B-1869-4658-93A7-78A406CDFA10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26545" y="2373408"/>
              <a:ext cx="682666" cy="210285"/>
            </a:xfrm>
            <a:prstGeom prst="rect">
              <a:avLst/>
            </a:prstGeom>
          </p:spPr>
        </p:pic>
        <p:sp>
          <p:nvSpPr>
            <p:cNvPr id="40" name="Left Brace 39">
              <a:extLst>
                <a:ext uri="{FF2B5EF4-FFF2-40B4-BE49-F238E27FC236}">
                  <a16:creationId xmlns:a16="http://schemas.microsoft.com/office/drawing/2014/main" id="{3C62ECCA-C254-43FB-B7FE-23AC3E40E10E}"/>
                </a:ext>
              </a:extLst>
            </p:cNvPr>
            <p:cNvSpPr/>
            <p:nvPr/>
          </p:nvSpPr>
          <p:spPr>
            <a:xfrm rot="5400000">
              <a:off x="5772176" y="-715540"/>
              <a:ext cx="337767" cy="2953985"/>
            </a:xfrm>
            <a:prstGeom prst="leftBrace">
              <a:avLst>
                <a:gd name="adj1" fmla="val 32109"/>
                <a:gd name="adj2" fmla="val 48502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E842E39-BE55-4729-BF85-4381FDA3F9C2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47454" y="202972"/>
              <a:ext cx="707047" cy="211809"/>
            </a:xfrm>
            <a:prstGeom prst="rect">
              <a:avLst/>
            </a:prstGeom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97A8A8E5-51A5-470A-8B37-FAF3900F51CD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26545" y="5414688"/>
              <a:ext cx="6828184" cy="68418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2223785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2.9846"/>
  <p:tag name="ORIGINALWIDTH" val="118.4852"/>
  <p:tag name="LATEXADDIN" val="\documentclass{article}&#10;\usepackage{amsmath}&#10;\usepackage{xcolor}&#10;\pagestyle{empty}&#10;\begin{document}&#10;&#10;\definecolor{Monred}{RGB}{172,0,0}&#10;&#10;&#10;$$h_f$$&#10;&#10;\end{document}"/>
  <p:tag name="IGUANATEXSIZE" val="20"/>
  <p:tag name="IGUANATEXCURSOR" val="14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36.7079"/>
  <p:tag name="ORIGINALWIDTH" val="3360.33"/>
  <p:tag name="LATEXADDIN" val="\documentclass{article}&#10;\usepackage{amsmath}&#10;\usepackage{xcolor}&#10;\pagestyle{empty}&#10;\begin{document}&#10;&#10;\definecolor{Monred}{RGB}{172,0,0}&#10;&#10;&#10;$$L_{Tank} \,\, {\rm{is \,\, the \,\, length \,\, of \,\, the \,\, tank \,\, which \,\, goes \,\, into \,\, the \,\, page}}$$&#10;$$K_e \,\, {\rm{is \,\, the \,\, aggregate \,\, minor \,\, loss \,\, coefficient \,\, of \,\, the \,\, drain \,\, system.}}$$&#10;&#10;\end{document}"/>
  <p:tag name="IGUANATEXSIZE" val="20"/>
  <p:tag name="IGUANATEXCURSOR" val="26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.73866"/>
  <p:tag name="ORIGINALWIDTH" val="166.4792"/>
  <p:tag name="LATEXADDIN" val="\documentclass{article}&#10;\usepackage{amsmath}&#10;\usepackage{xcolor}&#10;\pagestyle{empty}&#10;\begin{document}&#10;&#10;\definecolor{Monred}{RGB}{172,0,0}&#10;&#10;$$\Delta h$$&#10;&#10;&#10;&#10;&#10;\end{document}"/>
  <p:tag name="IGUANATEXSIZE" val="20"/>
  <p:tag name="IGUANATEXCURSOR" val="14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61.49228"/>
  <p:tag name="LATEXADDIN" val="\documentclass{article}&#10;\usepackage{amsmath}&#10;\usepackage{xcolor}&#10;\pagestyle{empty}&#10;\begin{document}&#10;&#10;\definecolor{Monred}{RGB}{172,0,0}&#10;&#10;$$&#10;h&#10;$$&#10;&#10;&#10;\end{document}"/>
  <p:tag name="IGUANATEXSIZE" val="20"/>
  <p:tag name="IGUANATEXCURSOR" val="14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0.2175"/>
  <p:tag name="ORIGINALWIDTH" val="3640.045"/>
  <p:tag name="LATEXADDIN" val="\documentclass{article}&#10;\usepackage{amsmath}&#10;\usepackage{xcolor}&#10;\pagestyle{empty}&#10;\begin{document}&#10;&#10;\definecolor{Monred}{RGB}{172,0,0}&#10;&#10;$t_{Design}$ = Time it would take to drain the tank if flow was held \\ constant at $Q_0$&#10;&#10;&#10;\end{document}"/>
  <p:tag name="IGUANATEXSIZE" val="20"/>
  <p:tag name="IGUANATEXCURSOR" val="20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5.7368"/>
  <p:tag name="ORIGINALWIDTH" val="302.2122"/>
  <p:tag name="LATEXADDIN" val="\documentclass{article}&#10;\usepackage{amsmath}&#10;\usepackage{xcolor}&#10;\pagestyle{empty}&#10;\begin{document}&#10;&#10;\definecolor{Monred}{RGB}{172,0,0}&#10;&#10;$$h_{Tank}$$&#10;&#10;&#10;\end{document}"/>
  <p:tag name="IGUANATEXSIZE" val="20"/>
  <p:tag name="IGUANATEXCURSOR" val="14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.2358"/>
  <p:tag name="ORIGINALWIDTH" val="3247.094"/>
  <p:tag name="LATEXADDIN" val="\documentclass{article}&#10;\usepackage{amsmath}&#10;\usepackage{xcolor}&#10;\pagestyle{empty}&#10;\begin{document}&#10;&#10;\definecolor{Monred}{RGB}{172,0,0}&#10;&#10;$Q_0$ = Initial flow rate of hypochlorite solution at time $t = 0$&#10;&#10;&#10;\end{document}"/>
  <p:tag name="IGUANATEXSIZE" val="20"/>
  <p:tag name="IGUANATEXCURSOR" val="20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6.4867"/>
  <p:tag name="ORIGINALWIDTH" val="110.2362"/>
  <p:tag name="LATEXADDIN" val="\documentclass{article}&#10;\usepackage{amsmath}&#10;\usepackage{xcolor}&#10;\pagestyle{empty}&#10;\begin{document}&#10;&#10;\definecolor{Monred}{RGB}{172,0,0}&#10;&#10;$$h_0$$&#10;&#10;&#10;\end{document}"/>
  <p:tag name="IGUANATEXSIZE" val="20"/>
  <p:tag name="IGUANATEXCURSOR" val="14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0.2175"/>
  <p:tag name="ORIGINALWIDTH" val="3640.045"/>
  <p:tag name="LATEXADDIN" val="\documentclass{article}&#10;\usepackage{amsmath}&#10;\usepackage{xcolor}&#10;\pagestyle{empty}&#10;\begin{document}&#10;&#10;\definecolor{Monred}{RGB}{172,0,0}&#10;&#10;$t_{Design}$ = Time it would take to drain the tank if flow was held \\ constant at $Q_0$&#10;&#10;&#10;\end{document}"/>
  <p:tag name="IGUANATEXSIZE" val="20"/>
  <p:tag name="IGUANATEXCURSOR" val="20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5.7368"/>
  <p:tag name="ORIGINALWIDTH" val="302.2122"/>
  <p:tag name="LATEXADDIN" val="\documentclass{article}&#10;\usepackage{amsmath}&#10;\usepackage{xcolor}&#10;\pagestyle{empty}&#10;\begin{document}&#10;&#10;\definecolor{Monred}{RGB}{172,0,0}&#10;&#10;$$h_{Tank}$$&#10;&#10;&#10;\end{document}"/>
  <p:tag name="IGUANATEXSIZE" val="20"/>
  <p:tag name="IGUANATEXCURSOR" val="14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.2358"/>
  <p:tag name="ORIGINALWIDTH" val="3247.094"/>
  <p:tag name="LATEXADDIN" val="\documentclass{article}&#10;\usepackage{amsmath}&#10;\usepackage{xcolor}&#10;\pagestyle{empty}&#10;\begin{document}&#10;&#10;\definecolor{Monred}{RGB}{172,0,0}&#10;&#10;$Q_0$ = Initial flow rate of hypochlorite solution at time $t = 0$&#10;&#10;&#10;\end{document}"/>
  <p:tag name="IGUANATEXSIZE" val="20"/>
  <p:tag name="IGUANATEXCURSOR" val="20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.73866"/>
  <p:tag name="ORIGINALWIDTH" val="166.4792"/>
  <p:tag name="LATEXADDIN" val="\documentclass{article}&#10;\usepackage{amsmath}&#10;\usepackage{xcolor}&#10;\pagestyle{empty}&#10;\begin{document}&#10;&#10;\definecolor{Monred}{RGB}{172,0,0}&#10;&#10;&#10;$$\Delta h$$&#10;&#10;\end{document}"/>
  <p:tag name="IGUANATEXSIZE" val="20"/>
  <p:tag name="IGUANATEXCURSOR" val="15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6.4867"/>
  <p:tag name="ORIGINALWIDTH" val="110.2362"/>
  <p:tag name="LATEXADDIN" val="\documentclass{article}&#10;\usepackage{amsmath}&#10;\usepackage{xcolor}&#10;\pagestyle{empty}&#10;\begin{document}&#10;&#10;\definecolor{Monred}{RGB}{172,0,0}&#10;&#10;$$h_0$$&#10;&#10;&#10;\end{document}"/>
  <p:tag name="IGUANATEXSIZE" val="20"/>
  <p:tag name="IGUANATEXCURSOR" val="14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.73866"/>
  <p:tag name="ORIGINALWIDTH" val="166.4792"/>
  <p:tag name="LATEXADDIN" val="\documentclass{article}&#10;\usepackage{amsmath}&#10;\usepackage{xcolor}&#10;\pagestyle{empty}&#10;\begin{document}&#10;&#10;\definecolor{Monred}{RGB}{172,0,0}&#10;&#10;&#10;$$\Delta h$$&#10;&#10;\end{document}"/>
  <p:tag name="IGUANATEXSIZE" val="20"/>
  <p:tag name="IGUANATEXCURSOR" val="15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.73866"/>
  <p:tag name="ORIGINALWIDTH" val="166.4792"/>
  <p:tag name="LATEXADDIN" val="\documentclass{article}&#10;\usepackage{amsmath}&#10;\usepackage{xcolor}&#10;\pagestyle{empty}&#10;\begin{document}&#10;&#10;\definecolor{Monred}{RGB}{172,0,0}&#10;&#10;&#10;$$\Delta h$$&#10;&#10;\end{document}"/>
  <p:tag name="IGUANATEXSIZE" val="20"/>
  <p:tag name="IGUANATEXCURSOR" val="15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1.4848"/>
  <p:tag name="ORIGINALWIDTH" val="413.1983"/>
  <p:tag name="LATEXADDIN" val="\documentclass{article}&#10;\usepackage{amsmath}&#10;\usepackage{xcolor}&#10;\pagestyle{empty}&#10;\begin{document}&#10;&#10;\definecolor{Monred}{RGB}{172,0,0}&#10;&#10;&#10;$$D_{orifice}$$&#10;&#10;\end{document}"/>
  <p:tag name="IGUANATEXSIZE" val="20"/>
  <p:tag name="IGUANATEXCURSOR" val="15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.237"/>
  <p:tag name="ORIGINALWIDTH" val="194.9756"/>
  <p:tag name="LATEXADDIN" val="\documentclass{article}&#10;\usepackage{amsmath}&#10;\usepackage{xcolor}&#10;\pagestyle{empty}&#10;\begin{document}&#10;&#10;\definecolor{Monred}{RGB}{172,0,0}&#10;&#10;&#10;$$D_{vc}$$&#10;&#10;\end{document}"/>
  <p:tag name="IGUANATEXSIZE" val="20"/>
  <p:tag name="IGUANATEXCURSOR" val="14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0.7349"/>
  <p:tag name="ORIGINALWIDTH" val="305.2118"/>
  <p:tag name="LATEXADDIN" val="\documentclass{article}&#10;\usepackage{amsmath}&#10;\usepackage{xcolor}&#10;\pagestyle{empty}&#10;\begin{document}&#10;&#10;\definecolor{Monred}{RGB}{172,0,0}&#10;&#10;&#10;$$D_{Pipe}$$&#10;&#10;\end{document}"/>
  <p:tag name="IGUANATEXSIZE" val="20"/>
  <p:tag name="IGUANATEXCURSOR" val="15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3.4871"/>
  <p:tag name="ORIGINALWIDTH" val="335.958"/>
  <p:tag name="LATEXADDIN" val="\documentclass{article}&#10;\usepackage{amsmath}&#10;\usepackage{xcolor}&#10;\pagestyle{empty}&#10;\begin{document}&#10;&#10;\definecolor{Monred}{RGB}{172,0,0}&#10;&#10;&#10;$$H_{Tank}$$&#10;&#10;\end{document}"/>
  <p:tag name="IGUANATEXSIZE" val="20"/>
  <p:tag name="IGUANATEXCURSOR" val="14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.237"/>
  <p:tag name="ORIGINALWIDTH" val="347.9565"/>
  <p:tag name="LATEXADDIN" val="\documentclass{article}&#10;\usepackage{amsmath}&#10;\usepackage{xcolor}&#10;\pagestyle{empty}&#10;\begin{document}&#10;&#10;\definecolor{Monred}{RGB}{172,0,0}&#10;&#10;&#10;$$W_{Tank}$$&#10;&#10;\end{document}"/>
  <p:tag name="IGUANATEXSIZE" val="20"/>
  <p:tag name="IGUANATEXCURSOR" val="14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noFill/>
        <a:ln w="12700">
          <a:solidFill>
            <a:schemeClr val="tx1"/>
          </a:solidFill>
          <a:miter lim="800000"/>
          <a:headEnd type="none" w="lg" len="med"/>
          <a:tailEnd type="none" w="lg" len="med"/>
        </a:ln>
        <a:effectLst/>
      </a:spPr>
      <a:bodyPr anchor="ctr">
        <a:spAutoFit/>
      </a:bodyPr>
      <a:lstStyle>
        <a:defPPr algn="l">
          <a:defRPr dirty="0"/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4366</TotalTime>
  <Words>127</Words>
  <Application>Microsoft Office PowerPoint</Application>
  <PresentationFormat>Widescreen</PresentationFormat>
  <Paragraphs>55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Century Gothic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Juan</dc:creator>
  <cp:lastModifiedBy>Juan</cp:lastModifiedBy>
  <cp:revision>78</cp:revision>
  <dcterms:created xsi:type="dcterms:W3CDTF">2018-04-01T13:05:30Z</dcterms:created>
  <dcterms:modified xsi:type="dcterms:W3CDTF">2018-04-26T14:34:49Z</dcterms:modified>
</cp:coreProperties>
</file>