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 varScale="1">
        <p:scale>
          <a:sx n="79" d="100"/>
          <a:sy n="79" d="100"/>
        </p:scale>
        <p:origin x="101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9.png"/><Relationship Id="rId5" Type="http://schemas.openxmlformats.org/officeDocument/2006/relationships/tags" Target="../tags/tag16.xml"/><Relationship Id="rId10" Type="http://schemas.openxmlformats.org/officeDocument/2006/relationships/image" Target="../media/image8.jpe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7C5546-6D67-4C82-B8EE-03C41BF4AC76}"/>
              </a:ext>
            </a:extLst>
          </p:cNvPr>
          <p:cNvGrpSpPr/>
          <p:nvPr/>
        </p:nvGrpSpPr>
        <p:grpSpPr>
          <a:xfrm>
            <a:off x="555898" y="438529"/>
            <a:ext cx="8025059" cy="4853554"/>
            <a:chOff x="555898" y="438529"/>
            <a:chExt cx="8025059" cy="4853554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110047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220294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20294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87455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42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244353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55589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63CD7D0A-761A-4A7E-B4F4-46AE9D6A5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246" y="114300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29B1060-9895-4E6D-9B2F-6D401D0AEFEF}"/>
                </a:ext>
              </a:extLst>
            </p:cNvPr>
            <p:cNvGrpSpPr/>
            <p:nvPr/>
          </p:nvGrpSpPr>
          <p:grpSpPr>
            <a:xfrm>
              <a:off x="5287517" y="932772"/>
              <a:ext cx="482269" cy="420455"/>
              <a:chOff x="4446109" y="2103464"/>
              <a:chExt cx="482269" cy="420455"/>
            </a:xfrm>
          </p:grpSpPr>
          <p:sp>
            <p:nvSpPr>
              <p:cNvPr id="94" name="AutoShape 174">
                <a:extLst>
                  <a:ext uri="{FF2B5EF4-FFF2-40B4-BE49-F238E27FC236}">
                    <a16:creationId xmlns:a16="http://schemas.microsoft.com/office/drawing/2014/main" id="{23FB582D-21B0-4157-A485-1456DC2A6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5" name="Line 175">
                <a:extLst>
                  <a:ext uri="{FF2B5EF4-FFF2-40B4-BE49-F238E27FC236}">
                    <a16:creationId xmlns:a16="http://schemas.microsoft.com/office/drawing/2014/main" id="{7A1233CF-8AA0-49F0-85DA-2679D0A9C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59CAEBE5-A3F1-4203-AF84-96C94A032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7">
                <a:extLst>
                  <a:ext uri="{FF2B5EF4-FFF2-40B4-BE49-F238E27FC236}">
                    <a16:creationId xmlns:a16="http://schemas.microsoft.com/office/drawing/2014/main" id="{8EA50985-6C5E-4008-9BD0-16FB1E983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2A777ED-A07D-4B34-87F5-D5B53E8C675E}"/>
                </a:ext>
              </a:extLst>
            </p:cNvPr>
            <p:cNvSpPr/>
            <p:nvPr/>
          </p:nvSpPr>
          <p:spPr>
            <a:xfrm rot="10800000">
              <a:off x="6389989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8CFC8880-E90E-4FAC-85FF-870A9B020C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89990" y="4100493"/>
              <a:ext cx="337765" cy="805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bg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139D53E3-273F-4D4E-A5E4-B1418A0779E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7061604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bg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69FC2D8-0390-48FB-A375-EB9B58BAA77D}"/>
                </a:ext>
              </a:extLst>
            </p:cNvPr>
            <p:cNvSpPr/>
            <p:nvPr/>
          </p:nvSpPr>
          <p:spPr bwMode="auto">
            <a:xfrm rot="5400000">
              <a:off x="7631100" y="4974910"/>
              <a:ext cx="268607" cy="91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D1AE7EA1-56B1-486B-BEF5-11432587E4A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13248" y="469396"/>
              <a:ext cx="290826" cy="36911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bg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3E037F-588D-4F2C-ADBF-A524E0847950}"/>
                </a:ext>
              </a:extLst>
            </p:cNvPr>
            <p:cNvSpPr/>
            <p:nvPr/>
          </p:nvSpPr>
          <p:spPr bwMode="auto">
            <a:xfrm>
              <a:off x="6448425" y="438531"/>
              <a:ext cx="219075" cy="91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3544637" y="4749167"/>
              <a:ext cx="620057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01" name="Left Brace 100">
              <a:extLst>
                <a:ext uri="{FF2B5EF4-FFF2-40B4-BE49-F238E27FC236}">
                  <a16:creationId xmlns:a16="http://schemas.microsoft.com/office/drawing/2014/main" id="{02177F7C-3FD9-4342-9167-329B031E6D16}"/>
                </a:ext>
              </a:extLst>
            </p:cNvPr>
            <p:cNvSpPr/>
            <p:nvPr/>
          </p:nvSpPr>
          <p:spPr>
            <a:xfrm rot="10800000">
              <a:off x="6767121" y="438529"/>
              <a:ext cx="337767" cy="3698765"/>
            </a:xfrm>
            <a:prstGeom prst="leftBrace">
              <a:avLst>
                <a:gd name="adj1" fmla="val 32109"/>
                <a:gd name="adj2" fmla="val 9032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F1C4079-2A4C-4750-BC9B-53C87B87BBC4}"/>
                </a:ext>
              </a:extLst>
            </p:cNvPr>
            <p:cNvSpPr txBox="1"/>
            <p:nvPr/>
          </p:nvSpPr>
          <p:spPr>
            <a:xfrm>
              <a:off x="7144911" y="529971"/>
              <a:ext cx="1436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Pipe stub</a:t>
              </a:r>
            </a:p>
          </p:txBody>
        </p:sp>
        <p:sp>
          <p:nvSpPr>
            <p:cNvPr id="103" name="Left Brace 102">
              <a:extLst>
                <a:ext uri="{FF2B5EF4-FFF2-40B4-BE49-F238E27FC236}">
                  <a16:creationId xmlns:a16="http://schemas.microsoft.com/office/drawing/2014/main" id="{E1AE29F3-2B12-4136-8604-14DF3A742274}"/>
                </a:ext>
              </a:extLst>
            </p:cNvPr>
            <p:cNvSpPr/>
            <p:nvPr/>
          </p:nvSpPr>
          <p:spPr>
            <a:xfrm>
              <a:off x="5984857" y="4124601"/>
              <a:ext cx="337767" cy="624565"/>
            </a:xfrm>
            <a:prstGeom prst="leftBrace">
              <a:avLst>
                <a:gd name="adj1" fmla="val 32109"/>
                <a:gd name="adj2" fmla="val 8228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8EE5136-B0DE-40E1-BA7D-61BAC884AD98}"/>
                </a:ext>
              </a:extLst>
            </p:cNvPr>
            <p:cNvSpPr txBox="1"/>
            <p:nvPr/>
          </p:nvSpPr>
          <p:spPr>
            <a:xfrm>
              <a:off x="4717694" y="4398533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Pipe coupling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53870" y="877595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3703394" cy="4572185"/>
              <a:chOff x="1547720" y="1378874"/>
              <a:chExt cx="370339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3693055" cy="4479343"/>
                <a:chOff x="2616200" y="1995489"/>
                <a:chExt cx="4926140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66000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7375525" y="3028950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10304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53975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9608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22424D50-8D4D-4091-A5CF-34FA5369C0BB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5424716" y="716290"/>
              <a:chExt cx="6883442" cy="572691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26524F8-7EB2-41D8-AAFB-7A29FDAD2330}"/>
                  </a:ext>
                </a:extLst>
              </p:cNvPr>
              <p:cNvGrpSpPr/>
              <p:nvPr/>
            </p:nvGrpSpPr>
            <p:grpSpPr>
              <a:xfrm>
                <a:off x="5424716" y="716290"/>
                <a:ext cx="6883442" cy="5726918"/>
                <a:chOff x="7061444" y="1743431"/>
                <a:chExt cx="5246713" cy="4699779"/>
              </a:xfrm>
            </p:grpSpPr>
            <p:sp>
              <p:nvSpPr>
                <p:cNvPr id="52" name="Rectangle 2400" descr="Granite">
                  <a:extLst>
                    <a:ext uri="{FF2B5EF4-FFF2-40B4-BE49-F238E27FC236}">
                      <a16:creationId xmlns:a16="http://schemas.microsoft.com/office/drawing/2014/main" id="{9E7430DA-505B-402B-B797-9FAB58359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71978" y="2165903"/>
                  <a:ext cx="308527" cy="2426146"/>
                </a:xfrm>
                <a:prstGeom prst="rect">
                  <a:avLst/>
                </a:prstGeom>
                <a:blipFill dpi="0" rotWithShape="1">
                  <a:blip r:embed="rId5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Rectangle 2401" descr="Granite">
                  <a:extLst>
                    <a:ext uri="{FF2B5EF4-FFF2-40B4-BE49-F238E27FC236}">
                      <a16:creationId xmlns:a16="http://schemas.microsoft.com/office/drawing/2014/main" id="{9F88DA03-A972-47D9-8EFF-6809F15D2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807" y="2165903"/>
                  <a:ext cx="308527" cy="2426146"/>
                </a:xfrm>
                <a:prstGeom prst="rect">
                  <a:avLst/>
                </a:prstGeom>
                <a:blipFill dpi="0" rotWithShape="1">
                  <a:blip r:embed="rId5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2404" descr="Granite">
                  <a:extLst>
                    <a:ext uri="{FF2B5EF4-FFF2-40B4-BE49-F238E27FC236}">
                      <a16:creationId xmlns:a16="http://schemas.microsoft.com/office/drawing/2014/main" id="{59F954B0-5312-4EB9-88F8-14DD74271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1129" y="4462328"/>
                  <a:ext cx="4407028" cy="553946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5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Line 2408">
                  <a:extLst>
                    <a:ext uri="{FF2B5EF4-FFF2-40B4-BE49-F238E27FC236}">
                      <a16:creationId xmlns:a16="http://schemas.microsoft.com/office/drawing/2014/main" id="{74091C66-5F80-4D85-83CF-E1AE79D00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34840" y="2563831"/>
                  <a:ext cx="185817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2410">
                  <a:extLst>
                    <a:ext uri="{FF2B5EF4-FFF2-40B4-BE49-F238E27FC236}">
                      <a16:creationId xmlns:a16="http://schemas.microsoft.com/office/drawing/2014/main" id="{A3A2F0E5-E241-4442-A508-FC0F2C8C96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8816" y="4393960"/>
                  <a:ext cx="2664551" cy="862474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2411">
                  <a:extLst>
                    <a:ext uri="{FF2B5EF4-FFF2-40B4-BE49-F238E27FC236}">
                      <a16:creationId xmlns:a16="http://schemas.microsoft.com/office/drawing/2014/main" id="{34981E79-4CAC-44CD-84AC-1FF651BE2B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1804" y="4379936"/>
                  <a:ext cx="2748695" cy="960641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62" name="Group 2421">
                  <a:extLst>
                    <a:ext uri="{FF2B5EF4-FFF2-40B4-BE49-F238E27FC236}">
                      <a16:creationId xmlns:a16="http://schemas.microsoft.com/office/drawing/2014/main" id="{6BCB20EE-3E8B-433A-998B-E58F5438E9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061444" y="5249420"/>
                  <a:ext cx="217371" cy="217371"/>
                  <a:chOff x="4380" y="3764"/>
                  <a:chExt cx="388" cy="388"/>
                </a:xfrm>
              </p:grpSpPr>
              <p:sp>
                <p:nvSpPr>
                  <p:cNvPr id="122" name="Arc 2422">
                    <a:extLst>
                      <a:ext uri="{FF2B5EF4-FFF2-40B4-BE49-F238E27FC236}">
                        <a16:creationId xmlns:a16="http://schemas.microsoft.com/office/drawing/2014/main" id="{7ABEE73C-6452-4AF9-BDCA-46D93A87C3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Arc 2423">
                    <a:extLst>
                      <a:ext uri="{FF2B5EF4-FFF2-40B4-BE49-F238E27FC236}">
                        <a16:creationId xmlns:a16="http://schemas.microsoft.com/office/drawing/2014/main" id="{DA81FDE8-3CBA-4167-8DD8-EDAC9766FE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3" name="Oval 2424">
                  <a:extLst>
                    <a:ext uri="{FF2B5EF4-FFF2-40B4-BE49-F238E27FC236}">
                      <a16:creationId xmlns:a16="http://schemas.microsoft.com/office/drawing/2014/main" id="{782EA88C-2FBB-4E1D-BB98-C3BBD759A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78974" y="5529900"/>
                  <a:ext cx="50837" cy="5083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Oval 2425">
                  <a:extLst>
                    <a:ext uri="{FF2B5EF4-FFF2-40B4-BE49-F238E27FC236}">
                      <a16:creationId xmlns:a16="http://schemas.microsoft.com/office/drawing/2014/main" id="{423A4492-BB76-4193-81A7-FD55F109E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84234" y="5735001"/>
                  <a:ext cx="50836" cy="5083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Oval 2426">
                  <a:extLst>
                    <a:ext uri="{FF2B5EF4-FFF2-40B4-BE49-F238E27FC236}">
                      <a16:creationId xmlns:a16="http://schemas.microsoft.com/office/drawing/2014/main" id="{7DF0186A-D4E0-42AF-8254-864EB2B6B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89492" y="6040023"/>
                  <a:ext cx="50837" cy="5083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67" name="Group 2428">
                  <a:extLst>
                    <a:ext uri="{FF2B5EF4-FFF2-40B4-BE49-F238E27FC236}">
                      <a16:creationId xmlns:a16="http://schemas.microsoft.com/office/drawing/2014/main" id="{6D8B2502-B47F-4E86-969B-8296106DD5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99852" y="5126710"/>
                  <a:ext cx="245419" cy="213865"/>
                  <a:chOff x="1668" y="3538"/>
                  <a:chExt cx="140" cy="122"/>
                </a:xfrm>
              </p:grpSpPr>
              <p:sp>
                <p:nvSpPr>
                  <p:cNvPr id="118" name="AutoShape 2429">
                    <a:extLst>
                      <a:ext uri="{FF2B5EF4-FFF2-40B4-BE49-F238E27FC236}">
                        <a16:creationId xmlns:a16="http://schemas.microsoft.com/office/drawing/2014/main" id="{F12D115A-7313-4B45-8BBB-94FE11B7C5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2430">
                    <a:extLst>
                      <a:ext uri="{FF2B5EF4-FFF2-40B4-BE49-F238E27FC236}">
                        <a16:creationId xmlns:a16="http://schemas.microsoft.com/office/drawing/2014/main" id="{2E50DC24-5F18-4940-BE31-C2DEE610A3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" name="Line 2431">
                    <a:extLst>
                      <a:ext uri="{FF2B5EF4-FFF2-40B4-BE49-F238E27FC236}">
                        <a16:creationId xmlns:a16="http://schemas.microsoft.com/office/drawing/2014/main" id="{2F0A8C59-2D20-48BA-B322-6053F85750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2432">
                    <a:extLst>
                      <a:ext uri="{FF2B5EF4-FFF2-40B4-BE49-F238E27FC236}">
                        <a16:creationId xmlns:a16="http://schemas.microsoft.com/office/drawing/2014/main" id="{8228885C-0923-4A87-B845-C43D313B16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" name="Freeform 2439" descr="Granite">
                  <a:extLst>
                    <a:ext uri="{FF2B5EF4-FFF2-40B4-BE49-F238E27FC236}">
                      <a16:creationId xmlns:a16="http://schemas.microsoft.com/office/drawing/2014/main" id="{7567AF48-D46C-405B-BF0B-2E20EC9CE1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22807" y="1743431"/>
                  <a:ext cx="589006" cy="420719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5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2440" descr="Granite">
                  <a:extLst>
                    <a:ext uri="{FF2B5EF4-FFF2-40B4-BE49-F238E27FC236}">
                      <a16:creationId xmlns:a16="http://schemas.microsoft.com/office/drawing/2014/main" id="{F0D81F87-FFC4-4A22-966B-EE73AAFDA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1191499" y="1743431"/>
                  <a:ext cx="589006" cy="420719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5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AutoShape 2444">
                  <a:extLst>
                    <a:ext uri="{FF2B5EF4-FFF2-40B4-BE49-F238E27FC236}">
                      <a16:creationId xmlns:a16="http://schemas.microsoft.com/office/drawing/2014/main" id="{8FB63713-0289-401B-A48C-3FD62F3FE8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1086319" y="2385026"/>
                  <a:ext cx="252431" cy="168288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Line 2445">
                  <a:extLst>
                    <a:ext uri="{FF2B5EF4-FFF2-40B4-BE49-F238E27FC236}">
                      <a16:creationId xmlns:a16="http://schemas.microsoft.com/office/drawing/2014/main" id="{924C9547-EAD1-4F41-93A8-F2FC92B056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4248" y="2600645"/>
                  <a:ext cx="3365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Line 2446">
                  <a:extLst>
                    <a:ext uri="{FF2B5EF4-FFF2-40B4-BE49-F238E27FC236}">
                      <a16:creationId xmlns:a16="http://schemas.microsoft.com/office/drawing/2014/main" id="{0A2D8C6E-C890-4BFC-81E7-F866EC4FA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86319" y="2647975"/>
                  <a:ext cx="25243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Line 2447">
                  <a:extLst>
                    <a:ext uri="{FF2B5EF4-FFF2-40B4-BE49-F238E27FC236}">
                      <a16:creationId xmlns:a16="http://schemas.microsoft.com/office/drawing/2014/main" id="{621E1B9C-12BB-4F6A-81FA-E2A1AD3EAB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35403" y="2695307"/>
                  <a:ext cx="15251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0" name="Group 2460">
                  <a:extLst>
                    <a:ext uri="{FF2B5EF4-FFF2-40B4-BE49-F238E27FC236}">
                      <a16:creationId xmlns:a16="http://schemas.microsoft.com/office/drawing/2014/main" id="{CC51D33A-F24F-4A82-A70D-B4F425311D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11723533" y="1982714"/>
                  <a:ext cx="129722" cy="730999"/>
                  <a:chOff x="4310" y="2095"/>
                  <a:chExt cx="74" cy="1137"/>
                </a:xfrm>
              </p:grpSpPr>
              <p:sp>
                <p:nvSpPr>
                  <p:cNvPr id="110" name="Line 2461">
                    <a:extLst>
                      <a:ext uri="{FF2B5EF4-FFF2-40B4-BE49-F238E27FC236}">
                        <a16:creationId xmlns:a16="http://schemas.microsoft.com/office/drawing/2014/main" id="{FD41255D-628C-4824-B965-E991D178E9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" name="Line 2462">
                    <a:extLst>
                      <a:ext uri="{FF2B5EF4-FFF2-40B4-BE49-F238E27FC236}">
                        <a16:creationId xmlns:a16="http://schemas.microsoft.com/office/drawing/2014/main" id="{A58EB5A1-AAD1-4A52-8098-A314ACEBDE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5" name="Rectangle 2472">
                  <a:extLst>
                    <a:ext uri="{FF2B5EF4-FFF2-40B4-BE49-F238E27FC236}">
                      <a16:creationId xmlns:a16="http://schemas.microsoft.com/office/drawing/2014/main" id="{D12CD7FA-C3FC-4359-9759-8A2911A531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43930" y="2297376"/>
                  <a:ext cx="378647" cy="98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7" name="Group 2483">
                  <a:extLst>
                    <a:ext uri="{FF2B5EF4-FFF2-40B4-BE49-F238E27FC236}">
                      <a16:creationId xmlns:a16="http://schemas.microsoft.com/office/drawing/2014/main" id="{D074B225-E28B-4929-8768-670500E0D0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929343" y="2507736"/>
                  <a:ext cx="1611002" cy="2012438"/>
                  <a:chOff x="3744" y="1900"/>
                  <a:chExt cx="919" cy="1148"/>
                </a:xfrm>
              </p:grpSpPr>
              <p:sp>
                <p:nvSpPr>
                  <p:cNvPr id="101" name="Freeform 2402">
                    <a:extLst>
                      <a:ext uri="{FF2B5EF4-FFF2-40B4-BE49-F238E27FC236}">
                        <a16:creationId xmlns:a16="http://schemas.microsoft.com/office/drawing/2014/main" id="{FDC82876-55B2-4278-A16C-F2889AB789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44" y="1956"/>
                    <a:ext cx="288" cy="1092"/>
                  </a:xfrm>
                  <a:custGeom>
                    <a:avLst/>
                    <a:gdLst/>
                    <a:ahLst/>
                    <a:cxnLst>
                      <a:cxn ang="0">
                        <a:pos x="372" y="0"/>
                      </a:cxn>
                      <a:cxn ang="0">
                        <a:pos x="364" y="940"/>
                      </a:cxn>
                      <a:cxn ang="0">
                        <a:pos x="56" y="924"/>
                      </a:cxn>
                      <a:cxn ang="0">
                        <a:pos x="28" y="1040"/>
                      </a:cxn>
                    </a:cxnLst>
                    <a:rect l="0" t="0" r="r" b="b"/>
                    <a:pathLst>
                      <a:path w="376" h="1092">
                        <a:moveTo>
                          <a:pt x="372" y="0"/>
                        </a:moveTo>
                        <a:cubicBezTo>
                          <a:pt x="371" y="157"/>
                          <a:pt x="376" y="788"/>
                          <a:pt x="364" y="940"/>
                        </a:cubicBezTo>
                        <a:cubicBezTo>
                          <a:pt x="352" y="1092"/>
                          <a:pt x="112" y="907"/>
                          <a:pt x="56" y="924"/>
                        </a:cubicBezTo>
                        <a:cubicBezTo>
                          <a:pt x="0" y="941"/>
                          <a:pt x="34" y="1016"/>
                          <a:pt x="28" y="1040"/>
                        </a:cubicBezTo>
                      </a:path>
                    </a:pathLst>
                  </a:custGeom>
                  <a:noFill/>
                  <a:ln w="5715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" name="AutoShape 2409">
                    <a:extLst>
                      <a:ext uri="{FF2B5EF4-FFF2-40B4-BE49-F238E27FC236}">
                        <a16:creationId xmlns:a16="http://schemas.microsoft.com/office/drawing/2014/main" id="{94B7BB9D-60CF-42B0-B444-7E2C4C5F5A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72" y="1900"/>
                    <a:ext cx="532" cy="5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" name="Oval 2438">
                    <a:extLst>
                      <a:ext uri="{FF2B5EF4-FFF2-40B4-BE49-F238E27FC236}">
                        <a16:creationId xmlns:a16="http://schemas.microsoft.com/office/drawing/2014/main" id="{3BB4C634-22C3-4A86-B82D-D783993AC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16" y="1994"/>
                    <a:ext cx="28" cy="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" name="Text Box 2450">
                    <a:extLst>
                      <a:ext uri="{FF2B5EF4-FFF2-40B4-BE49-F238E27FC236}">
                        <a16:creationId xmlns:a16="http://schemas.microsoft.com/office/drawing/2014/main" id="{27FE296C-33BB-47A2-8B9F-D9191132B0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1" y="2408"/>
                    <a:ext cx="712" cy="30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Transparent flexible tube</a:t>
                    </a:r>
                  </a:p>
                </p:txBody>
              </p:sp>
              <p:sp>
                <p:nvSpPr>
                  <p:cNvPr id="106" name="Text Box 2464">
                    <a:extLst>
                      <a:ext uri="{FF2B5EF4-FFF2-40B4-BE49-F238E27FC236}">
                        <a16:creationId xmlns:a16="http://schemas.microsoft.com/office/drawing/2014/main" id="{483DEC78-D14A-4425-B015-38E4B7A10DE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9" y="1950"/>
                    <a:ext cx="398" cy="18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Orifice</a:t>
                    </a:r>
                  </a:p>
                </p:txBody>
              </p:sp>
            </p:grpSp>
            <p:sp>
              <p:nvSpPr>
                <p:cNvPr id="98" name="Freeform 2475">
                  <a:extLst>
                    <a:ext uri="{FF2B5EF4-FFF2-40B4-BE49-F238E27FC236}">
                      <a16:creationId xmlns:a16="http://schemas.microsoft.com/office/drawing/2014/main" id="{AA15A38D-9200-4138-92AE-26790834E8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93014" y="6052292"/>
                  <a:ext cx="522392" cy="390918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Rectangle 2484">
                  <a:extLst>
                    <a:ext uri="{FF2B5EF4-FFF2-40B4-BE49-F238E27FC236}">
                      <a16:creationId xmlns:a16="http://schemas.microsoft.com/office/drawing/2014/main" id="{DC53E7EF-9AEB-4921-BA75-16347854BE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56202" y="5543923"/>
                  <a:ext cx="631078" cy="25243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Rectangle 2485">
                  <a:extLst>
                    <a:ext uri="{FF2B5EF4-FFF2-40B4-BE49-F238E27FC236}">
                      <a16:creationId xmlns:a16="http://schemas.microsoft.com/office/drawing/2014/main" id="{691DDD61-D947-4730-B705-B1DE87AE2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55639" y="4569258"/>
                  <a:ext cx="52590" cy="51187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7" name="Text Box 2448">
                  <a:extLst>
                    <a:ext uri="{FF2B5EF4-FFF2-40B4-BE49-F238E27FC236}">
                      <a16:creationId xmlns:a16="http://schemas.microsoft.com/office/drawing/2014/main" id="{DA96AB44-3B40-44F7-8A7F-36831B3AAB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90982" y="2185365"/>
                  <a:ext cx="925581" cy="32834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Float</a:t>
                  </a:r>
                </a:p>
              </p:txBody>
            </p:sp>
          </p:grpSp>
          <p:sp>
            <p:nvSpPr>
              <p:cNvPr id="150" name="Line 2402">
                <a:extLst>
                  <a:ext uri="{FF2B5EF4-FFF2-40B4-BE49-F238E27FC236}">
                    <a16:creationId xmlns:a16="http://schemas.microsoft.com/office/drawing/2014/main" id="{86523773-69F3-438C-B0B3-624323718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92492" y="1145231"/>
                <a:ext cx="0" cy="5659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" name="Line 2403">
                <a:extLst>
                  <a:ext uri="{FF2B5EF4-FFF2-40B4-BE49-F238E27FC236}">
                    <a16:creationId xmlns:a16="http://schemas.microsoft.com/office/drawing/2014/main" id="{6193E1C5-B4ED-4A9D-A107-0D6828CCF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8099633" y="1887255"/>
                <a:ext cx="0" cy="5659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" name="Line 2414">
                <a:extLst>
                  <a:ext uri="{FF2B5EF4-FFF2-40B4-BE49-F238E27FC236}">
                    <a16:creationId xmlns:a16="http://schemas.microsoft.com/office/drawing/2014/main" id="{0F7C0C9E-98BD-4C79-B485-47A49921B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060" y="1880781"/>
                <a:ext cx="2000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" name="Line 2415">
                <a:extLst>
                  <a:ext uri="{FF2B5EF4-FFF2-40B4-BE49-F238E27FC236}">
                    <a16:creationId xmlns:a16="http://schemas.microsoft.com/office/drawing/2014/main" id="{478DD9F8-EB99-4EC8-B86A-69CDC9E9B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12813" y="1713728"/>
                <a:ext cx="5787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0303096-4D34-4C5A-9D3D-6EB4B6E7D41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3525" y="1720094"/>
                <a:ext cx="271506" cy="147983"/>
              </a:xfrm>
              <a:prstGeom prst="rect">
                <a:avLst/>
              </a:prstGeom>
            </p:spPr>
          </p:pic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67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68</cp:revision>
  <dcterms:created xsi:type="dcterms:W3CDTF">2018-04-01T13:05:30Z</dcterms:created>
  <dcterms:modified xsi:type="dcterms:W3CDTF">2018-04-25T13:26:26Z</dcterms:modified>
</cp:coreProperties>
</file>