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2.xml" ContentType="application/vnd.openxmlformats-officedocument.presentationml.notesSlide+xml"/>
  <Override PartName="/ppt/tags/tag89.xml" ContentType="application/vnd.openxmlformats-officedocument.presentationml.tags+xml"/>
  <Override PartName="/ppt/notesSlides/notesSlide1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23.xml" ContentType="application/vnd.openxmlformats-officedocument.presentationml.tags+xml"/>
  <Override PartName="/ppt/notesSlides/notesSlide4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70"/>
  </p:notesMasterIdLst>
  <p:handoutMasterIdLst>
    <p:handoutMasterId r:id="rId71"/>
  </p:handoutMasterIdLst>
  <p:sldIdLst>
    <p:sldId id="289" r:id="rId12"/>
    <p:sldId id="307" r:id="rId13"/>
    <p:sldId id="257" r:id="rId14"/>
    <p:sldId id="424" r:id="rId15"/>
    <p:sldId id="425" r:id="rId16"/>
    <p:sldId id="347" r:id="rId17"/>
    <p:sldId id="341" r:id="rId18"/>
    <p:sldId id="429" r:id="rId19"/>
    <p:sldId id="433" r:id="rId20"/>
    <p:sldId id="434" r:id="rId21"/>
    <p:sldId id="435" r:id="rId22"/>
    <p:sldId id="436" r:id="rId23"/>
    <p:sldId id="439" r:id="rId24"/>
    <p:sldId id="438" r:id="rId25"/>
    <p:sldId id="437" r:id="rId26"/>
    <p:sldId id="430" r:id="rId27"/>
    <p:sldId id="432" r:id="rId28"/>
    <p:sldId id="427" r:id="rId29"/>
    <p:sldId id="426" r:id="rId30"/>
    <p:sldId id="312" r:id="rId31"/>
    <p:sldId id="330" r:id="rId32"/>
    <p:sldId id="343" r:id="rId33"/>
    <p:sldId id="331" r:id="rId34"/>
    <p:sldId id="344" r:id="rId35"/>
    <p:sldId id="345" r:id="rId36"/>
    <p:sldId id="346" r:id="rId37"/>
    <p:sldId id="428" r:id="rId38"/>
    <p:sldId id="431" r:id="rId39"/>
    <p:sldId id="353" r:id="rId40"/>
    <p:sldId id="355" r:id="rId41"/>
    <p:sldId id="356" r:id="rId42"/>
    <p:sldId id="290" r:id="rId43"/>
    <p:sldId id="357" r:id="rId44"/>
    <p:sldId id="358" r:id="rId45"/>
    <p:sldId id="365" r:id="rId46"/>
    <p:sldId id="390" r:id="rId47"/>
    <p:sldId id="399" r:id="rId48"/>
    <p:sldId id="400" r:id="rId49"/>
    <p:sldId id="401" r:id="rId50"/>
    <p:sldId id="402" r:id="rId51"/>
    <p:sldId id="403" r:id="rId52"/>
    <p:sldId id="407" r:id="rId53"/>
    <p:sldId id="421" r:id="rId54"/>
    <p:sldId id="383" r:id="rId55"/>
    <p:sldId id="367" r:id="rId56"/>
    <p:sldId id="391" r:id="rId57"/>
    <p:sldId id="392" r:id="rId58"/>
    <p:sldId id="369" r:id="rId59"/>
    <p:sldId id="414" r:id="rId60"/>
    <p:sldId id="384" r:id="rId61"/>
    <p:sldId id="419" r:id="rId62"/>
    <p:sldId id="368" r:id="rId63"/>
    <p:sldId id="397" r:id="rId64"/>
    <p:sldId id="409" r:id="rId65"/>
    <p:sldId id="413" r:id="rId66"/>
    <p:sldId id="349" r:id="rId67"/>
    <p:sldId id="348" r:id="rId68"/>
    <p:sldId id="350" r:id="rId69"/>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51" autoAdjust="0"/>
  </p:normalViewPr>
  <p:slideViewPr>
    <p:cSldViewPr>
      <p:cViewPr varScale="1">
        <p:scale>
          <a:sx n="87" d="100"/>
          <a:sy n="87" d="100"/>
        </p:scale>
        <p:origin x="133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 Type="http://schemas.openxmlformats.org/officeDocument/2006/relationships/slideMaster" Target="slideMasters/slideMaster7.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wmf"/><Relationship Id="rId1" Type="http://schemas.openxmlformats.org/officeDocument/2006/relationships/image" Target="../media/image15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wmf"/><Relationship Id="rId6" Type="http://schemas.openxmlformats.org/officeDocument/2006/relationships/image" Target="../media/image160.emf"/><Relationship Id="rId5" Type="http://schemas.openxmlformats.org/officeDocument/2006/relationships/image" Target="../media/image159.wmf"/><Relationship Id="rId4" Type="http://schemas.openxmlformats.org/officeDocument/2006/relationships/image" Target="../media/image15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emf"/><Relationship Id="rId5" Type="http://schemas.openxmlformats.org/officeDocument/2006/relationships/image" Target="../media/image127.wmf"/><Relationship Id="rId4" Type="http://schemas.openxmlformats.org/officeDocument/2006/relationships/image" Target="../media/image12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 Id="rId5" Type="http://schemas.openxmlformats.org/officeDocument/2006/relationships/image" Target="../media/image133.emf"/><Relationship Id="rId4" Type="http://schemas.openxmlformats.org/officeDocument/2006/relationships/image" Target="../media/image1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27.wmf"/><Relationship Id="rId1" Type="http://schemas.openxmlformats.org/officeDocument/2006/relationships/image" Target="../media/image13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27.wmf"/><Relationship Id="rId6" Type="http://schemas.openxmlformats.org/officeDocument/2006/relationships/image" Target="../media/image144.emf"/><Relationship Id="rId5" Type="http://schemas.openxmlformats.org/officeDocument/2006/relationships/image" Target="../media/image143.emf"/><Relationship Id="rId4" Type="http://schemas.openxmlformats.org/officeDocument/2006/relationships/image" Target="../media/image1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emf"/><Relationship Id="rId1" Type="http://schemas.openxmlformats.org/officeDocument/2006/relationships/image" Target="../media/image1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8/14/2019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21</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23</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32</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37</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38</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39</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40</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41</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53</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54</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Our design</a:t>
            </a:r>
            <a:r>
              <a:rPr lang="en-US" baseline="0" noProof="0" dirty="0" smtClean="0"/>
              <a:t> has changed since this analysis. Now the weir is as wide as a </a:t>
            </a:r>
            <a:r>
              <a:rPr lang="en-US" baseline="0" noProof="0" dirty="0" err="1" smtClean="0"/>
              <a:t>sed</a:t>
            </a:r>
            <a:r>
              <a:rPr lang="en-US" baseline="0" noProof="0" dirty="0" smtClean="0"/>
              <a:t> tank for the flow of the </a:t>
            </a:r>
            <a:r>
              <a:rPr lang="en-US" baseline="0" noProof="0" dirty="0" err="1" smtClean="0"/>
              <a:t>sed</a:t>
            </a:r>
            <a:r>
              <a:rPr lang="en-US" baseline="0" noProof="0" dirty="0" smtClean="0"/>
              <a:t> tank</a:t>
            </a:r>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55</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4</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56</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211642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19</a:t>
            </a:fld>
            <a:endParaRPr lang="en-US"/>
          </a:p>
        </p:txBody>
      </p:sp>
    </p:spTree>
    <p:extLst>
      <p:ext uri="{BB962C8B-B14F-4D97-AF65-F5344CB8AC3E}">
        <p14:creationId xmlns:p14="http://schemas.microsoft.com/office/powerpoint/2010/main" val="48970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14/08/2019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14/08/2019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14/08/2019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14/08/2019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1.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0.png"/><Relationship Id="rId2" Type="http://schemas.openxmlformats.org/officeDocument/2006/relationships/tags" Target="../tags/tag32.xml"/><Relationship Id="rId16" Type="http://schemas.openxmlformats.org/officeDocument/2006/relationships/image" Target="../media/image34.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29.png"/><Relationship Id="rId5" Type="http://schemas.openxmlformats.org/officeDocument/2006/relationships/tags" Target="../tags/tag35.xml"/><Relationship Id="rId15" Type="http://schemas.openxmlformats.org/officeDocument/2006/relationships/image" Target="../media/image33.png"/><Relationship Id="rId10" Type="http://schemas.openxmlformats.org/officeDocument/2006/relationships/image" Target="../media/image16.png"/><Relationship Id="rId4" Type="http://schemas.openxmlformats.org/officeDocument/2006/relationships/tags" Target="../tags/tag34.xml"/><Relationship Id="rId9" Type="http://schemas.openxmlformats.org/officeDocument/2006/relationships/notesSlide" Target="../notesSlides/notesSlide7.xml"/><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tags" Target="../tags/tag40.xml"/><Relationship Id="rId7" Type="http://schemas.openxmlformats.org/officeDocument/2006/relationships/slideLayout" Target="../slideLayouts/slideLayout116.xml"/><Relationship Id="rId12" Type="http://schemas.openxmlformats.org/officeDocument/2006/relationships/image" Target="../media/image3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media/image38.png"/><Relationship Id="rId5" Type="http://schemas.openxmlformats.org/officeDocument/2006/relationships/tags" Target="../tags/tag42.xml"/><Relationship Id="rId10" Type="http://schemas.openxmlformats.org/officeDocument/2006/relationships/image" Target="../media/image37.png"/><Relationship Id="rId4" Type="http://schemas.openxmlformats.org/officeDocument/2006/relationships/tags" Target="../tags/tag41.xml"/><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46.xml"/><Relationship Id="rId7" Type="http://schemas.openxmlformats.org/officeDocument/2006/relationships/image" Target="../media/image40.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116.xml"/><Relationship Id="rId11" Type="http://schemas.openxmlformats.org/officeDocument/2006/relationships/image" Target="../media/image17.png"/><Relationship Id="rId5" Type="http://schemas.openxmlformats.org/officeDocument/2006/relationships/tags" Target="../tags/tag48.xml"/><Relationship Id="rId10" Type="http://schemas.openxmlformats.org/officeDocument/2006/relationships/image" Target="../media/image42.png"/><Relationship Id="rId4" Type="http://schemas.openxmlformats.org/officeDocument/2006/relationships/tags" Target="../tags/tag47.xml"/><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3" Type="http://schemas.openxmlformats.org/officeDocument/2006/relationships/tags" Target="../tags/tag51.xml"/><Relationship Id="rId7" Type="http://schemas.openxmlformats.org/officeDocument/2006/relationships/slideLayout" Target="../slideLayouts/slideLayout116.xml"/><Relationship Id="rId12" Type="http://schemas.openxmlformats.org/officeDocument/2006/relationships/image" Target="../media/image45.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44.png"/><Relationship Id="rId5" Type="http://schemas.openxmlformats.org/officeDocument/2006/relationships/tags" Target="../tags/tag53.xml"/><Relationship Id="rId10" Type="http://schemas.openxmlformats.org/officeDocument/2006/relationships/image" Target="../media/image41.png"/><Relationship Id="rId4" Type="http://schemas.openxmlformats.org/officeDocument/2006/relationships/tags" Target="../tags/tag52.xml"/><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9.xml"/><Relationship Id="rId7" Type="http://schemas.openxmlformats.org/officeDocument/2006/relationships/image" Target="../media/image49.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notesSlide" Target="../notesSlides/notesSlide8.xml"/><Relationship Id="rId18" Type="http://schemas.openxmlformats.org/officeDocument/2006/relationships/image" Target="../media/image55.png"/><Relationship Id="rId3" Type="http://schemas.openxmlformats.org/officeDocument/2006/relationships/tags" Target="../tags/tag62.xml"/><Relationship Id="rId21" Type="http://schemas.openxmlformats.org/officeDocument/2006/relationships/image" Target="../media/image58.png"/><Relationship Id="rId7" Type="http://schemas.openxmlformats.org/officeDocument/2006/relationships/tags" Target="../tags/tag66.xml"/><Relationship Id="rId12" Type="http://schemas.openxmlformats.org/officeDocument/2006/relationships/slideLayout" Target="../slideLayouts/slideLayout116.xml"/><Relationship Id="rId17" Type="http://schemas.openxmlformats.org/officeDocument/2006/relationships/image" Target="../media/image54.png"/><Relationship Id="rId2" Type="http://schemas.openxmlformats.org/officeDocument/2006/relationships/tags" Target="../tags/tag61.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image" Target="../media/image61.png"/><Relationship Id="rId5" Type="http://schemas.openxmlformats.org/officeDocument/2006/relationships/tags" Target="../tags/tag64.xml"/><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tags" Target="../tags/tag69.xml"/><Relationship Id="rId19" Type="http://schemas.openxmlformats.org/officeDocument/2006/relationships/image" Target="../media/image56.png"/><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image" Target="../media/image51.png"/><Relationship Id="rId22"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62.png"/><Relationship Id="rId7" Type="http://schemas.openxmlformats.org/officeDocument/2006/relationships/image" Target="../media/image66.jpeg"/><Relationship Id="rId2" Type="http://schemas.openxmlformats.org/officeDocument/2006/relationships/notesSlide" Target="../notesSlides/notesSlide9.xml"/><Relationship Id="rId1" Type="http://schemas.openxmlformats.org/officeDocument/2006/relationships/slideLayout" Target="../slideLayouts/slideLayout116.xml"/><Relationship Id="rId6" Type="http://schemas.openxmlformats.org/officeDocument/2006/relationships/image" Target="../media/image65.jpe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77.xml"/><Relationship Id="rId7" Type="http://schemas.openxmlformats.org/officeDocument/2006/relationships/notesSlide" Target="../notesSlides/notesSlide11.xml"/><Relationship Id="rId12" Type="http://schemas.openxmlformats.org/officeDocument/2006/relationships/image" Target="../media/image74.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112.xml"/><Relationship Id="rId11" Type="http://schemas.openxmlformats.org/officeDocument/2006/relationships/image" Target="../media/image73.png"/><Relationship Id="rId5" Type="http://schemas.openxmlformats.org/officeDocument/2006/relationships/tags" Target="../tags/tag79.xml"/><Relationship Id="rId10" Type="http://schemas.openxmlformats.org/officeDocument/2006/relationships/image" Target="../media/image72.png"/><Relationship Id="rId4" Type="http://schemas.openxmlformats.org/officeDocument/2006/relationships/tags" Target="../tags/tag78.xml"/><Relationship Id="rId9" Type="http://schemas.openxmlformats.org/officeDocument/2006/relationships/image" Target="../media/image71.png"/></Relationships>
</file>

<file path=ppt/slides/_rels/slide2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tags" Target="../tags/tag81.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notesSlide" Target="../notesSlides/notesSlide12.xml"/><Relationship Id="rId5" Type="http://schemas.openxmlformats.org/officeDocument/2006/relationships/tags" Target="../tags/tag84.xml"/><Relationship Id="rId15" Type="http://schemas.openxmlformats.org/officeDocument/2006/relationships/image" Target="../media/image77.png"/><Relationship Id="rId10" Type="http://schemas.openxmlformats.org/officeDocument/2006/relationships/slideLayout" Target="../slideLayouts/slideLayout112.xml"/><Relationship Id="rId19" Type="http://schemas.openxmlformats.org/officeDocument/2006/relationships/image" Target="../media/image81.pn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7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2.xml"/><Relationship Id="rId1" Type="http://schemas.openxmlformats.org/officeDocument/2006/relationships/tags" Target="../tags/tag89.xml"/><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6.png"/><Relationship Id="rId18" Type="http://schemas.openxmlformats.org/officeDocument/2006/relationships/image" Target="../media/image91.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85.wmf"/><Relationship Id="rId17" Type="http://schemas.openxmlformats.org/officeDocument/2006/relationships/image" Target="../media/image90.png"/><Relationship Id="rId2" Type="http://schemas.openxmlformats.org/officeDocument/2006/relationships/tags" Target="../tags/tag91.xml"/><Relationship Id="rId16" Type="http://schemas.openxmlformats.org/officeDocument/2006/relationships/image" Target="../media/image89.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84.wmf"/><Relationship Id="rId5" Type="http://schemas.openxmlformats.org/officeDocument/2006/relationships/tags" Target="../tags/tag94.xml"/><Relationship Id="rId15" Type="http://schemas.openxmlformats.org/officeDocument/2006/relationships/image" Target="../media/image88.png"/><Relationship Id="rId10" Type="http://schemas.openxmlformats.org/officeDocument/2006/relationships/image" Target="../media/image83.wmf"/><Relationship Id="rId19" Type="http://schemas.openxmlformats.org/officeDocument/2006/relationships/image" Target="../media/image92.png"/><Relationship Id="rId4" Type="http://schemas.openxmlformats.org/officeDocument/2006/relationships/tags" Target="../tags/tag93.xml"/><Relationship Id="rId9" Type="http://schemas.openxmlformats.org/officeDocument/2006/relationships/notesSlide" Target="../notesSlides/notesSlide14.xml"/><Relationship Id="rId14" Type="http://schemas.openxmlformats.org/officeDocument/2006/relationships/image" Target="../media/image87.png"/></Relationships>
</file>

<file path=ppt/slides/_rels/slide25.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97.png"/><Relationship Id="rId3" Type="http://schemas.openxmlformats.org/officeDocument/2006/relationships/tags" Target="../tags/tag99.xml"/><Relationship Id="rId7" Type="http://schemas.openxmlformats.org/officeDocument/2006/relationships/notesSlide" Target="../notesSlides/notesSlide15.xml"/><Relationship Id="rId12" Type="http://schemas.openxmlformats.org/officeDocument/2006/relationships/image" Target="../media/image96.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116.xml"/><Relationship Id="rId11" Type="http://schemas.openxmlformats.org/officeDocument/2006/relationships/image" Target="../media/image95.png"/><Relationship Id="rId5" Type="http://schemas.openxmlformats.org/officeDocument/2006/relationships/tags" Target="../tags/tag101.xml"/><Relationship Id="rId10" Type="http://schemas.openxmlformats.org/officeDocument/2006/relationships/image" Target="../media/image94.png"/><Relationship Id="rId4" Type="http://schemas.openxmlformats.org/officeDocument/2006/relationships/tags" Target="../tags/tag100.xml"/><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tags" Target="../tags/tag104.xml"/><Relationship Id="rId7" Type="http://schemas.openxmlformats.org/officeDocument/2006/relationships/image" Target="../media/image84.wmf"/><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16.xml"/><Relationship Id="rId11" Type="http://schemas.openxmlformats.org/officeDocument/2006/relationships/image" Target="../media/image100.png"/><Relationship Id="rId5" Type="http://schemas.openxmlformats.org/officeDocument/2006/relationships/slideLayout" Target="../slideLayouts/slideLayout116.xml"/><Relationship Id="rId10" Type="http://schemas.openxmlformats.org/officeDocument/2006/relationships/image" Target="../media/image99.png"/><Relationship Id="rId4" Type="http://schemas.openxmlformats.org/officeDocument/2006/relationships/tags" Target="../tags/tag105.xml"/><Relationship Id="rId9" Type="http://schemas.openxmlformats.org/officeDocument/2006/relationships/image" Target="../media/image9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17.xml"/><Relationship Id="rId13" Type="http://schemas.openxmlformats.org/officeDocument/2006/relationships/oleObject" Target="../embeddings/oleObject2.bin"/><Relationship Id="rId18" Type="http://schemas.openxmlformats.org/officeDocument/2006/relationships/image" Target="../media/image106.png"/><Relationship Id="rId3" Type="http://schemas.openxmlformats.org/officeDocument/2006/relationships/tags" Target="../tags/tag107.xml"/><Relationship Id="rId7" Type="http://schemas.openxmlformats.org/officeDocument/2006/relationships/slideLayout" Target="../slideLayouts/slideLayout116.xml"/><Relationship Id="rId12" Type="http://schemas.openxmlformats.org/officeDocument/2006/relationships/image" Target="../media/image101.emf"/><Relationship Id="rId17" Type="http://schemas.openxmlformats.org/officeDocument/2006/relationships/image" Target="../media/image105.png"/><Relationship Id="rId2" Type="http://schemas.openxmlformats.org/officeDocument/2006/relationships/tags" Target="../tags/tag106.xml"/><Relationship Id="rId16" Type="http://schemas.openxmlformats.org/officeDocument/2006/relationships/image" Target="../media/image104.png"/><Relationship Id="rId1" Type="http://schemas.openxmlformats.org/officeDocument/2006/relationships/vmlDrawing" Target="../drawings/vmlDrawing1.vml"/><Relationship Id="rId6" Type="http://schemas.openxmlformats.org/officeDocument/2006/relationships/tags" Target="../tags/tag110.xml"/><Relationship Id="rId11" Type="http://schemas.openxmlformats.org/officeDocument/2006/relationships/oleObject" Target="../embeddings/oleObject1.bin"/><Relationship Id="rId5" Type="http://schemas.openxmlformats.org/officeDocument/2006/relationships/tags" Target="../tags/tag109.xml"/><Relationship Id="rId15" Type="http://schemas.openxmlformats.org/officeDocument/2006/relationships/image" Target="../media/image103.png"/><Relationship Id="rId10" Type="http://schemas.openxmlformats.org/officeDocument/2006/relationships/image" Target="../media/image84.wmf"/><Relationship Id="rId19" Type="http://schemas.openxmlformats.org/officeDocument/2006/relationships/image" Target="../media/image107.png"/><Relationship Id="rId4" Type="http://schemas.openxmlformats.org/officeDocument/2006/relationships/tags" Target="../tags/tag108.xml"/><Relationship Id="rId9" Type="http://schemas.openxmlformats.org/officeDocument/2006/relationships/image" Target="../media/image83.wmf"/><Relationship Id="rId14" Type="http://schemas.openxmlformats.org/officeDocument/2006/relationships/image" Target="../media/image102.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111.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110.png"/><Relationship Id="rId2" Type="http://schemas.openxmlformats.org/officeDocument/2006/relationships/tags" Target="../tags/tag112.xml"/><Relationship Id="rId16" Type="http://schemas.openxmlformats.org/officeDocument/2006/relationships/image" Target="../media/image114.png"/><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109.png"/><Relationship Id="rId5" Type="http://schemas.openxmlformats.org/officeDocument/2006/relationships/tags" Target="../tags/tag115.xml"/><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tags" Target="../tags/tag114.xml"/><Relationship Id="rId9" Type="http://schemas.openxmlformats.org/officeDocument/2006/relationships/notesSlide" Target="../notesSlides/notesSlide18.xml"/><Relationship Id="rId14" Type="http://schemas.openxmlformats.org/officeDocument/2006/relationships/image" Target="../media/image1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16.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15.png"/><Relationship Id="rId5" Type="http://schemas.openxmlformats.org/officeDocument/2006/relationships/image" Target="../media/image83.wmf"/><Relationship Id="rId4"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image" Target="../media/image83.wmf"/><Relationship Id="rId3" Type="http://schemas.openxmlformats.org/officeDocument/2006/relationships/tags" Target="../tags/tag121.xml"/><Relationship Id="rId7" Type="http://schemas.openxmlformats.org/officeDocument/2006/relationships/oleObject" Target="../embeddings/oleObject3.bin"/><Relationship Id="rId12" Type="http://schemas.openxmlformats.org/officeDocument/2006/relationships/image" Target="../media/image119.emf"/><Relationship Id="rId2" Type="http://schemas.openxmlformats.org/officeDocument/2006/relationships/tags" Target="../tags/tag120.xml"/><Relationship Id="rId16" Type="http://schemas.openxmlformats.org/officeDocument/2006/relationships/image" Target="../media/image122.png"/><Relationship Id="rId1" Type="http://schemas.openxmlformats.org/officeDocument/2006/relationships/vmlDrawing" Target="../drawings/vmlDrawing2.vml"/><Relationship Id="rId6" Type="http://schemas.openxmlformats.org/officeDocument/2006/relationships/notesSlide" Target="../notesSlides/notesSlide22.xml"/><Relationship Id="rId11" Type="http://schemas.openxmlformats.org/officeDocument/2006/relationships/oleObject" Target="../embeddings/oleObject5.bin"/><Relationship Id="rId5" Type="http://schemas.openxmlformats.org/officeDocument/2006/relationships/slideLayout" Target="../slideLayouts/slideLayout112.xml"/><Relationship Id="rId15" Type="http://schemas.openxmlformats.org/officeDocument/2006/relationships/image" Target="../media/image121.png"/><Relationship Id="rId10" Type="http://schemas.openxmlformats.org/officeDocument/2006/relationships/image" Target="../media/image118.emf"/><Relationship Id="rId4" Type="http://schemas.openxmlformats.org/officeDocument/2006/relationships/tags" Target="../tags/tag122.xml"/><Relationship Id="rId9" Type="http://schemas.openxmlformats.org/officeDocument/2006/relationships/oleObject" Target="../embeddings/oleObject4.bin"/><Relationship Id="rId14" Type="http://schemas.openxmlformats.org/officeDocument/2006/relationships/image" Target="../media/image120.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7.wmf"/><Relationship Id="rId3" Type="http://schemas.openxmlformats.org/officeDocument/2006/relationships/notesSlide" Target="../notesSlides/notesSlide23.xml"/><Relationship Id="rId7" Type="http://schemas.openxmlformats.org/officeDocument/2006/relationships/image" Target="../media/image124.emf"/><Relationship Id="rId12" Type="http://schemas.openxmlformats.org/officeDocument/2006/relationships/oleObject" Target="../embeddings/oleObject10.bin"/><Relationship Id="rId2" Type="http://schemas.openxmlformats.org/officeDocument/2006/relationships/slideLayout" Target="../slideLayouts/slideLayout116.xml"/><Relationship Id="rId16" Type="http://schemas.openxmlformats.org/officeDocument/2006/relationships/image" Target="../media/image128.emf"/><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26.emf"/><Relationship Id="rId5" Type="http://schemas.openxmlformats.org/officeDocument/2006/relationships/image" Target="../media/image123.emf"/><Relationship Id="rId15" Type="http://schemas.openxmlformats.org/officeDocument/2006/relationships/oleObject" Target="../embeddings/oleObject11.bin"/><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5.emf"/><Relationship Id="rId14" Type="http://schemas.openxmlformats.org/officeDocument/2006/relationships/image" Target="../media/image83.wmf"/></Relationships>
</file>

<file path=ppt/slides/_rels/slide36.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33.emf"/><Relationship Id="rId2" Type="http://schemas.openxmlformats.org/officeDocument/2006/relationships/slideLayout" Target="../slideLayouts/slideLayout116.xml"/><Relationship Id="rId1" Type="http://schemas.openxmlformats.org/officeDocument/2006/relationships/vmlDrawing" Target="../drawings/vmlDrawing4.vml"/><Relationship Id="rId6" Type="http://schemas.openxmlformats.org/officeDocument/2006/relationships/image" Target="../media/image130.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32.emf"/><Relationship Id="rId4" Type="http://schemas.openxmlformats.org/officeDocument/2006/relationships/image" Target="../media/image129.emf"/><Relationship Id="rId9"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4.xml"/><Relationship Id="rId7" Type="http://schemas.openxmlformats.org/officeDocument/2006/relationships/image" Target="../media/image127.wmf"/><Relationship Id="rId2" Type="http://schemas.openxmlformats.org/officeDocument/2006/relationships/slideLayout" Target="../slideLayouts/slideLayout116.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134.emf"/><Relationship Id="rId10" Type="http://schemas.openxmlformats.org/officeDocument/2006/relationships/image" Target="../media/image136.png"/><Relationship Id="rId4" Type="http://schemas.openxmlformats.org/officeDocument/2006/relationships/oleObject" Target="../embeddings/oleObject17.bin"/><Relationship Id="rId9" Type="http://schemas.openxmlformats.org/officeDocument/2006/relationships/image" Target="../media/image135.emf"/></Relationships>
</file>

<file path=ppt/slides/_rels/slide3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notesSlide" Target="../notesSlides/notesSlide25.xml"/><Relationship Id="rId7" Type="http://schemas.openxmlformats.org/officeDocument/2006/relationships/oleObject" Target="../embeddings/oleObject21.bin"/><Relationship Id="rId2" Type="http://schemas.openxmlformats.org/officeDocument/2006/relationships/slideLayout" Target="../slideLayouts/slideLayout116.xml"/><Relationship Id="rId1" Type="http://schemas.openxmlformats.org/officeDocument/2006/relationships/vmlDrawing" Target="../drawings/vmlDrawing6.vml"/><Relationship Id="rId6" Type="http://schemas.openxmlformats.org/officeDocument/2006/relationships/image" Target="../media/image137.wmf"/><Relationship Id="rId5" Type="http://schemas.openxmlformats.org/officeDocument/2006/relationships/oleObject" Target="../embeddings/oleObject20.bin"/><Relationship Id="rId4" Type="http://schemas.openxmlformats.org/officeDocument/2006/relationships/image" Target="../media/image1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39.wmf"/><Relationship Id="rId2" Type="http://schemas.openxmlformats.org/officeDocument/2006/relationships/slideLayout" Target="../slideLayouts/slideLayout11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127.wmf"/><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143.emf"/><Relationship Id="rId3" Type="http://schemas.openxmlformats.org/officeDocument/2006/relationships/notesSlide" Target="../notesSlides/notesSlide27.xml"/><Relationship Id="rId7" Type="http://schemas.openxmlformats.org/officeDocument/2006/relationships/image" Target="../media/image140.wmf"/><Relationship Id="rId12" Type="http://schemas.openxmlformats.org/officeDocument/2006/relationships/oleObject" Target="../embeddings/oleObject28.bin"/><Relationship Id="rId17" Type="http://schemas.openxmlformats.org/officeDocument/2006/relationships/image" Target="../media/image145.wmf"/><Relationship Id="rId2" Type="http://schemas.openxmlformats.org/officeDocument/2006/relationships/slideLayout" Target="../slideLayouts/slideLayout112.xml"/><Relationship Id="rId16" Type="http://schemas.openxmlformats.org/officeDocument/2006/relationships/oleObject" Target="../embeddings/oleObject30.bin"/><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image" Target="../media/image142.wmf"/><Relationship Id="rId5" Type="http://schemas.openxmlformats.org/officeDocument/2006/relationships/image" Target="../media/image127.wmf"/><Relationship Id="rId15" Type="http://schemas.openxmlformats.org/officeDocument/2006/relationships/image" Target="../media/image14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41.wmf"/><Relationship Id="rId1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8.xml"/><Relationship Id="rId7" Type="http://schemas.openxmlformats.org/officeDocument/2006/relationships/image" Target="../media/image147.emf"/><Relationship Id="rId2" Type="http://schemas.openxmlformats.org/officeDocument/2006/relationships/slideLayout" Target="../slideLayouts/slideLayout116.xml"/><Relationship Id="rId1" Type="http://schemas.openxmlformats.org/officeDocument/2006/relationships/vmlDrawing" Target="../drawings/vmlDrawing9.vml"/><Relationship Id="rId6" Type="http://schemas.openxmlformats.org/officeDocument/2006/relationships/oleObject" Target="../embeddings/oleObject32.bin"/><Relationship Id="rId5" Type="http://schemas.openxmlformats.org/officeDocument/2006/relationships/image" Target="../media/image146.emf"/><Relationship Id="rId4" Type="http://schemas.openxmlformats.org/officeDocument/2006/relationships/oleObject" Target="../embeddings/oleObject31.bin"/><Relationship Id="rId9" Type="http://schemas.openxmlformats.org/officeDocument/2006/relationships/image" Target="../media/image148.wmf"/></Relationships>
</file>

<file path=ppt/slides/_rels/slide4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9.xml"/><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slideLayout" Target="../slideLayouts/slideLayout116.xml"/></Relationships>
</file>

<file path=ppt/slides/_rels/slide4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notesSlide" Target="../notesSlides/notesSlide30.xml"/><Relationship Id="rId7" Type="http://schemas.openxmlformats.org/officeDocument/2006/relationships/image" Target="../media/image152.wmf"/><Relationship Id="rId2" Type="http://schemas.openxmlformats.org/officeDocument/2006/relationships/slideLayout" Target="../slideLayouts/slideLayout112.xml"/><Relationship Id="rId1" Type="http://schemas.openxmlformats.org/officeDocument/2006/relationships/vmlDrawing" Target="../drawings/vmlDrawing10.vml"/><Relationship Id="rId6" Type="http://schemas.openxmlformats.org/officeDocument/2006/relationships/oleObject" Target="../embeddings/oleObject35.bin"/><Relationship Id="rId5" Type="http://schemas.openxmlformats.org/officeDocument/2006/relationships/image" Target="../media/image151.emf"/><Relationship Id="rId10" Type="http://schemas.openxmlformats.org/officeDocument/2006/relationships/image" Target="../media/image153.emf"/><Relationship Id="rId4" Type="http://schemas.openxmlformats.org/officeDocument/2006/relationships/oleObject" Target="../embeddings/oleObject34.bin"/><Relationship Id="rId9"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31.xml"/><Relationship Id="rId1" Type="http://schemas.openxmlformats.org/officeDocument/2006/relationships/slideLayout" Target="../slideLayouts/slideLayout1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12.xml"/><Relationship Id="rId1" Type="http://schemas.openxmlformats.org/officeDocument/2006/relationships/vmlDrawing" Target="../drawings/vmlDrawing11.vml"/><Relationship Id="rId4" Type="http://schemas.openxmlformats.org/officeDocument/2006/relationships/image" Target="../media/image154.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oleObject" Target="../embeddings/oleObject42.bin"/><Relationship Id="rId18" Type="http://schemas.openxmlformats.org/officeDocument/2006/relationships/image" Target="../media/image161.emf"/><Relationship Id="rId3" Type="http://schemas.openxmlformats.org/officeDocument/2006/relationships/notesSlide" Target="../notesSlides/notesSlide33.xml"/><Relationship Id="rId7" Type="http://schemas.openxmlformats.org/officeDocument/2006/relationships/oleObject" Target="../embeddings/oleObject39.bin"/><Relationship Id="rId12" Type="http://schemas.openxmlformats.org/officeDocument/2006/relationships/image" Target="../media/image158.wmf"/><Relationship Id="rId17" Type="http://schemas.openxmlformats.org/officeDocument/2006/relationships/oleObject" Target="../embeddings/oleObject44.bin"/><Relationship Id="rId2" Type="http://schemas.openxmlformats.org/officeDocument/2006/relationships/slideLayout" Target="../slideLayouts/slideLayout116.xml"/><Relationship Id="rId16" Type="http://schemas.openxmlformats.org/officeDocument/2006/relationships/image" Target="../media/image160.emf"/><Relationship Id="rId1" Type="http://schemas.openxmlformats.org/officeDocument/2006/relationships/vmlDrawing" Target="../drawings/vmlDrawing12.vml"/><Relationship Id="rId6" Type="http://schemas.openxmlformats.org/officeDocument/2006/relationships/image" Target="../media/image84.wmf"/><Relationship Id="rId11" Type="http://schemas.openxmlformats.org/officeDocument/2006/relationships/oleObject" Target="../embeddings/oleObject41.bin"/><Relationship Id="rId5" Type="http://schemas.openxmlformats.org/officeDocument/2006/relationships/image" Target="../media/image155.wmf"/><Relationship Id="rId15" Type="http://schemas.openxmlformats.org/officeDocument/2006/relationships/oleObject" Target="../embeddings/oleObject43.bin"/><Relationship Id="rId10" Type="http://schemas.openxmlformats.org/officeDocument/2006/relationships/image" Target="../media/image157.emf"/><Relationship Id="rId4" Type="http://schemas.openxmlformats.org/officeDocument/2006/relationships/oleObject" Target="../embeddings/oleObject38.bin"/><Relationship Id="rId9" Type="http://schemas.openxmlformats.org/officeDocument/2006/relationships/oleObject" Target="../embeddings/oleObject40.bin"/><Relationship Id="rId14" Type="http://schemas.openxmlformats.org/officeDocument/2006/relationships/image" Target="../media/image159.wmf"/></Relationships>
</file>

<file path=ppt/slides/_rels/slide49.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notesSlide" Target="../notesSlides/notesSlide34.xml"/><Relationship Id="rId7" Type="http://schemas.openxmlformats.org/officeDocument/2006/relationships/image" Target="../media/image163.wmf"/><Relationship Id="rId2" Type="http://schemas.openxmlformats.org/officeDocument/2006/relationships/slideLayout" Target="../slideLayouts/slideLayout112.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4.png"/><Relationship Id="rId5" Type="http://schemas.openxmlformats.org/officeDocument/2006/relationships/image" Target="../media/image162.wmf"/><Relationship Id="rId10" Type="http://schemas.openxmlformats.org/officeDocument/2006/relationships/image" Target="../media/image166.png"/><Relationship Id="rId4" Type="http://schemas.openxmlformats.org/officeDocument/2006/relationships/oleObject" Target="../embeddings/oleObject45.bin"/><Relationship Id="rId9" Type="http://schemas.openxmlformats.org/officeDocument/2006/relationships/image" Target="../media/image165.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image" Target="../media/image170.wmf"/><Relationship Id="rId3" Type="http://schemas.openxmlformats.org/officeDocument/2006/relationships/notesSlide" Target="../notesSlides/notesSlide35.xml"/><Relationship Id="rId7" Type="http://schemas.openxmlformats.org/officeDocument/2006/relationships/oleObject" Target="../embeddings/oleObject48.bin"/><Relationship Id="rId12" Type="http://schemas.openxmlformats.org/officeDocument/2006/relationships/oleObject" Target="../embeddings/oleObject50.bin"/><Relationship Id="rId2" Type="http://schemas.openxmlformats.org/officeDocument/2006/relationships/slideLayout" Target="../slideLayouts/slideLayout116.xml"/><Relationship Id="rId1" Type="http://schemas.openxmlformats.org/officeDocument/2006/relationships/vmlDrawing" Target="../drawings/vmlDrawing14.vml"/><Relationship Id="rId6" Type="http://schemas.openxmlformats.org/officeDocument/2006/relationships/image" Target="../media/image84.wmf"/><Relationship Id="rId11" Type="http://schemas.openxmlformats.org/officeDocument/2006/relationships/image" Target="../media/image169.wmf"/><Relationship Id="rId5" Type="http://schemas.openxmlformats.org/officeDocument/2006/relationships/image" Target="../media/image167.wmf"/><Relationship Id="rId10" Type="http://schemas.openxmlformats.org/officeDocument/2006/relationships/oleObject" Target="../embeddings/oleObject49.bin"/><Relationship Id="rId4" Type="http://schemas.openxmlformats.org/officeDocument/2006/relationships/oleObject" Target="../embeddings/oleObject47.bin"/><Relationship Id="rId9" Type="http://schemas.openxmlformats.org/officeDocument/2006/relationships/image" Target="../media/image171.wmf"/><Relationship Id="rId14" Type="http://schemas.openxmlformats.org/officeDocument/2006/relationships/image" Target="../media/image17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2.xml"/></Relationships>
</file>

<file path=ppt/slides/_rels/slide5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7.xml"/><Relationship Id="rId1" Type="http://schemas.openxmlformats.org/officeDocument/2006/relationships/slideLayout" Target="../slideLayouts/slideLayout112.xml"/><Relationship Id="rId5" Type="http://schemas.openxmlformats.org/officeDocument/2006/relationships/image" Target="../media/image174.emf"/><Relationship Id="rId4" Type="http://schemas.openxmlformats.org/officeDocument/2006/relationships/image" Target="../media/image173.emf"/></Relationships>
</file>

<file path=ppt/slides/_rels/slide54.x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notesSlide" Target="../notesSlides/notesSlide38.xml"/><Relationship Id="rId7" Type="http://schemas.openxmlformats.org/officeDocument/2006/relationships/oleObject" Target="../embeddings/oleObject52.bin"/><Relationship Id="rId2" Type="http://schemas.openxmlformats.org/officeDocument/2006/relationships/slideLayout" Target="../slideLayouts/slideLayout116.xml"/><Relationship Id="rId1" Type="http://schemas.openxmlformats.org/officeDocument/2006/relationships/vmlDrawing" Target="../drawings/vmlDrawing15.vml"/><Relationship Id="rId6" Type="http://schemas.openxmlformats.org/officeDocument/2006/relationships/image" Target="../media/image175.emf"/><Relationship Id="rId11" Type="http://schemas.openxmlformats.org/officeDocument/2006/relationships/image" Target="../media/image179.wmf"/><Relationship Id="rId5" Type="http://schemas.openxmlformats.org/officeDocument/2006/relationships/oleObject" Target="../embeddings/oleObject51.bin"/><Relationship Id="rId10" Type="http://schemas.openxmlformats.org/officeDocument/2006/relationships/image" Target="../media/image177.emf"/><Relationship Id="rId4" Type="http://schemas.openxmlformats.org/officeDocument/2006/relationships/image" Target="../media/image178.png"/><Relationship Id="rId9"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7.xml"/><Relationship Id="rId1" Type="http://schemas.openxmlformats.org/officeDocument/2006/relationships/tags" Target="../tags/tag123.xml"/><Relationship Id="rId4" Type="http://schemas.openxmlformats.org/officeDocument/2006/relationships/image" Target="../media/image180.png"/></Relationships>
</file>

<file path=ppt/slides/_rels/slide5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181.png"/><Relationship Id="rId18" Type="http://schemas.openxmlformats.org/officeDocument/2006/relationships/image" Target="../media/image56.png"/><Relationship Id="rId3" Type="http://schemas.openxmlformats.org/officeDocument/2006/relationships/tags" Target="../tags/tag126.xml"/><Relationship Id="rId21" Type="http://schemas.openxmlformats.org/officeDocument/2006/relationships/image" Target="../media/image59.png"/><Relationship Id="rId7" Type="http://schemas.openxmlformats.org/officeDocument/2006/relationships/tags" Target="../tags/tag130.xml"/><Relationship Id="rId12" Type="http://schemas.openxmlformats.org/officeDocument/2006/relationships/notesSlide" Target="../notesSlides/notesSlide41.xml"/><Relationship Id="rId17" Type="http://schemas.openxmlformats.org/officeDocument/2006/relationships/image" Target="../media/image55.png"/><Relationship Id="rId2" Type="http://schemas.openxmlformats.org/officeDocument/2006/relationships/tags" Target="../tags/tag125.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Layout" Target="../slideLayouts/slideLayout116.xml"/><Relationship Id="rId5" Type="http://schemas.openxmlformats.org/officeDocument/2006/relationships/tags" Target="../tags/tag128.xml"/><Relationship Id="rId15" Type="http://schemas.openxmlformats.org/officeDocument/2006/relationships/image" Target="../media/image183.png"/><Relationship Id="rId10" Type="http://schemas.openxmlformats.org/officeDocument/2006/relationships/tags" Target="../tags/tag133.xml"/><Relationship Id="rId19" Type="http://schemas.openxmlformats.org/officeDocument/2006/relationships/image" Target="../media/image57.png"/><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media/image182.png"/><Relationship Id="rId22" Type="http://schemas.openxmlformats.org/officeDocument/2006/relationships/image" Target="../media/image60.png"/></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tags" Target="../tags/tag135.xml"/><Relationship Id="rId7" Type="http://schemas.openxmlformats.org/officeDocument/2006/relationships/image" Target="../media/image184.emf"/><Relationship Id="rId2" Type="http://schemas.openxmlformats.org/officeDocument/2006/relationships/tags" Target="../tags/tag134.xml"/><Relationship Id="rId1" Type="http://schemas.openxmlformats.org/officeDocument/2006/relationships/vmlDrawing" Target="../drawings/vmlDrawing16.vml"/><Relationship Id="rId6" Type="http://schemas.openxmlformats.org/officeDocument/2006/relationships/oleObject" Target="../embeddings/oleObject54.bin"/><Relationship Id="rId5" Type="http://schemas.openxmlformats.org/officeDocument/2006/relationships/notesSlide" Target="../notesSlides/notesSlide42.xml"/><Relationship Id="rId10" Type="http://schemas.openxmlformats.org/officeDocument/2006/relationships/image" Target="../media/image187.png"/><Relationship Id="rId4" Type="http://schemas.openxmlformats.org/officeDocument/2006/relationships/slideLayout" Target="../slideLayouts/slideLayout116.xml"/><Relationship Id="rId9" Type="http://schemas.openxmlformats.org/officeDocument/2006/relationships/image" Target="../media/image186.png"/></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tags" Target="../tags/tag5.xml"/><Relationship Id="rId21" Type="http://schemas.openxmlformats.org/officeDocument/2006/relationships/image" Target="../media/image18.png"/><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tags" Target="../tags/tag4.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image" Target="../media/image21.png"/><Relationship Id="rId5" Type="http://schemas.openxmlformats.org/officeDocument/2006/relationships/tags" Target="../tags/tag7.xml"/><Relationship Id="rId15" Type="http://schemas.openxmlformats.org/officeDocument/2006/relationships/notesSlide" Target="../notesSlides/notesSlide6.xml"/><Relationship Id="rId23" Type="http://schemas.openxmlformats.org/officeDocument/2006/relationships/image" Target="../media/image20.png"/><Relationship Id="rId10" Type="http://schemas.openxmlformats.org/officeDocument/2006/relationships/tags" Target="../tags/tag12.xml"/><Relationship Id="rId19" Type="http://schemas.openxmlformats.org/officeDocument/2006/relationships/image" Target="../media/image16.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112.xml"/><Relationship Id="rId22" Type="http://schemas.openxmlformats.org/officeDocument/2006/relationships/image" Target="../media/image19.png"/><Relationship Id="rId27"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2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9.png"/><Relationship Id="rId2" Type="http://schemas.openxmlformats.org/officeDocument/2006/relationships/tags" Target="../tags/tag17.xml"/><Relationship Id="rId16" Type="http://schemas.openxmlformats.org/officeDocument/2006/relationships/image" Target="../media/image17.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8.png"/><Relationship Id="rId5" Type="http://schemas.openxmlformats.org/officeDocument/2006/relationships/tags" Target="../tags/tag20.xml"/><Relationship Id="rId1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tags" Target="../tags/tag19.xml"/><Relationship Id="rId9" Type="http://schemas.openxmlformats.org/officeDocument/2006/relationships/slideLayout" Target="../slideLayouts/slideLayout112.xml"/><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17.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0.png"/><Relationship Id="rId5" Type="http://schemas.openxmlformats.org/officeDocument/2006/relationships/tags" Target="../tags/tag28.xml"/><Relationship Id="rId15" Type="http://schemas.openxmlformats.org/officeDocument/2006/relationships/image" Target="../media/image28.png"/><Relationship Id="rId10" Type="http://schemas.openxmlformats.org/officeDocument/2006/relationships/image" Target="../media/image19.png"/><Relationship Id="rId4" Type="http://schemas.openxmlformats.org/officeDocument/2006/relationships/tags" Target="../tags/tag27.xml"/><Relationship Id="rId9" Type="http://schemas.openxmlformats.org/officeDocument/2006/relationships/image" Target="../media/image18.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middle port gets the average flow (this isn’t quite right because the velocity is squared) and the average piezometric head.</a:t>
            </a:r>
          </a:p>
          <a:p>
            <a:r>
              <a:rPr lang="en-US" sz="2000" dirty="0" smtClean="0"/>
              <a:t>The 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17" name="Picture 1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953000" y="3612607"/>
            <a:ext cx="1472392" cy="365811"/>
          </a:xfrm>
          <a:prstGeom prst="rect">
            <a:avLst/>
          </a:prstGeom>
          <a:solidFill>
            <a:schemeClr val="bg1"/>
          </a:solidFill>
        </p:spPr>
      </p:pic>
      <p:pic>
        <p:nvPicPr>
          <p:cNvPr id="19" name="Picture 18"/>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919162" y="4252163"/>
            <a:ext cx="1540067" cy="367640"/>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523220"/>
          </a:xfrm>
          <a:prstGeom prst="rect">
            <a:avLst/>
          </a:prstGeom>
          <a:noFill/>
        </p:spPr>
        <p:txBody>
          <a:bodyPr wrap="none" rtlCol="0">
            <a:spAutoFit/>
          </a:bodyPr>
          <a:lstStyle/>
          <a:p>
            <a:r>
              <a:rPr lang="en-US" dirty="0" smtClean="0"/>
              <a:t>Flow ratio is less than one</a:t>
            </a:r>
            <a:endParaRPr lang="en-US" dirty="0"/>
          </a:p>
        </p:txBody>
      </p:sp>
      <p:sp>
        <p:nvSpPr>
          <p:cNvPr id="36" name="TextBox 35"/>
          <p:cNvSpPr txBox="1"/>
          <p:nvPr/>
        </p:nvSpPr>
        <p:spPr>
          <a:xfrm>
            <a:off x="609600" y="4807017"/>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014848" y="4931555"/>
            <a:ext cx="464581" cy="301794"/>
          </a:xfrm>
          <a:prstGeom prst="rect">
            <a:avLst/>
          </a:prstGeom>
          <a:solidFill>
            <a:schemeClr val="bg1"/>
          </a:solidFill>
        </p:spPr>
      </p:pic>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velocity in the manifold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port contracted velocity and manifold velocity</a:t>
            </a:r>
            <a:endParaRPr lang="en-US"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85801" y="4347868"/>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881748" y="2609298"/>
            <a:ext cx="5123518" cy="523220"/>
          </a:xfrm>
          <a:prstGeom prst="rect">
            <a:avLst/>
          </a:prstGeom>
          <a:noFill/>
        </p:spPr>
        <p:txBody>
          <a:bodyPr wrap="none" rtlCol="0">
            <a:spAutoFit/>
          </a:bodyPr>
          <a:lstStyle/>
          <a:p>
            <a:r>
              <a:rPr lang="en-US" dirty="0" smtClean="0"/>
              <a:t>Piezometric head in the manifold</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229873" y="5186576"/>
            <a:ext cx="2469228" cy="495674"/>
          </a:xfrm>
          <a:prstGeom prst="rect">
            <a:avLst/>
          </a:prstGeom>
          <a:solidFill>
            <a:schemeClr val="bg1"/>
          </a:solidFill>
        </p:spPr>
      </p:pic>
      <p:sp>
        <p:nvSpPr>
          <p:cNvPr id="15" name="TextBox 14"/>
          <p:cNvSpPr txBox="1"/>
          <p:nvPr/>
        </p:nvSpPr>
        <p:spPr>
          <a:xfrm>
            <a:off x="6601720" y="4609153"/>
            <a:ext cx="2466080" cy="1384995"/>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601720" y="4772930"/>
            <a:ext cx="316427" cy="224974"/>
          </a:xfrm>
          <a:prstGeom prst="rect">
            <a:avLst/>
          </a:prstGeom>
          <a:solidFill>
            <a:schemeClr val="bg1"/>
          </a:solidFill>
        </p:spPr>
      </p:pic>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0" y="2362200"/>
            <a:ext cx="3575081" cy="523220"/>
          </a:xfrm>
          <a:prstGeom prst="rect">
            <a:avLst/>
          </a:prstGeom>
          <a:noFill/>
        </p:spPr>
        <p:txBody>
          <a:bodyPr wrap="none" rtlCol="0">
            <a:spAutoFit/>
          </a:bodyPr>
          <a:lstStyle/>
          <a:p>
            <a:r>
              <a:rPr lang="en-US" dirty="0" smtClean="0"/>
              <a:t>With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Manifold Diameter given a port head loss</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143000" y="3505200"/>
            <a:ext cx="1613227" cy="303623"/>
          </a:xfrm>
          <a:prstGeom prst="rect">
            <a:avLst/>
          </a:prstGeom>
        </p:spPr>
      </p:pic>
    </p:spTree>
    <p:extLst>
      <p:ext uri="{BB962C8B-B14F-4D97-AF65-F5344CB8AC3E}">
        <p14:creationId xmlns:p14="http://schemas.microsoft.com/office/powerpoint/2010/main" val="22048227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 </a:t>
            </a:r>
            <a:r>
              <a:rPr lang="en-US" dirty="0" err="1" smtClean="0"/>
              <a:t>PiQ</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2743200"/>
            <a:ext cx="4941426" cy="337897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385113" y="6124894"/>
            <a:ext cx="395076" cy="292648"/>
          </a:xfrm>
          <a:prstGeom prst="rect">
            <a:avLst/>
          </a:prstGeom>
        </p:spPr>
      </p:pic>
      <p:sp>
        <p:nvSpPr>
          <p:cNvPr id="12" name="TextBox 11"/>
          <p:cNvSpPr txBox="1"/>
          <p:nvPr/>
        </p:nvSpPr>
        <p:spPr>
          <a:xfrm>
            <a:off x="4984259" y="1795790"/>
            <a:ext cx="4121641" cy="523220"/>
          </a:xfrm>
          <a:prstGeom prst="rect">
            <a:avLst/>
          </a:prstGeom>
          <a:noFill/>
        </p:spPr>
        <p:txBody>
          <a:bodyPr wrap="none" rtlCol="0">
            <a:spAutoFit/>
          </a:bodyPr>
          <a:lstStyle/>
          <a:p>
            <a:r>
              <a:rPr lang="en-US" dirty="0" smtClean="0"/>
              <a:t>Add head loss vs flow ratio</a:t>
            </a:r>
            <a:endParaRPr lang="en-US" dirty="0"/>
          </a:p>
        </p:txBody>
      </p:sp>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Junk Flow Division Analysis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145622" cy="400110"/>
          </a:xfrm>
          <a:prstGeom prst="rect">
            <a:avLst/>
          </a:prstGeom>
          <a:noFill/>
        </p:spPr>
        <p:txBody>
          <a:bodyPr wrap="none" rtlCol="0">
            <a:spAutoFit/>
          </a:bodyPr>
          <a:lstStyle/>
          <a:p>
            <a:r>
              <a:rPr lang="en-US" sz="2000" dirty="0" smtClean="0"/>
              <a:t>Total difference between paths 1 and n</a:t>
            </a:r>
            <a:endParaRPr lang="en-US" sz="2000"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4" name="Picture 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453120" y="2053678"/>
            <a:ext cx="1298629" cy="460922"/>
          </a:xfrm>
          <a:prstGeom prst="rect">
            <a:avLst/>
          </a:prstGeom>
        </p:spPr>
      </p:pic>
      <p:pic>
        <p:nvPicPr>
          <p:cNvPr id="2" name="Picture 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443818" y="1975890"/>
            <a:ext cx="1258390" cy="460922"/>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7329911" y="1975890"/>
            <a:ext cx="1465073" cy="460922"/>
          </a:xfrm>
          <a:prstGeom prst="rect">
            <a:avLst/>
          </a:prstGeom>
        </p:spPr>
      </p:pic>
      <p:pic>
        <p:nvPicPr>
          <p:cNvPr id="20" name="Picture 1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pic>
        <p:nvPicPr>
          <p:cNvPr id="5" name="Picture 4"/>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906127" y="2239382"/>
            <a:ext cx="971228" cy="265213"/>
          </a:xfrm>
          <a:prstGeom prst="rect">
            <a:avLst/>
          </a:prstGeom>
        </p:spPr>
      </p:pic>
    </p:spTree>
    <p:extLst>
      <p:ext uri="{BB962C8B-B14F-4D97-AF65-F5344CB8AC3E}">
        <p14:creationId xmlns:p14="http://schemas.microsoft.com/office/powerpoint/2010/main" val="29538565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086600" cy="4525963"/>
          </a:xfrm>
        </p:spPr>
        <p:txBody>
          <a:bodyPr/>
          <a:lstStyle/>
          <a:p>
            <a:r>
              <a:rPr lang="en-US" dirty="0" smtClean="0"/>
              <a:t>Piezometric head is defined to be zero at the free surface of the tank (assuming the velocity is low!)</a:t>
            </a:r>
          </a:p>
          <a:p>
            <a:r>
              <a:rPr lang="en-US" dirty="0" smtClean="0"/>
              <a:t>The average piezometric head inside the manifold is the head loss experience by the flow as it goes from inside of the manifold to outside of the manifold (or vice versa)</a:t>
            </a:r>
          </a:p>
          <a:p>
            <a:endParaRPr lang="en-US" dirty="0" smtClean="0"/>
          </a:p>
          <a:p>
            <a:endParaRPr lang="en-US" dirty="0" smtClean="0"/>
          </a:p>
          <a:p>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880806" y="3733800"/>
            <a:ext cx="1230956" cy="495674"/>
          </a:xfrm>
          <a:prstGeom prst="rect">
            <a:avLst/>
          </a:prstGeom>
          <a:solidFill>
            <a:schemeClr val="bg1"/>
          </a:solidFill>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791200" y="5334000"/>
            <a:ext cx="3043549" cy="541400"/>
          </a:xfrm>
          <a:prstGeom prst="rect">
            <a:avLst/>
          </a:prstGeom>
        </p:spPr>
      </p:pic>
    </p:spTree>
    <p:extLst>
      <p:ext uri="{BB962C8B-B14F-4D97-AF65-F5344CB8AC3E}">
        <p14:creationId xmlns:p14="http://schemas.microsoft.com/office/powerpoint/2010/main" val="37048819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smtClean="0"/>
              <a:t>Manifold: Flow Calculations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8007" y="1696384"/>
            <a:ext cx="3131344" cy="457264"/>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826740" y="2027446"/>
            <a:ext cx="2694200" cy="453606"/>
          </a:xfrm>
          <a:prstGeom prst="rect">
            <a:avLst/>
          </a:prstGeom>
        </p:spPr>
      </p:pic>
      <p:sp>
        <p:nvSpPr>
          <p:cNvPr id="15" name="TextBox 14"/>
          <p:cNvSpPr txBox="1"/>
          <p:nvPr/>
        </p:nvSpPr>
        <p:spPr>
          <a:xfrm>
            <a:off x="6383050" y="1428027"/>
            <a:ext cx="2743365" cy="523220"/>
          </a:xfrm>
          <a:prstGeom prst="rect">
            <a:avLst/>
          </a:prstGeom>
          <a:noFill/>
        </p:spPr>
        <p:txBody>
          <a:bodyPr wrap="square" rtlCol="0">
            <a:spAutoFit/>
          </a:bodyPr>
          <a:lstStyle/>
          <a:p>
            <a:r>
              <a:rPr lang="en-US" sz="1400" dirty="0" smtClean="0"/>
              <a:t>Change in piezometric head from expansion pressure recovery</a:t>
            </a:r>
            <a:endParaRPr lang="en-US" sz="1400" dirty="0"/>
          </a:p>
        </p:txBody>
      </p:sp>
      <p:sp>
        <p:nvSpPr>
          <p:cNvPr id="60" name="TextBox 59 2"/>
          <p:cNvSpPr txBox="1"/>
          <p:nvPr/>
        </p:nvSpPr>
        <p:spPr>
          <a:xfrm>
            <a:off x="7715183" y="1990568"/>
            <a:ext cx="1352618" cy="523220"/>
          </a:xfrm>
          <a:prstGeom prst="rect">
            <a:avLst/>
          </a:prstGeom>
          <a:noFill/>
        </p:spPr>
        <p:txBody>
          <a:bodyPr wrap="square" rtlCol="0">
            <a:spAutoFit/>
          </a:bodyPr>
          <a:lstStyle/>
          <a:p>
            <a:r>
              <a:rPr lang="en-US" sz="1400" dirty="0" smtClean="0"/>
              <a:t>In the manifold across one port</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6324600" cy="1143000"/>
          </a:xfrm>
          <a:noFill/>
          <a:ln/>
        </p:spPr>
        <p:txBody>
          <a:bodyPr/>
          <a:lstStyle/>
          <a:p>
            <a:pPr algn="l"/>
            <a:r>
              <a:rPr lang="en-US" sz="40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7"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cxnSp>
        <p:nvCxnSpPr>
          <p:cNvPr id="169997" name="AutoShape 13"/>
          <p:cNvCxnSpPr>
            <a:cxnSpLocks noChangeShapeType="1"/>
            <a:stCxn id="0" idx="1"/>
            <a:endCxn id="169996" idx="1"/>
          </p:cNvCxnSpPr>
          <p:nvPr/>
        </p:nvCxnSpPr>
        <p:spPr bwMode="auto">
          <a:xfrm rot="10800000" flipV="1">
            <a:off x="4533900" y="3810000"/>
            <a:ext cx="2171700" cy="76200"/>
          </a:xfrm>
          <a:prstGeom prst="curvedConnector4">
            <a:avLst>
              <a:gd name="adj1" fmla="val 15792"/>
              <a:gd name="adj2" fmla="val 400000"/>
            </a:avLst>
          </a:prstGeom>
          <a:noFill/>
          <a:ln w="12700">
            <a:solidFill>
              <a:schemeClr val="tx1"/>
            </a:solidFill>
            <a:round/>
            <a:headEnd type="none" w="lg" len="med"/>
            <a:tailEnd type="triangle" w="lg" len="med"/>
          </a:ln>
          <a:effectLst/>
        </p:spPr>
      </p:cxn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764932" y="3649043"/>
            <a:ext cx="740767" cy="321914"/>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85381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pic>
        <p:nvPicPr>
          <p:cNvPr id="190475" name="Picture 11"/>
          <p:cNvPicPr>
            <a:picLocks noChangeAspect="1" noChangeArrowheads="1"/>
          </p:cNvPicPr>
          <p:nvPr/>
        </p:nvPicPr>
        <p:blipFill>
          <a:blip r:embed="rId9"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0"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653" name="Equation" r:id="rId11" imgW="2768400" imgH="1015920" progId="Equation.DSMT4">
                  <p:embed/>
                </p:oleObj>
              </mc:Choice>
              <mc:Fallback>
                <p:oleObj name="Equation" r:id="rId11" imgW="2768400" imgH="101592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3"/>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654" name="Equation" r:id="rId13" imgW="3251160" imgH="952200" progId="Equation.DSMT4">
                  <p:embed/>
                </p:oleObj>
              </mc:Choice>
              <mc:Fallback>
                <p:oleObj name="Equation" r:id="rId13" imgW="3251160" imgH="952200" progId="Equation.DSMT4">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296591" y="1970478"/>
            <a:ext cx="657871" cy="804493"/>
            <a:chOff x="3352800" y="1862507"/>
            <a:chExt cx="657871" cy="804493"/>
          </a:xfrm>
        </p:grpSpPr>
        <p:cxnSp>
          <p:nvCxnSpPr>
            <p:cNvPr id="14" name="Straight Arrow Connector 13"/>
            <p:cNvCxnSpPr/>
            <p:nvPr/>
          </p:nvCxnSpPr>
          <p:spPr bwMode="auto">
            <a:xfrm flipV="1">
              <a:off x="3352800" y="2275820"/>
              <a:ext cx="353071" cy="39118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646469" y="1862507"/>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pic>
        <p:nvPicPr>
          <p:cNvPr id="17" name="Picture 16"/>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90866" y="2460688"/>
            <a:ext cx="3747734" cy="612733"/>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381000" y="3446814"/>
            <a:ext cx="2677737" cy="612733"/>
          </a:xfrm>
          <a:prstGeom prst="rect">
            <a:avLst/>
          </a:prstGeom>
        </p:spPr>
      </p:pic>
      <p:pic>
        <p:nvPicPr>
          <p:cNvPr id="5" name="Picture 4"/>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92800" y="6132115"/>
            <a:ext cx="812100" cy="321914"/>
          </a:xfrm>
          <a:prstGeom prst="rect">
            <a:avLst/>
          </a:prstGeom>
        </p:spPr>
      </p:pic>
      <p:pic>
        <p:nvPicPr>
          <p:cNvPr id="6" name="Picture 5"/>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719868" y="6035129"/>
            <a:ext cx="2207670" cy="545058"/>
          </a:xfrm>
          <a:prstGeom prst="rect">
            <a:avLst/>
          </a:prstGeom>
        </p:spPr>
      </p:pic>
      <p:pic>
        <p:nvPicPr>
          <p:cNvPr id="7" name="Picture 6"/>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5716478" y="6020543"/>
            <a:ext cx="2513122" cy="54505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smtClean="0"/>
              <a:t>Plant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Equal flow between </a:t>
            </a:r>
            <a:r>
              <a:rPr lang="en-US" dirty="0" err="1" smtClean="0"/>
              <a:t>sed</a:t>
            </a:r>
            <a:r>
              <a:rPr lang="en-US" dirty="0" smtClean="0"/>
              <a:t> tank bays?</a:t>
            </a:r>
          </a:p>
          <a:p>
            <a:r>
              <a:rPr lang="en-US" dirty="0" smtClean="0"/>
              <a:t>Equal flow through diffusers into </a:t>
            </a:r>
            <a:r>
              <a:rPr lang="en-US" dirty="0" err="1" smtClean="0"/>
              <a:t>sed</a:t>
            </a:r>
            <a:r>
              <a:rPr lang="en-US" dirty="0" smtClean="0"/>
              <a:t> tank?</a:t>
            </a:r>
          </a:p>
          <a:p>
            <a:r>
              <a:rPr lang="en-US" dirty="0" smtClean="0"/>
              <a:t>Equal flow between</a:t>
            </a:r>
            <a:br>
              <a:rPr lang="en-US" dirty="0" smtClean="0"/>
            </a:br>
            <a:r>
              <a:rPr lang="en-US" dirty="0" smtClean="0"/>
              <a:t>plate settlers?</a:t>
            </a:r>
          </a:p>
          <a:p>
            <a:r>
              <a:rPr lang="en-US" dirty="0" smtClean="0"/>
              <a:t>Equal flow </a:t>
            </a:r>
            <a:br>
              <a:rPr lang="en-US" dirty="0" smtClean="0"/>
            </a:br>
            <a:r>
              <a:rPr lang="en-US" dirty="0" smtClean="0"/>
              <a:t>through ports into</a:t>
            </a:r>
            <a:br>
              <a:rPr lang="en-US" dirty="0" smtClean="0"/>
            </a:br>
            <a:r>
              <a:rPr lang="en-US" dirty="0" smtClean="0"/>
              <a:t>sludge drain</a:t>
            </a:r>
          </a:p>
        </p:txBody>
      </p:sp>
      <p:sp>
        <p:nvSpPr>
          <p:cNvPr id="44074" name="Text Box 42"/>
          <p:cNvSpPr txBox="1">
            <a:spLocks noChangeArrowheads="1"/>
          </p:cNvSpPr>
          <p:nvPr/>
        </p:nvSpPr>
        <p:spPr bwMode="auto">
          <a:xfrm>
            <a:off x="212725" y="6162675"/>
            <a:ext cx="9182322" cy="523220"/>
          </a:xfrm>
          <a:prstGeom prst="rect">
            <a:avLst/>
          </a:prstGeom>
          <a:noFill/>
          <a:ln w="12700">
            <a:noFill/>
            <a:miter lim="800000"/>
            <a:headEnd type="none" w="lg" len="med"/>
            <a:tailEnd type="none" w="lg" len="med"/>
          </a:ln>
          <a:effectLst/>
        </p:spPr>
        <p:txBody>
          <a:bodyPr wrap="none">
            <a:spAutoFit/>
          </a:bodyPr>
          <a:lstStyle/>
          <a:p>
            <a:r>
              <a:rPr lang="en-US" dirty="0"/>
              <a:t>Where </a:t>
            </a:r>
            <a:r>
              <a:rPr lang="en-US" dirty="0" smtClean="0"/>
              <a:t>could </a:t>
            </a:r>
            <a:r>
              <a:rPr lang="en-US" dirty="0"/>
              <a:t>we </a:t>
            </a:r>
            <a:r>
              <a:rPr lang="en-US" dirty="0" smtClean="0"/>
              <a:t>add useful head loss? ___________________</a:t>
            </a:r>
            <a:endParaRPr lang="en-US" dirty="0"/>
          </a:p>
        </p:txBody>
      </p:sp>
      <p:sp>
        <p:nvSpPr>
          <p:cNvPr id="39" name="TextBox 38"/>
          <p:cNvSpPr txBox="1"/>
          <p:nvPr/>
        </p:nvSpPr>
        <p:spPr>
          <a:xfrm>
            <a:off x="5719894" y="6182380"/>
            <a:ext cx="3602268" cy="523220"/>
          </a:xfrm>
          <a:prstGeom prst="rect">
            <a:avLst/>
          </a:prstGeom>
          <a:noFill/>
        </p:spPr>
        <p:txBody>
          <a:bodyPr wrap="none" rtlCol="0">
            <a:spAutoFit/>
          </a:bodyPr>
          <a:lstStyle/>
          <a:p>
            <a:r>
              <a:rPr lang="en-US" dirty="0" smtClean="0">
                <a:solidFill>
                  <a:schemeClr val="accent4"/>
                </a:solidFill>
              </a:rPr>
              <a:t>After flocs are removed</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94802" y="1980826"/>
            <a:ext cx="1746748" cy="495674"/>
          </a:xfrm>
          <a:prstGeom prst="rect">
            <a:avLst/>
          </a:prstGeom>
        </p:spPr>
      </p:pic>
      <p:pic>
        <p:nvPicPr>
          <p:cNvPr id="3" name="Picture 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575218" y="2345877"/>
            <a:ext cx="1503483" cy="272529"/>
          </a:xfrm>
          <a:prstGeom prst="rect">
            <a:avLst/>
          </a:prstGeom>
        </p:spPr>
      </p:pic>
      <p:pic>
        <p:nvPicPr>
          <p:cNvPr id="4" name="Picture 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0369" y="4425441"/>
            <a:ext cx="3515444" cy="532255"/>
          </a:xfrm>
          <a:prstGeom prst="rect">
            <a:avLst/>
          </a:prstGeom>
        </p:spPr>
      </p:pic>
      <p:pic>
        <p:nvPicPr>
          <p:cNvPr id="5" name="Picture 4"/>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22312" y="4482822"/>
            <a:ext cx="2233276" cy="532255"/>
          </a:xfrm>
          <a:prstGeom prst="rect">
            <a:avLst/>
          </a:prstGeom>
        </p:spPr>
      </p:pic>
      <p:pic>
        <p:nvPicPr>
          <p:cNvPr id="6" name="Picture 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7266" y="5485747"/>
            <a:ext cx="3396556" cy="610904"/>
          </a:xfrm>
          <a:prstGeom prst="rect">
            <a:avLst/>
          </a:prstGeom>
        </p:spPr>
      </p:pic>
      <p:pic>
        <p:nvPicPr>
          <p:cNvPr id="7" name="Picture 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950041" y="6496668"/>
            <a:ext cx="976716" cy="256068"/>
          </a:xfrm>
          <a:prstGeom prst="rect">
            <a:avLst/>
          </a:prstGeom>
        </p:spPr>
      </p:pic>
      <p:pic>
        <p:nvPicPr>
          <p:cNvPr id="10" name="Picture 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979716" y="5538826"/>
            <a:ext cx="3621529" cy="610904"/>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40067" y="5898275"/>
            <a:ext cx="2350336"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launder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5963427"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energy dissipation </a:t>
            </a:r>
            <a:r>
              <a:rPr lang="en-US" dirty="0" smtClean="0">
                <a:solidFill>
                  <a:schemeClr val="folHlink"/>
                </a:solidFill>
              </a:rPr>
              <a:t>rate in the flocculator</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98700" y="3992652"/>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sp>
        <p:nvSpPr>
          <p:cNvPr id="201734" name="Text Box 5"/>
          <p:cNvSpPr txBox="1">
            <a:spLocks noChangeArrowheads="1"/>
          </p:cNvSpPr>
          <p:nvPr/>
        </p:nvSpPr>
        <p:spPr bwMode="auto">
          <a:xfrm>
            <a:off x="4907169" y="3769902"/>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1"/>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922" name="Equation" r:id="rId7" imgW="2628720" imgH="457200" progId="Equation.DSMT4">
                  <p:embed/>
                </p:oleObj>
              </mc:Choice>
              <mc:Fallback>
                <p:oleObj name="Equation" r:id="rId7" imgW="262872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2"/>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923" name="Equation" r:id="rId9" imgW="5270400" imgH="914400" progId="Equation.DSMT4">
                  <p:embed/>
                </p:oleObj>
              </mc:Choice>
              <mc:Fallback>
                <p:oleObj name="Equation" r:id="rId9" imgW="5270400" imgH="9144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816225" y="3525927"/>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924" name="Equation" r:id="rId11" imgW="2234880" imgH="952200" progId="Equation.DSMT4">
                  <p:embed/>
                </p:oleObj>
              </mc:Choice>
              <mc:Fallback>
                <p:oleObj name="Equation" r:id="rId11" imgW="2234880" imgH="952200" progId="Equation.DSMT4">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3"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pic>
        <p:nvPicPr>
          <p:cNvPr id="2" name="Picture 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324551" y="3162872"/>
            <a:ext cx="2147311" cy="532255"/>
          </a:xfrm>
          <a:prstGeom prst="rect">
            <a:avLst/>
          </a:prstGeom>
        </p:spPr>
      </p:pic>
      <p:pic>
        <p:nvPicPr>
          <p:cNvPr id="3" name="Picture 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910269" y="4300027"/>
            <a:ext cx="2975873" cy="652973"/>
          </a:xfrm>
          <a:prstGeom prst="rect">
            <a:avLst/>
          </a:prstGeom>
        </p:spPr>
      </p:pic>
      <p:pic>
        <p:nvPicPr>
          <p:cNvPr id="5" name="Picture 4"/>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945869" y="4984561"/>
            <a:ext cx="3813581" cy="6127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296"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297"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298"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299"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300"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301"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363"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364"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365"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366"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367"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625"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626"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627"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612"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613"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636"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637"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a:t>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3845"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3846"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3847"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3848"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3849"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3850"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3851"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721"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722"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723"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856"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857"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858"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408"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651"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652"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653"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654"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655"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656"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657"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806"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807"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6092"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6093"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6094"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6095"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817"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818"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819"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0" y="5782215"/>
            <a:ext cx="9382697" cy="461665"/>
          </a:xfrm>
          <a:prstGeom prst="rect">
            <a:avLst/>
          </a:prstGeom>
          <a:noFill/>
          <a:ln w="12700">
            <a:noFill/>
            <a:miter lim="800000"/>
            <a:headEnd type="none" w="lg" len="med"/>
            <a:tailEnd type="none" w="lg" len="med"/>
          </a:ln>
        </p:spPr>
        <p:txBody>
          <a:bodyPr wrap="none">
            <a:spAutoFit/>
          </a:bodyPr>
          <a:lstStyle/>
          <a:p>
            <a:r>
              <a:rPr lang="en-US" sz="2400" dirty="0" smtClean="0">
                <a:solidFill>
                  <a:schemeClr val="folHlink"/>
                </a:solidFill>
                <a:latin typeface="Symbol" panose="05050102010706020507" pitchFamily="18" charset="2"/>
              </a:rPr>
              <a:t>D</a:t>
            </a:r>
            <a:r>
              <a:rPr lang="en-US" sz="2400" dirty="0" smtClean="0">
                <a:solidFill>
                  <a:schemeClr val="folHlink"/>
                </a:solidFill>
              </a:rPr>
              <a:t>h = head </a:t>
            </a:r>
            <a:r>
              <a:rPr lang="en-US" sz="2400" dirty="0">
                <a:solidFill>
                  <a:schemeClr val="folHlink"/>
                </a:solidFill>
              </a:rPr>
              <a:t>loss for long route = head loss for short route </a:t>
            </a:r>
            <a:r>
              <a:rPr lang="en-US" sz="2400" dirty="0" smtClean="0">
                <a:solidFill>
                  <a:schemeClr val="folHlink"/>
                </a:solidFill>
              </a:rPr>
              <a:t>(if </a:t>
            </a:r>
            <a:r>
              <a:rPr lang="en-US" sz="2400" dirty="0">
                <a:solidFill>
                  <a:schemeClr val="folHlink"/>
                </a:solidFill>
              </a:rPr>
              <a:t>KE is </a:t>
            </a:r>
            <a:r>
              <a:rPr lang="en-US" sz="2400" dirty="0" smtClean="0">
                <a:solidFill>
                  <a:schemeClr val="folHlink"/>
                </a:solidFill>
              </a:rPr>
              <a:t>ignored)</a:t>
            </a:r>
            <a:endParaRPr lang="en-US" sz="2400" dirty="0">
              <a:solidFill>
                <a:schemeClr val="folHlink"/>
              </a:solidFill>
            </a:endParaRPr>
          </a:p>
        </p:txBody>
      </p:sp>
      <p:sp>
        <p:nvSpPr>
          <p:cNvPr id="9254" name="Text Box 38"/>
          <p:cNvSpPr txBox="1">
            <a:spLocks noChangeArrowheads="1"/>
          </p:cNvSpPr>
          <p:nvPr/>
        </p:nvSpPr>
        <p:spPr bwMode="auto">
          <a:xfrm>
            <a:off x="427038" y="6184900"/>
            <a:ext cx="5295039" cy="523220"/>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Q for long </a:t>
            </a:r>
            <a:r>
              <a:rPr lang="en-US" dirty="0" smtClean="0">
                <a:solidFill>
                  <a:schemeClr val="folHlink"/>
                </a:solidFill>
              </a:rPr>
              <a:t>route &lt; </a:t>
            </a:r>
            <a:r>
              <a:rPr lang="en-US" dirty="0">
                <a:solidFill>
                  <a:schemeClr val="folHlink"/>
                </a:solidFill>
              </a:rPr>
              <a:t>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64265" y="3710075"/>
            <a:ext cx="3665136" cy="40230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936544" cy="523220"/>
          </a:xfrm>
          <a:prstGeom prst="rect">
            <a:avLst/>
          </a:prstGeom>
          <a:noFill/>
        </p:spPr>
        <p:txBody>
          <a:bodyPr wrap="none" rtlCol="0">
            <a:spAutoFit/>
          </a:bodyPr>
          <a:lstStyle/>
          <a:p>
            <a:r>
              <a:rPr lang="en-US" dirty="0" smtClean="0"/>
              <a:t>Total change in piezometric head</a:t>
            </a:r>
            <a:endParaRPr lang="en-US"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12" name="Picture 1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084938" y="2127762"/>
            <a:ext cx="1366304" cy="460922"/>
          </a:xfrm>
          <a:prstGeom prst="rect">
            <a:avLst/>
          </a:prstGeom>
        </p:spPr>
      </p:pic>
      <p:pic>
        <p:nvPicPr>
          <p:cNvPr id="15" name="Picture 1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443818" y="1975890"/>
            <a:ext cx="1324236" cy="460922"/>
          </a:xfrm>
          <a:prstGeom prst="rect">
            <a:avLst/>
          </a:prstGeom>
        </p:spPr>
      </p:pic>
      <p:pic>
        <p:nvPicPr>
          <p:cNvPr id="17" name="Picture 1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329910" y="1975890"/>
            <a:ext cx="1530919" cy="460922"/>
          </a:xfrm>
          <a:prstGeom prst="rect">
            <a:avLst/>
          </a:prstGeom>
        </p:spPr>
      </p:pic>
      <p:pic>
        <p:nvPicPr>
          <p:cNvPr id="20" name="Picture 19"/>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1"/>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45"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8"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50285" y="1770518"/>
            <a:ext cx="2697856" cy="545058"/>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52420" y="3010735"/>
            <a:ext cx="2990506" cy="59078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p:txBody>
          <a:bodyPr/>
          <a:lstStyle/>
          <a:p>
            <a:r>
              <a:rPr lang="en-US" dirty="0" smtClean="0"/>
              <a:t>Draw a manifold with ports that you think would give unequal flow</a:t>
            </a:r>
          </a:p>
          <a:p>
            <a:endParaRPr lang="en-US" dirty="0" smtClean="0"/>
          </a:p>
          <a:p>
            <a:r>
              <a:rPr lang="en-US" dirty="0" smtClean="0"/>
              <a:t>Draw a manifold with ports that you think would give equal flow</a:t>
            </a:r>
          </a:p>
          <a:p>
            <a:endParaRPr lang="en-US" dirty="0" smtClean="0"/>
          </a:p>
          <a:p>
            <a:r>
              <a:rPr lang="en-US" dirty="0" smtClean="0"/>
              <a:t>What do you think is important?</a:t>
            </a:r>
          </a:p>
        </p:txBody>
      </p:sp>
      <p:pic>
        <p:nvPicPr>
          <p:cNvPr id="173083" name="Picture 27"/>
          <p:cNvPicPr>
            <a:picLocks noChangeAspect="1" noChangeArrowheads="1"/>
          </p:cNvPicPr>
          <p:nvPr/>
        </p:nvPicPr>
        <p:blipFill>
          <a:blip r:embed="rId3" cstate="print"/>
          <a:srcRect/>
          <a:stretch>
            <a:fillRect/>
          </a:stretch>
        </p:blipFill>
        <p:spPr bwMode="auto">
          <a:xfrm>
            <a:off x="5957888" y="5957888"/>
            <a:ext cx="3186112" cy="900112"/>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4"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5"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6"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6"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03.7924"/>
  <p:tag name="LATEXADDIN" val="\documentclass{article}&#10;\usepackage{amsmath}&#10;\pagestyle{empty}&#10;\begin{document}&#10;$  C_{p_{long}}$&#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36.964"/>
  <p:tag name="LATEXADDIN" val="\documentclass{article}&#10;\usepackage{amsmath}&#10;\pagestyle{empty}&#10;\begin{document}&#10;$  K_{\text {Control}} = \frac{\Pi_{Q}^{2} C_{p_{Long}}-C_{p_{Short}}}{1-\Pi_{Q}^{2}}$&#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098.153"/>
  <p:tag name="LATEXADDIN" val="\documentclass{article}&#10;\usepackage{amsmath}&#10;\pagestyle{empty}&#10;\begin{document}&#10;$  K_{\text {Control}} = \frac{\Pi_{Q}^{2} C_{p_{Long}}}{1-\Pi_{Q}^{2}}$&#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33.0464"/>
  <p:tag name="LATEXADDIN" val="\documentclass{article}&#10;\usepackage{amsmath}&#10;\pagestyle{empty}&#10;\begin{document}&#10;$  C_{p_{Long}}$&#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05.3764"/>
  <p:tag name="LATEXADDIN" val="\documentclass{article}&#10;\usepackage{amsmath}&#10;\pagestyle{empty}&#10;\begin{document}&#10;$  \left[\mathrm{f}_{i} \frac{L_{M}}{D_{M}} \frac{(2 n-1)}{6 n}+1\right]$&#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30.644"/>
  <p:tag name="LATEXADDIN" val="\documentclass{article}&#10;\usepackage{amsmath}&#10;\pagestyle{empty}&#10;\begin{document}&#10;$  \left[\frac{n-1}{n}-\mathrm{f} \frac{L_{M}}{D_{M}} \frac{(2 n-1)}{6 n}\right]$&#10;&#10;&#10;\end{document}"/>
  <p:tag name="IGUANATEXSIZE" val="24"/>
  <p:tag name="IGUANATEXCURSOR" val="160"/>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716.35"/>
  <p:tag name="LATEXADDIN" val="\documentclass{article}&#10;\usepackage{amsmath}&#10;\pagestyle{empty}&#10;\begin{document}&#10;$  h_{e_{p}}=K_{e_{p}} \frac{V_{v c}^{2}}{2 g}$&#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616.5861"/>
  <p:tag name="LATEXADDIN" val="\documentclass{article}&#10;\usepackage{amsmath}&#10;\pagestyle{empty}&#10;\begin{document}&#10;$  n Q_{P}=Q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1441.701"/>
  <p:tag name="LATEXADDIN" val="\documentclass{article}&#10;\usepackage{amsmath}&#10;\pagestyle{empty}&#10;\begin{document}&#10;$  \frac{V_{M}}{V_{v c}}=\frac{Q_{M}}{A_{M}} \frac{A_{P} \Pi_{v c}}{Q_{P}}=\frac{n \Pi_{v c} D_{P}^{2}}{D_{M}^{2}}$&#10;&#10;&#10;\end{document}"/>
  <p:tag name="IGUANATEXSIZE" val="24"/>
  <p:tag name="IGUANATEXCURSOR" val="1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915.8778"/>
  <p:tag name="LATEXADDIN" val="\documentclass{article}&#10;\usepackage{amsmath}&#10;\pagestyle{empty}&#10;\begin{document}&#10;$  V_{v c}=V_{M} \frac{D_{M}^{2}}{n \Pi_{v c} D_{P}^{2}}$&#10;&#10;&#10;\end{document}"/>
  <p:tag name="IGUANATEXSIZE" val="24"/>
  <p:tag name="IGUANATEXCURSOR" val="136"/>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392.944"/>
  <p:tag name="LATEXADDIN" val="\documentclass{article}&#10;\usepackage{amsmath}&#10;\pagestyle{empty}&#10;\begin{document}&#10;$  h_{e_{p}}=K_{e_{P}}\left(\frac{D_{M}^{2}}{n \Pi_{v c} D_{P}^{2}}\right)^{2} \frac{V_{M}^{2}}{2 g}$&#10;&#10;&#10;\end{document}"/>
  <p:tag name="IGUANATEXSIZE" val="24"/>
  <p:tag name="IGUANATEXCURSOR" val="180"/>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05.0146"/>
  <p:tag name="ORIGINALWIDTH" val="400.5559"/>
  <p:tag name="LATEXADDIN" val="\documentclass{article}&#10;\usepackage{amsmath}&#10;\pagestyle{empty}&#10;\begin{document}&#10;$  K_{Contol}$&#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485.207"/>
  <p:tag name="LATEXADDIN" val="\documentclass{article}&#10;\usepackage{amsmath}&#10;\pagestyle{empty}&#10;\begin{document}&#10;$  K_{Control}=K_{e_{P}}\left(\frac{D_{M}^{2}}{n \Pi_{v c} D_{P}^{2}}\right)^{2}$&#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963.8845"/>
  <p:tag name="LATEXADDIN" val="\documentclass{article}&#10;\usepackage{amsmath}&#10;\pagestyle{empty}&#10;\begin{document}&#10;$  \Delta h=\frac{1}{2 g}\left(\frac{V_{Port}}{\Pi_{v c}}\right)^{2}$&#10;&#10;&#10;\end{document}"/>
  <p:tag name="IGUANATEXSIZE" val="24"/>
  <p:tag name="IGUANATEXCURSOR" val="123"/>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880.6229"/>
  <p:tag name="LATEXADDIN" val="\documentclass{article}&#10;\usepackage{amsmath}&#10;\pagestyle{empty}&#10;\begin{document}&#10;$  h_{l}=\frac{8 Q_{\mathrm{M}}^{2}}{g \pi^{2}} \frac{C_{P_{Total}}}{D_{M}^{4}}$&#10;&#10;&#10;\end{document}"/>
  <p:tag name="IGUANATEXSIZE" val="24"/>
  <p:tag name="IGUANATEXCURSOR" val="145"/>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1220.42"/>
  <p:tag name="LATEXADDIN" val="\documentclass{article}&#10;\usepackage{amsmath}&#10;\pagestyle{empty}&#10;\begin{document}&#10;$  D_{M}=\left(\frac{8 Q_{M}^{2}}{g \pi^{2}} \frac{C_{P_{Total}}}{h_{l}}\right)^{\frac{1}{4}}$&#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63.968"/>
  <p:tag name="LATEXADDIN" val="\documentclass{article}&#10;\usepackage{amsmath}&#10;\pagestyle{empty}&#10;\begin{document}&#10;$ K_{Control} =\frac{\Pi_{Q}^{2} C_{p_{Long}}-C_{p_{Short}}}{1-\Pi_{Q}^{2}}$&#10;&#10;&#10;\end{document}"/>
  <p:tag name="IGUANATEXSIZE" val="24"/>
  <p:tag name="IGUANATEXCURSOR" val="137"/>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60.3282"/>
  <p:tag name="LATEXADDIN" val="\documentclass{article}&#10;\usepackage{amsmath}&#10;\pagestyle{empty}&#10;\begin{document}&#10;$  h_{l}=C_{p} \frac{V^{2}}{2 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43.0758"/>
  <p:tag name="LATEXADDIN" val="\documentclass{article}&#10;\usepackage{amsmath}&#10;\pagestyle{empty}&#10;\begin{document}&#10;$  h_{e}=K \frac{V^{2}}{2 g}$&#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27.8376"/>
  <p:tag name="LATEXADDIN" val="\documentclass{article}&#10;\usepackage{amsmath}&#10;\pagestyle{empty}&#10;\begin{document}&#10;$  h_{f}=f \frac{L}{D} \frac{V^{2}}{2 g}$&#10;&#10;&#10;\end{document}"/>
  <p:tag name="IGUANATEXSIZE" val="24"/>
  <p:tag name="IGUANATEXCURSOR" val="120"/>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06.404"/>
  <p:tag name="LATEXADDIN" val="\documentclass{article}&#10;\usepackage{amsmath}&#10;\pagestyle{empty}&#10;\begin{document}&#10;$  \Pi_{Q}=\sqrt{\frac{C_{p_1}+K_{\mathrm{control}}}{C_{p_n}+K_{\mathrm{control}}}}$&#10;&#10;&#10;\end{document}"/>
  <p:tag name="IGUANATEXSIZE" val="24"/>
  <p:tag name="IGUANATEXCURSOR" val="139"/>
  <p:tag name="TRANSPARENCY" val="True"/>
  <p:tag name="FILENAME" val=""/>
  <p:tag name="LATEXENGINEID" val="1"/>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226.421"/>
  <p:tag name="LATEXADDIN" val="\documentclass{article}&#10;\usepackage{amsmath}&#10;\pagestyle{empty}&#10;\begin{document}&#10;$  K_{Control} = \frac{\Pi_{Q}^{2} C_{p_n}-C_{p_1}}{1-\Pi_{Q}^{2}}$&#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603.8342"/>
  <p:tag name="LATEXADDIN" val="\documentclass{article}&#10;\usepackage{amsmath}&#10;\pagestyle{empty}&#10;\begin{document}&#10;$ Q_{P_1}^2 \propto \Psi_{M_1}  $&#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631.5881"/>
  <p:tag name="LATEXADDIN" val="\documentclass{article}&#10;\usepackage{amsmath}&#10;\pagestyle{empty}&#10;\begin{document}&#10;$ Q_{P_n}^2 \propto \Psi_{M_n}  $&#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661.5923"/>
  <p:tag name="LATEXADDIN" val="\documentclass{article}&#10;\usepackage{amsmath}&#10;\pagestyle{empty}&#10;\begin{document}&#10;$ \bar v_{P} = \sqrt{2gh_e}$&#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32.5743"/>
  <p:tag name="LATEXADDIN" val="\documentclass{article}&#10;\usepackage{amsmath}&#10;\pagestyle{empty}&#10;\begin{document}&#10;$  h_{l}=C_{p} \frac{\bar v^{2}}{2 g}$&#10;&#10;&#10;\end{document}"/>
  <p:tag name="IGUANATEXSIZE" val="24"/>
  <p:tag name="IGUANATEXCURSOR" val="10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16.072"/>
  <p:tag name="LATEXADDIN" val="\documentclass{article}&#10;\usepackage{amsmath}&#10;\pagestyle{empty}&#10;\begin{document}&#10;$  h_{e}=K \frac{\bar v^{2}}{2 g}$&#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00.8339"/>
  <p:tag name="LATEXADDIN" val="\documentclass{article}&#10;\usepackage{amsmath}&#10;\pagestyle{empty}&#10;\begin{document}&#10;$  h_{f}=f \frac{L}{D} \frac{\bar v^{2}}{2 g}$&#10;&#10;&#10;\end{document}"/>
  <p:tag name="IGUANATEXSIZE" val="24"/>
  <p:tag name="IGUANATEXCURSOR" val="115"/>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398.3056"/>
  <p:tag name="LATEXADDIN" val="\documentclass{article}&#10;\usepackage{amsmath}&#10;\pagestyle{empty}&#10;\begin{document}&#10;$   \Delta \Psi_{total}$&#10;&#10;&#10;\end{document}"/>
  <p:tag name="IGUANATEXSIZE" val="24"/>
  <p:tag name="IGUANATEXCURSOR" val="10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7.5261"/>
  <p:tag name="ORIGINALWIDTH" val="1284.179"/>
  <p:tag name="LATEXADDIN" val="\documentclass{article}&#10;\usepackage{amsmath}&#10;\pagestyle{empty}&#10;\begin{document}&#10;$  \frac{p_{out}-p_{in}}{\rho g}=\frac{\left(\bar v_{in}-\bar v_{out}\right) \bar v_{out}}{g}$&#10;&#10;&#10;\end{document}"/>
  <p:tag name="IGUANATEXSIZE" val="24"/>
  <p:tag name="IGUANATEXCURSOR" val="143"/>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81062</TotalTime>
  <Words>3268</Words>
  <Application>Microsoft Office PowerPoint</Application>
  <PresentationFormat>On-screen Show (4:3)</PresentationFormat>
  <Paragraphs>438</Paragraphs>
  <Slides>58</Slides>
  <Notes>42</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2</vt:i4>
      </vt:variant>
      <vt:variant>
        <vt:lpstr>Slide Titles</vt:lpstr>
      </vt:variant>
      <vt:variant>
        <vt:i4>58</vt:i4>
      </vt:variant>
    </vt:vector>
  </HeadingPairs>
  <TitlesOfParts>
    <vt:vector size="80"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Plant Flow Distribution</vt:lpstr>
      <vt:lpstr>Flow distribution</vt:lpstr>
      <vt:lpstr>Sedimentation tank controls</vt:lpstr>
      <vt:lpstr>How can we make water split equally between several paths in a manifold?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vt:lpstr>
      <vt:lpstr>Solve for the maximum permissible velocity in the manifold</vt:lpstr>
      <vt:lpstr>Relationship between port contracted velocity and manifold velocity</vt:lpstr>
      <vt:lpstr>Manifold velocity</vt:lpstr>
      <vt:lpstr>Manifold Diameter given a port head loss</vt:lpstr>
      <vt:lpstr>Plot port velocity over manifold velocity as a function of PiQ</vt:lpstr>
      <vt:lpstr>Junk Flow Division Analysis</vt:lpstr>
      <vt:lpstr>PowerPoint Presentation</vt:lpstr>
      <vt:lpstr>4 strategies</vt:lpstr>
      <vt:lpstr>Sed Tank as a Circuit: Flow Distribution Challenge</vt:lpstr>
      <vt:lpstr>Manifold: Flow Calculations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PowerPoint Presentation</vt:lpstr>
      <vt:lpstr>Calculating the Control (Orifice) Pressure Coefficients</vt:lpstr>
      <vt:lpstr>Minor Loss Coefficient for an Orifice Port (in or out)</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lpstr>Will the flow be the same?</vt:lpstr>
      <vt:lpstr>Flow Division Analysis</vt:lpstr>
      <vt:lpstr>How did the flow divide?</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1278</cp:revision>
  <dcterms:created xsi:type="dcterms:W3CDTF">2008-09-10T15:40:57Z</dcterms:created>
  <dcterms:modified xsi:type="dcterms:W3CDTF">2019-08-15T18:26:57Z</dcterms:modified>
</cp:coreProperties>
</file>