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4" r:id="rId5"/>
    <p:sldId id="270" r:id="rId6"/>
    <p:sldId id="257" r:id="rId7"/>
    <p:sldId id="258" r:id="rId8"/>
    <p:sldId id="266" r:id="rId9"/>
    <p:sldId id="259" r:id="rId10"/>
    <p:sldId id="263" r:id="rId11"/>
    <p:sldId id="269" r:id="rId12"/>
    <p:sldId id="264" r:id="rId13"/>
    <p:sldId id="265" r:id="rId14"/>
    <p:sldId id="267" r:id="rId15"/>
    <p:sldId id="271" r:id="rId16"/>
    <p:sldId id="268" r:id="rId17"/>
    <p:sldId id="261" r:id="rId18"/>
    <p:sldId id="272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4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20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4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2.png"/><Relationship Id="rId5" Type="http://schemas.openxmlformats.org/officeDocument/2006/relationships/tags" Target="../tags/tag30.xml"/><Relationship Id="rId10" Type="http://schemas.openxmlformats.org/officeDocument/2006/relationships/image" Target="../media/image19.jpeg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F467-7931-4C1D-B1F6-952FB7B632C3}"/>
              </a:ext>
            </a:extLst>
          </p:cNvPr>
          <p:cNvGrpSpPr/>
          <p:nvPr/>
        </p:nvGrpSpPr>
        <p:grpSpPr>
          <a:xfrm>
            <a:off x="1389411" y="1151792"/>
            <a:ext cx="7754589" cy="5706208"/>
            <a:chOff x="4577999" y="3498112"/>
            <a:chExt cx="4566001" cy="3359888"/>
          </a:xfrm>
        </p:grpSpPr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A7E1E977-894B-4500-B376-7D87B82B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7999" y="3498112"/>
              <a:ext cx="4566001" cy="335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797F76-A35C-4397-9DD8-05A84436EBC5}"/>
                </a:ext>
              </a:extLst>
            </p:cNvPr>
            <p:cNvSpPr txBox="1"/>
            <p:nvPr/>
          </p:nvSpPr>
          <p:spPr>
            <a:xfrm>
              <a:off x="6399716" y="3675457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Calibrate at max flow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D68BC6-29E9-4C3B-B84D-3A84EBFF1732}"/>
                </a:ext>
              </a:extLst>
            </p:cNvPr>
            <p:cNvCxnSpPr/>
            <p:nvPr/>
          </p:nvCxnSpPr>
          <p:spPr bwMode="auto">
            <a:xfrm flipV="1">
              <a:off x="8506047" y="3668234"/>
              <a:ext cx="414669" cy="1701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8F574C6-D6D3-438A-A215-BFFB1363DC5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83" y="4277218"/>
              <a:ext cx="1912971" cy="274165"/>
            </a:xfrm>
            <a:prstGeom prst="rect">
              <a:avLst/>
            </a:prstGeom>
            <a:ln w="38100">
              <a:solidFill>
                <a:srgbClr val="0000FF"/>
              </a:solidFill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A1D9E0B-FB20-4D21-ABAF-CCC47760697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912" y="5926856"/>
              <a:ext cx="2432814" cy="309138"/>
            </a:xfrm>
            <a:prstGeom prst="rect">
              <a:avLst/>
            </a:prstGeom>
            <a:ln w="38100">
              <a:solidFill>
                <a:srgbClr val="01FF0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pagestyle{empty}&#10;\begin{document}&#10;&#10;&#10;$$h_L(Q) = \left( \frac{128\nu L}{g \pi D^4} + \frac{8Q}{g \pi ^2 D^4} \sum{K_e} \right) Q $$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pagestyle{empty}&#10;\begin{document}&#10;&#10;&#10;$$h_{L_{linear}}(Q) = \left( \frac{128\nu L}{g \pi D^4} + \frac{8Q_{max}}{g \pi ^2 D^4} \sum{K_e} \right) Q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148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90</cp:revision>
  <dcterms:created xsi:type="dcterms:W3CDTF">2018-04-01T13:05:30Z</dcterms:created>
  <dcterms:modified xsi:type="dcterms:W3CDTF">2018-05-01T06:59:50Z</dcterms:modified>
</cp:coreProperties>
</file>