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75" r:id="rId6"/>
    <p:sldId id="273" r:id="rId7"/>
    <p:sldId id="279" r:id="rId8"/>
    <p:sldId id="278" r:id="rId9"/>
    <p:sldId id="277" r:id="rId10"/>
    <p:sldId id="276" r:id="rId11"/>
    <p:sldId id="274" r:id="rId12"/>
    <p:sldId id="270" r:id="rId13"/>
    <p:sldId id="257" r:id="rId14"/>
    <p:sldId id="258" r:id="rId15"/>
    <p:sldId id="266" r:id="rId16"/>
    <p:sldId id="259" r:id="rId17"/>
    <p:sldId id="263" r:id="rId18"/>
    <p:sldId id="269" r:id="rId19"/>
    <p:sldId id="264" r:id="rId20"/>
    <p:sldId id="265" r:id="rId21"/>
    <p:sldId id="267" r:id="rId22"/>
    <p:sldId id="271" r:id="rId23"/>
    <p:sldId id="268" r:id="rId24"/>
    <p:sldId id="261" r:id="rId25"/>
    <p:sldId id="272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66" d="100"/>
          <a:sy n="66" d="100"/>
        </p:scale>
        <p:origin x="1301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15.xml"/><Relationship Id="rId9" Type="http://schemas.openxmlformats.org/officeDocument/2006/relationships/image" Target="../media/image14.wmf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7.xml"/><Relationship Id="rId7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9.png"/><Relationship Id="rId5" Type="http://schemas.openxmlformats.org/officeDocument/2006/relationships/tags" Target="../tags/tag36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35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1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5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9.png"/><Relationship Id="rId5" Type="http://schemas.openxmlformats.org/officeDocument/2006/relationships/tags" Target="../tags/tag45.xml"/><Relationship Id="rId10" Type="http://schemas.openxmlformats.org/officeDocument/2006/relationships/image" Target="../media/image36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1.png"/><Relationship Id="rId5" Type="http://schemas.openxmlformats.org/officeDocument/2006/relationships/tags" Target="../tags/tag8.xml"/><Relationship Id="rId10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6525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93484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EB1CA-A808-408B-8325-EBBD3418DD57}"/>
              </a:ext>
            </a:extLst>
          </p:cNvPr>
          <p:cNvGrpSpPr/>
          <p:nvPr/>
        </p:nvGrpSpPr>
        <p:grpSpPr>
          <a:xfrm>
            <a:off x="1815829" y="0"/>
            <a:ext cx="9144001" cy="6858000"/>
            <a:chOff x="1523999" y="0"/>
            <a:chExt cx="914400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1732085"/>
              <a:ext cx="4059115" cy="105975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115" y="1732085"/>
              <a:ext cx="4756639" cy="20222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0339756" y="1934310"/>
              <a:ext cx="328244" cy="149469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0668000" y="3429000"/>
              <a:ext cx="0" cy="3429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791838"/>
              <a:ext cx="1" cy="4066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6858000"/>
              <a:ext cx="914400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6220497" y="1263826"/>
              <a:ext cx="41118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/>
                <a:t>AguaClara</a:t>
              </a:r>
              <a:r>
                <a:rPr lang="en-US" sz="3400" b="1" dirty="0"/>
                <a:t> Flocculator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04AAB-3EE6-460E-87B9-3C152C7557E2}"/>
                </a:ext>
              </a:extLst>
            </p:cNvPr>
            <p:cNvSpPr/>
            <p:nvPr/>
          </p:nvSpPr>
          <p:spPr bwMode="auto">
            <a:xfrm rot="668944">
              <a:off x="6339157" y="4565774"/>
              <a:ext cx="3874513" cy="7731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20D069C-8B0D-4D65-A120-B3331FC3C0A0}"/>
                </a:ext>
              </a:extLst>
            </p:cNvPr>
            <p:cNvSpPr/>
            <p:nvPr/>
          </p:nvSpPr>
          <p:spPr bwMode="auto">
            <a:xfrm rot="355084">
              <a:off x="7318193" y="3412658"/>
              <a:ext cx="2841407" cy="45178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3FEAA9-4E74-461B-BCD6-1E0B9410256B}"/>
                </a:ext>
              </a:extLst>
            </p:cNvPr>
            <p:cNvSpPr txBox="1"/>
            <p:nvPr/>
          </p:nvSpPr>
          <p:spPr>
            <a:xfrm rot="18636225">
              <a:off x="5960935" y="3506878"/>
              <a:ext cx="1815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Top Baffles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07D88D-7674-4D84-831B-CA127B551A4C}"/>
                </a:ext>
              </a:extLst>
            </p:cNvPr>
            <p:cNvSpPr/>
            <p:nvPr/>
          </p:nvSpPr>
          <p:spPr bwMode="auto">
            <a:xfrm rot="1246941">
              <a:off x="2781751" y="4817233"/>
              <a:ext cx="1894047" cy="7068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B2FD88-31AA-4DC2-8DC5-8C012AE17CE4}"/>
                </a:ext>
              </a:extLst>
            </p:cNvPr>
            <p:cNvSpPr/>
            <p:nvPr/>
          </p:nvSpPr>
          <p:spPr bwMode="auto">
            <a:xfrm rot="1504706">
              <a:off x="4967986" y="3651526"/>
              <a:ext cx="1338513" cy="36452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C802827-7A0C-4E0D-8CC3-479252CC1B5A}"/>
                </a:ext>
              </a:extLst>
            </p:cNvPr>
            <p:cNvSpPr txBox="1"/>
            <p:nvPr/>
          </p:nvSpPr>
          <p:spPr>
            <a:xfrm rot="19848837">
              <a:off x="1754364" y="3671105"/>
              <a:ext cx="4336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Bottom Baffles, underwater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5C7AC75-8E3E-4C9F-8EF3-C791479FCFDE}"/>
                </a:ext>
              </a:extLst>
            </p:cNvPr>
            <p:cNvCxnSpPr>
              <a:cxnSpLocks/>
              <a:stCxn id="63" idx="2"/>
              <a:endCxn id="60" idx="1"/>
            </p:cNvCxnSpPr>
            <p:nvPr/>
          </p:nvCxnSpPr>
          <p:spPr>
            <a:xfrm flipH="1">
              <a:off x="6985273" y="3938750"/>
              <a:ext cx="82097" cy="480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534BE31-8EBB-4972-996A-EBBF88D77915}"/>
                </a:ext>
              </a:extLst>
            </p:cNvPr>
            <p:cNvCxnSpPr>
              <a:cxnSpLocks/>
              <a:stCxn id="63" idx="2"/>
              <a:endCxn id="62" idx="3"/>
            </p:cNvCxnSpPr>
            <p:nvPr/>
          </p:nvCxnSpPr>
          <p:spPr>
            <a:xfrm flipV="1">
              <a:off x="7067370" y="3693848"/>
              <a:ext cx="655822" cy="24490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24C322-D307-4A2F-A805-A99B6FAE4ECE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3494493" y="4161111"/>
              <a:ext cx="555730" cy="53762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DC0CAD-69EB-4A0E-9103-901018AF7921}"/>
                </a:ext>
              </a:extLst>
            </p:cNvPr>
            <p:cNvCxnSpPr>
              <a:cxnSpLocks/>
              <a:stCxn id="66" idx="2"/>
              <a:endCxn id="65" idx="3"/>
            </p:cNvCxnSpPr>
            <p:nvPr/>
          </p:nvCxnSpPr>
          <p:spPr>
            <a:xfrm flipV="1">
              <a:off x="4050223" y="3749936"/>
              <a:ext cx="1103770" cy="41117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34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EB1CA-A808-408B-8325-EBBD3418DD57}"/>
              </a:ext>
            </a:extLst>
          </p:cNvPr>
          <p:cNvGrpSpPr/>
          <p:nvPr/>
        </p:nvGrpSpPr>
        <p:grpSpPr>
          <a:xfrm>
            <a:off x="1523999" y="-161695"/>
            <a:ext cx="9144001" cy="6858000"/>
            <a:chOff x="1523999" y="0"/>
            <a:chExt cx="914400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1732085"/>
              <a:ext cx="4059115" cy="105975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115" y="1732085"/>
              <a:ext cx="4756639" cy="20222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0339756" y="1934310"/>
              <a:ext cx="328244" cy="149469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0668000" y="3429000"/>
              <a:ext cx="0" cy="3429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791838"/>
              <a:ext cx="1" cy="4066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6858000"/>
              <a:ext cx="914400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6220497" y="1263826"/>
              <a:ext cx="41118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/>
                <a:t>AguaClara</a:t>
              </a:r>
              <a:r>
                <a:rPr lang="en-US" sz="3400" b="1" dirty="0"/>
                <a:t> Flocculator</a:t>
              </a: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33F0BD09-FFA9-436E-B840-6091E9E02DA1}"/>
              </a:ext>
            </a:extLst>
          </p:cNvPr>
          <p:cNvSpPr/>
          <p:nvPr/>
        </p:nvSpPr>
        <p:spPr bwMode="auto">
          <a:xfrm rot="1173513">
            <a:off x="8353970" y="2164648"/>
            <a:ext cx="576274" cy="4566954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FD18C915-A9C7-423E-818F-E526743ED9B0}"/>
              </a:ext>
            </a:extLst>
          </p:cNvPr>
          <p:cNvSpPr/>
          <p:nvPr/>
        </p:nvSpPr>
        <p:spPr bwMode="auto">
          <a:xfrm rot="4143411" flipH="1">
            <a:off x="4140458" y="281299"/>
            <a:ext cx="313519" cy="4994139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57AE6E1E-4187-4A28-8943-A3C1C97C026F}"/>
              </a:ext>
            </a:extLst>
          </p:cNvPr>
          <p:cNvSpPr/>
          <p:nvPr/>
        </p:nvSpPr>
        <p:spPr bwMode="auto">
          <a:xfrm rot="13879713">
            <a:off x="5455351" y="1471810"/>
            <a:ext cx="477399" cy="4516089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3C83D3AC-F748-46B8-9F3E-215387DDFF49}"/>
              </a:ext>
            </a:extLst>
          </p:cNvPr>
          <p:cNvSpPr/>
          <p:nvPr/>
        </p:nvSpPr>
        <p:spPr bwMode="auto">
          <a:xfrm rot="15245230">
            <a:off x="3926592" y="552575"/>
            <a:ext cx="239839" cy="3345323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D29AFA37-14BF-499F-AB35-FC7976ED0978}"/>
              </a:ext>
            </a:extLst>
          </p:cNvPr>
          <p:cNvSpPr/>
          <p:nvPr/>
        </p:nvSpPr>
        <p:spPr bwMode="auto">
          <a:xfrm rot="16372935">
            <a:off x="8394882" y="1200754"/>
            <a:ext cx="424977" cy="1575614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C5180283-16D5-4476-A124-DCEE023AC1D2}"/>
              </a:ext>
            </a:extLst>
          </p:cNvPr>
          <p:cNvSpPr/>
          <p:nvPr/>
        </p:nvSpPr>
        <p:spPr bwMode="auto">
          <a:xfrm rot="18332287">
            <a:off x="2462790" y="3508380"/>
            <a:ext cx="454631" cy="2243660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BF8EC536-5305-4725-9DC5-5F984D7ABC1F}"/>
              </a:ext>
            </a:extLst>
          </p:cNvPr>
          <p:cNvSpPr/>
          <p:nvPr/>
        </p:nvSpPr>
        <p:spPr bwMode="auto">
          <a:xfrm rot="16800517">
            <a:off x="6092163" y="1195387"/>
            <a:ext cx="172486" cy="1071355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D40A79-3426-4FDF-B57E-DE503E1351AF}"/>
              </a:ext>
            </a:extLst>
          </p:cNvPr>
          <p:cNvGrpSpPr/>
          <p:nvPr/>
        </p:nvGrpSpPr>
        <p:grpSpPr>
          <a:xfrm>
            <a:off x="-2058194" y="885217"/>
            <a:ext cx="16074026" cy="5866052"/>
            <a:chOff x="-2058194" y="885217"/>
            <a:chExt cx="16074026" cy="586605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318" y="897091"/>
              <a:ext cx="7739514" cy="5804635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318" y="2363134"/>
              <a:ext cx="3435649" cy="8969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1967" y="2363134"/>
              <a:ext cx="4026036" cy="171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3738005" y="2534298"/>
              <a:ext cx="277827" cy="126511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4015832" y="3799409"/>
              <a:ext cx="0" cy="290231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317" y="3260112"/>
              <a:ext cx="1" cy="34416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17" y="6701726"/>
              <a:ext cx="773951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10514160" y="1996467"/>
              <a:ext cx="295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AguaClara</a:t>
              </a:r>
              <a:r>
                <a:rPr lang="en-US" sz="2400" b="1" dirty="0"/>
                <a:t> Flocculator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3F0BD09-FFA9-436E-B840-6091E9E02DA1}"/>
                </a:ext>
              </a:extLst>
            </p:cNvPr>
            <p:cNvSpPr/>
            <p:nvPr/>
          </p:nvSpPr>
          <p:spPr bwMode="auto">
            <a:xfrm rot="1173513">
              <a:off x="12057229" y="2866116"/>
              <a:ext cx="487760" cy="3865486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FD18C915-A9C7-423E-818F-E526743ED9B0}"/>
                </a:ext>
              </a:extLst>
            </p:cNvPr>
            <p:cNvSpPr/>
            <p:nvPr/>
          </p:nvSpPr>
          <p:spPr bwMode="auto">
            <a:xfrm rot="4143411" flipH="1">
              <a:off x="8490897" y="1272043"/>
              <a:ext cx="265364" cy="4227057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57AE6E1E-4187-4A28-8943-A3C1C97C026F}"/>
                </a:ext>
              </a:extLst>
            </p:cNvPr>
            <p:cNvSpPr/>
            <p:nvPr/>
          </p:nvSpPr>
          <p:spPr bwMode="auto">
            <a:xfrm rot="13879713">
              <a:off x="9603827" y="2279695"/>
              <a:ext cx="404072" cy="3822434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3C83D3AC-F748-46B8-9F3E-215387DDFF49}"/>
                </a:ext>
              </a:extLst>
            </p:cNvPr>
            <p:cNvSpPr/>
            <p:nvPr/>
          </p:nvSpPr>
          <p:spPr bwMode="auto">
            <a:xfrm rot="15245230">
              <a:off x="8309880" y="1501652"/>
              <a:ext cx="203001" cy="2831493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D29AFA37-14BF-499F-AB35-FC7976ED0978}"/>
                </a:ext>
              </a:extLst>
            </p:cNvPr>
            <p:cNvSpPr/>
            <p:nvPr/>
          </p:nvSpPr>
          <p:spPr bwMode="auto">
            <a:xfrm rot="16372935">
              <a:off x="12091857" y="2050273"/>
              <a:ext cx="359702" cy="1333605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C5180283-16D5-4476-A124-DCEE023AC1D2}"/>
                </a:ext>
              </a:extLst>
            </p:cNvPr>
            <p:cNvSpPr/>
            <p:nvPr/>
          </p:nvSpPr>
          <p:spPr bwMode="auto">
            <a:xfrm rot="18332287">
              <a:off x="7070913" y="4003455"/>
              <a:ext cx="384801" cy="1899042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BF8EC536-5305-4725-9DC5-5F984D7ABC1F}"/>
                </a:ext>
              </a:extLst>
            </p:cNvPr>
            <p:cNvSpPr/>
            <p:nvPr/>
          </p:nvSpPr>
          <p:spPr bwMode="auto">
            <a:xfrm rot="16800517">
              <a:off x="10142827" y="2045730"/>
              <a:ext cx="145993" cy="906799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785A29-A44C-41C2-9767-7BC6DA6DB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8192" y="885217"/>
              <a:ext cx="7821402" cy="5866052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ED167C-6CBA-4B2D-A398-823B10623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58192" y="2366772"/>
              <a:ext cx="3472001" cy="90646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B2F2E-A252-42D3-AD51-E79FBA816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3807" y="2366772"/>
              <a:ext cx="4068634" cy="17297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8EFF25-F5E1-4735-9F06-037C38865A3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 flipV="1">
              <a:off x="5482443" y="2539746"/>
              <a:ext cx="280767" cy="127849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1587BD-2D15-4008-A075-B378649D3A8F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V="1">
              <a:off x="5763210" y="3818243"/>
              <a:ext cx="0" cy="293302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D7450A-B054-4C45-8C66-0A69B77A2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58194" y="3273241"/>
              <a:ext cx="2" cy="347802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2E848A-04D9-48CB-9AED-BD45EE3F8692}"/>
                </a:ext>
              </a:extLst>
            </p:cNvPr>
            <p:cNvCxnSpPr>
              <a:cxnSpLocks/>
            </p:cNvCxnSpPr>
            <p:nvPr/>
          </p:nvCxnSpPr>
          <p:spPr>
            <a:xfrm>
              <a:off x="-2058194" y="6751269"/>
              <a:ext cx="7821404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51D5B8-5C06-45E9-A5AE-C3EB008DFDB3}"/>
                </a:ext>
              </a:extLst>
            </p:cNvPr>
            <p:cNvSpPr txBox="1"/>
            <p:nvPr/>
          </p:nvSpPr>
          <p:spPr>
            <a:xfrm rot="157074">
              <a:off x="2240120" y="1998669"/>
              <a:ext cx="295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AguaClara</a:t>
              </a:r>
              <a:r>
                <a:rPr lang="en-US" sz="2400" b="1" dirty="0"/>
                <a:t> Flocculator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FB9055-AE29-4F91-9127-730C89AD3800}"/>
                </a:ext>
              </a:extLst>
            </p:cNvPr>
            <p:cNvSpPr/>
            <p:nvPr/>
          </p:nvSpPr>
          <p:spPr bwMode="auto">
            <a:xfrm rot="668944">
              <a:off x="2060495" y="4790593"/>
              <a:ext cx="3314100" cy="6613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6BA74A-EF42-4D48-BF98-C6965FE171DC}"/>
                </a:ext>
              </a:extLst>
            </p:cNvPr>
            <p:cNvSpPr/>
            <p:nvPr/>
          </p:nvSpPr>
          <p:spPr bwMode="auto">
            <a:xfrm rot="355084">
              <a:off x="2897922" y="3804265"/>
              <a:ext cx="2430424" cy="3864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D3E661-1A38-4695-BB2D-BB46617B0C5D}"/>
                </a:ext>
              </a:extLst>
            </p:cNvPr>
            <p:cNvSpPr txBox="1"/>
            <p:nvPr/>
          </p:nvSpPr>
          <p:spPr>
            <a:xfrm rot="18636225">
              <a:off x="1780079" y="3893184"/>
              <a:ext cx="14668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Top Baffles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14A371-9836-41A7-8BF2-072B39EF8534}"/>
                </a:ext>
              </a:extLst>
            </p:cNvPr>
            <p:cNvSpPr/>
            <p:nvPr/>
          </p:nvSpPr>
          <p:spPr bwMode="auto">
            <a:xfrm rot="1246941">
              <a:off x="-982365" y="5005680"/>
              <a:ext cx="1620090" cy="60461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70E94D9-A3FF-47F1-AA2C-E5A8557DCDF9}"/>
                </a:ext>
              </a:extLst>
            </p:cNvPr>
            <p:cNvSpPr/>
            <p:nvPr/>
          </p:nvSpPr>
          <p:spPr bwMode="auto">
            <a:xfrm rot="1504706">
              <a:off x="887652" y="4008582"/>
              <a:ext cx="1144909" cy="31180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DFF7EE-C197-48BB-B315-A2140C6A188B}"/>
                </a:ext>
              </a:extLst>
            </p:cNvPr>
            <p:cNvSpPr txBox="1"/>
            <p:nvPr/>
          </p:nvSpPr>
          <p:spPr>
            <a:xfrm rot="19848837">
              <a:off x="-1729553" y="4033656"/>
              <a:ext cx="3446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Bottom Baffles, underwater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95BE0C-0D83-473E-BEF0-14CB26DC0016}"/>
                </a:ext>
              </a:extLst>
            </p:cNvPr>
            <p:cNvCxnSpPr>
              <a:cxnSpLocks/>
              <a:stCxn id="31" idx="2"/>
              <a:endCxn id="29" idx="1"/>
            </p:cNvCxnSpPr>
            <p:nvPr/>
          </p:nvCxnSpPr>
          <p:spPr>
            <a:xfrm flipH="1">
              <a:off x="2613157" y="4248843"/>
              <a:ext cx="63899" cy="4164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6E6133-1AF1-4FEC-AD7D-467F54987BCA}"/>
                </a:ext>
              </a:extLst>
            </p:cNvPr>
            <p:cNvCxnSpPr>
              <a:cxnSpLocks/>
              <a:stCxn id="31" idx="2"/>
              <a:endCxn id="30" idx="3"/>
            </p:cNvCxnSpPr>
            <p:nvPr/>
          </p:nvCxnSpPr>
          <p:spPr>
            <a:xfrm flipV="1">
              <a:off x="2677056" y="4044784"/>
              <a:ext cx="567286" cy="20405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222E1-CD1F-42B7-8F3C-B9592A535911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-372713" y="4437190"/>
              <a:ext cx="471288" cy="46713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38C5F0-CCAE-4AC1-BC71-0589B1A76E17}"/>
                </a:ext>
              </a:extLst>
            </p:cNvPr>
            <p:cNvCxnSpPr>
              <a:cxnSpLocks/>
              <a:stCxn id="34" idx="2"/>
              <a:endCxn id="33" idx="3"/>
            </p:cNvCxnSpPr>
            <p:nvPr/>
          </p:nvCxnSpPr>
          <p:spPr>
            <a:xfrm flipV="1">
              <a:off x="98575" y="4092758"/>
              <a:ext cx="948179" cy="34443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9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3DC19-8C08-4CC4-BBC8-885F42EA5E71}"/>
              </a:ext>
            </a:extLst>
          </p:cNvPr>
          <p:cNvGrpSpPr/>
          <p:nvPr/>
        </p:nvGrpSpPr>
        <p:grpSpPr>
          <a:xfrm>
            <a:off x="2883690" y="399526"/>
            <a:ext cx="5399920" cy="6181974"/>
            <a:chOff x="2883690" y="399526"/>
            <a:chExt cx="5399920" cy="6181974"/>
          </a:xfrm>
        </p:grpSpPr>
        <p:sp>
          <p:nvSpPr>
            <p:cNvPr id="146" name="Line 12 1">
              <a:extLst>
                <a:ext uri="{FF2B5EF4-FFF2-40B4-BE49-F238E27FC236}">
                  <a16:creationId xmlns:a16="http://schemas.microsoft.com/office/drawing/2014/main" id="{5F14B9AF-753D-4BD4-B839-617693987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49" y="1962310"/>
              <a:ext cx="0" cy="234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s-HN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602344B-55AD-412B-B76C-708227437477}"/>
                </a:ext>
              </a:extLst>
            </p:cNvPr>
            <p:cNvSpPr/>
            <p:nvPr/>
          </p:nvSpPr>
          <p:spPr bwMode="auto">
            <a:xfrm flipH="1">
              <a:off x="6005137" y="1689460"/>
              <a:ext cx="2278473" cy="4128097"/>
            </a:xfrm>
            <a:prstGeom prst="rect">
              <a:avLst/>
            </a:prstGeom>
            <a:solidFill>
              <a:srgbClr val="0563C1"/>
            </a:solidFill>
            <a:ln w="3175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G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4D55D5-2B10-4722-ABE8-783404A535E5}"/>
                </a:ext>
              </a:extLst>
            </p:cNvPr>
            <p:cNvCxnSpPr/>
            <p:nvPr/>
          </p:nvCxnSpPr>
          <p:spPr bwMode="auto">
            <a:xfrm flipV="1">
              <a:off x="673455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5AB6089-21E9-417F-A160-752B4800AE7C}"/>
                </a:ext>
              </a:extLst>
            </p:cNvPr>
            <p:cNvCxnSpPr/>
            <p:nvPr/>
          </p:nvCxnSpPr>
          <p:spPr bwMode="auto">
            <a:xfrm flipH="1" flipV="1">
              <a:off x="7478393" y="2794929"/>
              <a:ext cx="0" cy="304345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76F12C18-D594-4BC0-BD90-92F9291BEB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04563" y="426938"/>
              <a:ext cx="438946" cy="305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>
                  <a:alpha val="78000"/>
                </a:schemeClr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4695B2-0867-42A7-A034-CBB8C95C6B42}"/>
                </a:ext>
              </a:extLst>
            </p:cNvPr>
            <p:cNvSpPr/>
            <p:nvPr/>
          </p:nvSpPr>
          <p:spPr bwMode="auto">
            <a:xfrm>
              <a:off x="2883690" y="1627139"/>
              <a:ext cx="193431" cy="659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5B23F2-0C0C-464C-8BF9-21B12BB8612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713" y="1953519"/>
              <a:ext cx="1257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9EF4BE7-5E88-4AB0-8F4D-94CA695444A2}"/>
                </a:ext>
              </a:extLst>
            </p:cNvPr>
            <p:cNvCxnSpPr>
              <a:cxnSpLocks/>
            </p:cNvCxnSpPr>
            <p:nvPr/>
          </p:nvCxnSpPr>
          <p:spPr>
            <a:xfrm>
              <a:off x="6306829" y="3745151"/>
              <a:ext cx="0" cy="807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57F3CD1-F165-47DF-9E1B-3D0AD6D5AAFA}"/>
                </a:ext>
              </a:extLst>
            </p:cNvPr>
            <p:cNvSpPr/>
            <p:nvPr/>
          </p:nvSpPr>
          <p:spPr>
            <a:xfrm>
              <a:off x="6705667" y="3658161"/>
              <a:ext cx="593669" cy="1782293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ADB6EF-4333-44C4-85CF-2DC7BB62545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070" y="3171217"/>
              <a:ext cx="115989" cy="674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A860034-D1AB-4FEB-A9B0-ABD274006DC2}"/>
                </a:ext>
              </a:extLst>
            </p:cNvPr>
            <p:cNvCxnSpPr/>
            <p:nvPr/>
          </p:nvCxnSpPr>
          <p:spPr bwMode="auto">
            <a:xfrm flipV="1">
              <a:off x="826392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96F5F88-8EDC-435A-A366-14B43EC2F2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1162" y="2172993"/>
              <a:ext cx="0" cy="3644564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23100-491E-4B9A-B38B-9BC4321CEE3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05137" y="5817557"/>
              <a:ext cx="2258785" cy="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AFFD0B70-E84A-4DA4-BA3A-4AE962411D9A}"/>
                </a:ext>
              </a:extLst>
            </p:cNvPr>
            <p:cNvSpPr/>
            <p:nvPr/>
          </p:nvSpPr>
          <p:spPr>
            <a:xfrm rot="10800000">
              <a:off x="5469048" y="2094765"/>
              <a:ext cx="847321" cy="1867965"/>
            </a:xfrm>
            <a:prstGeom prst="arc">
              <a:avLst>
                <a:gd name="adj1" fmla="val 6012849"/>
                <a:gd name="adj2" fmla="val 1398078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D4EB2AE7-EA16-4BD1-BE7C-05259359205B}"/>
                </a:ext>
              </a:extLst>
            </p:cNvPr>
            <p:cNvSpPr/>
            <p:nvPr/>
          </p:nvSpPr>
          <p:spPr>
            <a:xfrm flipV="1">
              <a:off x="7451994" y="1923221"/>
              <a:ext cx="593669" cy="1783080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7A35DBF-990F-4A09-8AC4-D4C54DC9E1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734552" y="630359"/>
              <a:ext cx="244510" cy="178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31A5B-02A0-49F9-A042-DCB6B464727C}"/>
                </a:ext>
              </a:extLst>
            </p:cNvPr>
            <p:cNvSpPr txBox="1"/>
            <p:nvPr/>
          </p:nvSpPr>
          <p:spPr>
            <a:xfrm>
              <a:off x="6979062" y="399526"/>
              <a:ext cx="1067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Baffles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1495064-7661-4341-A854-C2E9581D7C4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046214" y="630359"/>
              <a:ext cx="217708" cy="14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BAA5D58-65AB-482F-BDA7-D274E9EAA3D4}"/>
                </a:ext>
              </a:extLst>
            </p:cNvPr>
            <p:cNvCxnSpPr>
              <a:cxnSpLocks/>
              <a:stCxn id="187" idx="0"/>
            </p:cNvCxnSpPr>
            <p:nvPr/>
          </p:nvCxnSpPr>
          <p:spPr>
            <a:xfrm flipV="1">
              <a:off x="7451994" y="5838379"/>
              <a:ext cx="26399" cy="2814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FFA9F7-8321-427F-9007-EE2EC74A5537}"/>
                </a:ext>
              </a:extLst>
            </p:cNvPr>
            <p:cNvSpPr txBox="1"/>
            <p:nvPr/>
          </p:nvSpPr>
          <p:spPr>
            <a:xfrm>
              <a:off x="6916413" y="6119835"/>
              <a:ext cx="1071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25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D65AA4-181A-48F5-972D-0911D3F453E1}"/>
              </a:ext>
            </a:extLst>
          </p:cNvPr>
          <p:cNvGrpSpPr/>
          <p:nvPr/>
        </p:nvGrpSpPr>
        <p:grpSpPr>
          <a:xfrm>
            <a:off x="4137563" y="2208179"/>
            <a:ext cx="6074380" cy="3440437"/>
            <a:chOff x="4137563" y="2208179"/>
            <a:chExt cx="6074380" cy="34404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89994F-A2FA-4A50-AC50-9A5DBF11F3DF}"/>
                </a:ext>
              </a:extLst>
            </p:cNvPr>
            <p:cNvGrpSpPr/>
            <p:nvPr/>
          </p:nvGrpSpPr>
          <p:grpSpPr>
            <a:xfrm>
              <a:off x="4137563" y="2208179"/>
              <a:ext cx="6074380" cy="2471238"/>
              <a:chOff x="4137563" y="2208179"/>
              <a:chExt cx="6074380" cy="24712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5997E5-7653-4977-8159-DB756A189839}"/>
                  </a:ext>
                </a:extLst>
              </p:cNvPr>
              <p:cNvGrpSpPr/>
              <p:nvPr/>
            </p:nvGrpSpPr>
            <p:grpSpPr>
              <a:xfrm>
                <a:off x="5457560" y="2208179"/>
                <a:ext cx="4754383" cy="2471238"/>
                <a:chOff x="5457560" y="2208179"/>
                <a:chExt cx="4754383" cy="247123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95D0E31-B370-4AF2-BAF2-690843EB8E5E}"/>
                    </a:ext>
                  </a:extLst>
                </p:cNvPr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5457560" y="2208179"/>
                  <a:ext cx="4174659" cy="2471238"/>
                  <a:chOff x="5457560" y="2208179"/>
                  <a:chExt cx="4174659" cy="2471238"/>
                </a:xfrm>
              </p:grpSpPr>
              <p:sp>
                <p:nvSpPr>
                  <p:cNvPr id="146" name="Freeform 6">
                    <a:extLst>
                      <a:ext uri="{FF2B5EF4-FFF2-40B4-BE49-F238E27FC236}">
                        <a16:creationId xmlns:a16="http://schemas.microsoft.com/office/drawing/2014/main" id="{FA4C244B-A379-46FB-8D77-CBCCC0D81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7721" y="2712396"/>
                    <a:ext cx="3744373" cy="17929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noFill/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Arrow: Right 146">
                    <a:extLst>
                      <a:ext uri="{FF2B5EF4-FFF2-40B4-BE49-F238E27FC236}">
                        <a16:creationId xmlns:a16="http://schemas.microsoft.com/office/drawing/2014/main" id="{8696CB20-E458-49CC-9834-69D913A0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3072" y="2208179"/>
                    <a:ext cx="4169147" cy="774865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8" name="Arrow: Right 147">
                    <a:extLst>
                      <a:ext uri="{FF2B5EF4-FFF2-40B4-BE49-F238E27FC236}">
                        <a16:creationId xmlns:a16="http://schemas.microsoft.com/office/drawing/2014/main" id="{BDC0AF5E-6EAB-4726-8381-50BE4D86F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045046"/>
                    <a:ext cx="3259720" cy="605840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9" name="Arrow: Right 148">
                    <a:extLst>
                      <a:ext uri="{FF2B5EF4-FFF2-40B4-BE49-F238E27FC236}">
                        <a16:creationId xmlns:a16="http://schemas.microsoft.com/office/drawing/2014/main" id="{A8537530-20A7-4154-8067-AA7DD375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689531"/>
                    <a:ext cx="2566299" cy="476964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50" name="Arrow: Right 149">
                    <a:extLst>
                      <a:ext uri="{FF2B5EF4-FFF2-40B4-BE49-F238E27FC236}">
                        <a16:creationId xmlns:a16="http://schemas.microsoft.com/office/drawing/2014/main" id="{5CB277BC-F2CC-447C-A9C6-4CB892079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7560" y="4330981"/>
                    <a:ext cx="1874769" cy="348436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79CD57F-775C-464D-9F71-D473455A593F}"/>
                      </a:ext>
                    </a:extLst>
                  </p:cNvPr>
                  <p:cNvCxnSpPr>
                    <a:cxnSpLocks/>
                    <a:endCxn id="147" idx="3"/>
                  </p:cNvCxnSpPr>
                  <p:nvPr/>
                </p:nvCxnSpPr>
                <p:spPr>
                  <a:xfrm flipV="1">
                    <a:off x="7299960" y="2595612"/>
                    <a:ext cx="2332259" cy="1945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92DD69F7-C64E-407B-89A0-AB93C2A5A8B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6589" y="2442538"/>
                    <a:ext cx="326341" cy="308583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</p:pic>
            </p:grp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41FC3B8-EDB4-43DE-9693-B5C9AE14849D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9632219" y="2595612"/>
                  <a:ext cx="45666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153" name="Line 49">
                  <a:extLst>
                    <a:ext uri="{FF2B5EF4-FFF2-40B4-BE49-F238E27FC236}">
                      <a16:creationId xmlns:a16="http://schemas.microsoft.com/office/drawing/2014/main" id="{AA690214-C3B4-4066-87B6-4FAEBC08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8967312" y="3550464"/>
                  <a:ext cx="19097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05AC23A6-4001-4F02-A448-A59798898C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579" y="3224476"/>
                  <a:ext cx="630364" cy="34357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F5476C-7D67-43FB-9BF4-EBC2FC9F4D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942" y="4421468"/>
                <a:ext cx="162930" cy="158373"/>
              </a:xfrm>
              <a:prstGeom prst="rect">
                <a:avLst/>
              </a:prstGeom>
              <a:solidFill>
                <a:srgbClr val="002060"/>
              </a:solidFill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999709-EB32-49AB-A750-D75D01196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32329" y="4499653"/>
                <a:ext cx="28251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lg" len="med"/>
                <a:tailEnd type="none" w="lg" len="med"/>
              </a:ln>
              <a:effectLst/>
            </p:spPr>
          </p:cxn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B6399ED5-9AC3-42F5-86B1-7EE50BA9D4EB}"/>
                  </a:ext>
                </a:extLst>
              </p:cNvPr>
              <p:cNvSpPr/>
              <p:nvPr/>
            </p:nvSpPr>
            <p:spPr>
              <a:xfrm>
                <a:off x="4932319" y="2595611"/>
                <a:ext cx="460978" cy="190970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D1AFDD-B892-4A56-814F-77ADE8CC2C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63" y="3387999"/>
                <a:ext cx="735425" cy="3464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373B75-F39B-4CDB-91F1-438AC42924E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633" y="4843903"/>
              <a:ext cx="4357128" cy="80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37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1567.304"/>
  <p:tag name="LATEXADDIN" val="\documentclass{article}&#10;\usepackage{amsmath}&#10;\usepackage{xcolor}&#10;\pagestyle{empty}&#10;\begin{document}&#10;&#10;\definecolor{Monred}{RGB}{172,0,0}&#10;&#10;$$&#10;G = \frac{\Delta V}{\Delta h}, \,\,\,\,\, G \, {\rm has \, units \, of \,} \frac{1}{[T]}&#10;$$&#10;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7.2366"/>
  <p:tag name="LATEXADDIN" val="\documentclass{article}&#10;\usepackage{amsmath}&#10;\usepackage{xcolor}&#10;\pagestyle{empty}&#10;\begin{document}&#10;&#10;\definecolor{Monred}{RGB}{172,0,0}&#10;&#10;$$\color{white}{V_1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94.2258"/>
  <p:tag name="LATEXADDIN" val="\documentclass{article}&#10;\usepackage{amsmath}&#10;\usepackage{xcolor}&#10;\pagestyle{empty}&#10;\begin{document}&#10;&#10;\definecolor{Monred}{RGB}{172,0,0}&#10;&#10;$$&#10;\Delta V&#10;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0.2362"/>
  <p:tag name="LATEXADDIN" val="\documentclass{article}&#10;\usepackage{amsmath}&#10;\usepackage{xcolor}&#10;\pagestyle{empty}&#10;\begin{document}&#10;&#10;\definecolor{Monred}{RGB}{172,0,0}&#10;&#10;$$\color{white}{V_2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170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109</cp:revision>
  <dcterms:created xsi:type="dcterms:W3CDTF">2018-04-01T13:05:30Z</dcterms:created>
  <dcterms:modified xsi:type="dcterms:W3CDTF">2018-05-09T05:30:28Z</dcterms:modified>
</cp:coreProperties>
</file>