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87"/>
  </p:normalViewPr>
  <p:slideViewPr>
    <p:cSldViewPr snapToGrid="0" snapToObjects="1">
      <p:cViewPr>
        <p:scale>
          <a:sx n="94" d="100"/>
          <a:sy n="94" d="100"/>
        </p:scale>
        <p:origin x="32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D9B-B35E-094A-87A6-0FB7160217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07CC-A5C9-AD43-951A-A9707E76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9163" y="1343661"/>
            <a:ext cx="11396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Water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3120" y="1343660"/>
            <a:ext cx="17757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Coagulant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8699" y="2475713"/>
            <a:ext cx="11396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Waste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9162" y="304472"/>
            <a:ext cx="113968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Water Stream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4105" y="309976"/>
            <a:ext cx="155381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Coagulant Stock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4898" y="1344158"/>
            <a:ext cx="11396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Clay Pump</a:t>
            </a:r>
            <a:endParaRPr 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8860" y="304472"/>
            <a:ext cx="134675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Clay Stock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0501" y="4204314"/>
            <a:ext cx="1577009" cy="646331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Pressure Attenuator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6601" y="5543183"/>
            <a:ext cx="1664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Influent Turbidimeter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9209" y="304472"/>
            <a:ext cx="113968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charset="0"/>
                <a:ea typeface="Verdana" charset="0"/>
                <a:cs typeface="Verdana" charset="0"/>
              </a:rPr>
              <a:t>Waste Stream</a:t>
            </a:r>
            <a:endParaRPr 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76649" y="4548463"/>
            <a:ext cx="16648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Effluent Turbidimeter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9" name="Straight Arrow Connector 28"/>
          <p:cNvCxnSpPr>
            <a:stCxn id="15" idx="2"/>
            <a:endCxn id="2" idx="0"/>
          </p:cNvCxnSpPr>
          <p:nvPr/>
        </p:nvCxnSpPr>
        <p:spPr>
          <a:xfrm>
            <a:off x="2239006" y="1012358"/>
            <a:ext cx="1" cy="331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  <a:endCxn id="22" idx="0"/>
          </p:cNvCxnSpPr>
          <p:nvPr/>
        </p:nvCxnSpPr>
        <p:spPr>
          <a:xfrm flipH="1">
            <a:off x="2239006" y="2174658"/>
            <a:ext cx="1" cy="2029656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39004" y="3955142"/>
            <a:ext cx="1215306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62058" y="2854699"/>
            <a:ext cx="1884099" cy="461665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charset="0"/>
                <a:ea typeface="Verdana" charset="0"/>
                <a:cs typeface="Verdana" charset="0"/>
              </a:rPr>
              <a:t>Flocculator</a:t>
            </a:r>
            <a:endParaRPr lang="en-US" sz="22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41" name="Straight Arrow Connector 40"/>
          <p:cNvCxnSpPr>
            <a:stCxn id="21" idx="2"/>
            <a:endCxn id="19" idx="0"/>
          </p:cNvCxnSpPr>
          <p:nvPr/>
        </p:nvCxnSpPr>
        <p:spPr>
          <a:xfrm>
            <a:off x="3882237" y="1012358"/>
            <a:ext cx="2505" cy="3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13" idx="0"/>
          </p:cNvCxnSpPr>
          <p:nvPr/>
        </p:nvCxnSpPr>
        <p:spPr>
          <a:xfrm>
            <a:off x="5851015" y="1017862"/>
            <a:ext cx="1" cy="325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0"/>
            <a:endCxn id="24" idx="2"/>
          </p:cNvCxnSpPr>
          <p:nvPr/>
        </p:nvCxnSpPr>
        <p:spPr>
          <a:xfrm flipV="1">
            <a:off x="7809052" y="1012358"/>
            <a:ext cx="1" cy="3536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23" idx="0"/>
          </p:cNvCxnSpPr>
          <p:nvPr/>
        </p:nvCxnSpPr>
        <p:spPr>
          <a:xfrm flipH="1">
            <a:off x="2239004" y="4850645"/>
            <a:ext cx="2" cy="692538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44560" y="359018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Bypass 1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9086149" y="1511989"/>
            <a:ext cx="2057210" cy="4163130"/>
            <a:chOff x="8774629" y="1091020"/>
            <a:chExt cx="2057210" cy="5167017"/>
          </a:xfrm>
        </p:grpSpPr>
        <p:sp>
          <p:nvSpPr>
            <p:cNvPr id="26" name="TextBox 25"/>
            <p:cNvSpPr txBox="1"/>
            <p:nvPr/>
          </p:nvSpPr>
          <p:spPr>
            <a:xfrm>
              <a:off x="10308619" y="2593993"/>
              <a:ext cx="523220" cy="3662681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Verdana" charset="0"/>
                  <a:ea typeface="Verdana" charset="0"/>
                  <a:cs typeface="Verdana" charset="0"/>
                </a:rPr>
                <a:t>Sedimentation Tank</a:t>
              </a:r>
              <a:endParaRPr lang="en-US" sz="2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2757812">
              <a:off x="9321557" y="2363054"/>
              <a:ext cx="523220" cy="2195456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Verdana" charset="0"/>
                  <a:ea typeface="Verdana" charset="0"/>
                  <a:cs typeface="Verdana" charset="0"/>
                </a:rPr>
                <a:t>Floc Weir</a:t>
              </a:r>
              <a:endParaRPr lang="en-US" sz="2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8774629" y="1091020"/>
              <a:ext cx="1993357" cy="5167017"/>
            </a:xfrm>
            <a:custGeom>
              <a:avLst/>
              <a:gdLst>
                <a:gd name="connsiteX0" fmla="*/ 203200 w 2133600"/>
                <a:gd name="connsiteY0" fmla="*/ 254000 h 5334000"/>
                <a:gd name="connsiteX1" fmla="*/ 423334 w 2133600"/>
                <a:gd name="connsiteY1" fmla="*/ 0 h 5334000"/>
                <a:gd name="connsiteX2" fmla="*/ 2082800 w 2133600"/>
                <a:gd name="connsiteY2" fmla="*/ 1540933 h 5334000"/>
                <a:gd name="connsiteX3" fmla="*/ 2133600 w 2133600"/>
                <a:gd name="connsiteY3" fmla="*/ 5283200 h 5334000"/>
                <a:gd name="connsiteX4" fmla="*/ 1778000 w 2133600"/>
                <a:gd name="connsiteY4" fmla="*/ 5334000 h 5334000"/>
                <a:gd name="connsiteX5" fmla="*/ 1744134 w 2133600"/>
                <a:gd name="connsiteY5" fmla="*/ 2099733 h 5334000"/>
                <a:gd name="connsiteX6" fmla="*/ 1557867 w 2133600"/>
                <a:gd name="connsiteY6" fmla="*/ 1913466 h 5334000"/>
                <a:gd name="connsiteX7" fmla="*/ 203200 w 2133600"/>
                <a:gd name="connsiteY7" fmla="*/ 3725333 h 5334000"/>
                <a:gd name="connsiteX8" fmla="*/ 0 w 2133600"/>
                <a:gd name="connsiteY8" fmla="*/ 3589866 h 5334000"/>
                <a:gd name="connsiteX9" fmla="*/ 1337734 w 2133600"/>
                <a:gd name="connsiteY9" fmla="*/ 1862666 h 5334000"/>
                <a:gd name="connsiteX10" fmla="*/ 203200 w 2133600"/>
                <a:gd name="connsiteY10" fmla="*/ 254000 h 5334000"/>
                <a:gd name="connsiteX0" fmla="*/ 203200 w 2133600"/>
                <a:gd name="connsiteY0" fmla="*/ 0 h 5080000"/>
                <a:gd name="connsiteX1" fmla="*/ 635207 w 2133600"/>
                <a:gd name="connsiteY1" fmla="*/ 2478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337734 w 2133600"/>
                <a:gd name="connsiteY9" fmla="*/ 1608666 h 5080000"/>
                <a:gd name="connsiteX10" fmla="*/ 203200 w 2133600"/>
                <a:gd name="connsiteY10" fmla="*/ 0 h 5080000"/>
                <a:gd name="connsiteX0" fmla="*/ 203200 w 2133600"/>
                <a:gd name="connsiteY0" fmla="*/ 0 h 5080000"/>
                <a:gd name="connsiteX1" fmla="*/ 635207 w 2133600"/>
                <a:gd name="connsiteY1" fmla="*/ 2478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538456 w 2133600"/>
                <a:gd name="connsiteY9" fmla="*/ 1307583 h 5080000"/>
                <a:gd name="connsiteX10" fmla="*/ 203200 w 2133600"/>
                <a:gd name="connsiteY10" fmla="*/ 0 h 5080000"/>
                <a:gd name="connsiteX0" fmla="*/ 203200 w 2133600"/>
                <a:gd name="connsiteY0" fmla="*/ 0 h 5080000"/>
                <a:gd name="connsiteX1" fmla="*/ 724417 w 2133600"/>
                <a:gd name="connsiteY1" fmla="*/ 13630 h 5080000"/>
                <a:gd name="connsiteX2" fmla="*/ 2082800 w 2133600"/>
                <a:gd name="connsiteY2" fmla="*/ 1286933 h 5080000"/>
                <a:gd name="connsiteX3" fmla="*/ 2133600 w 2133600"/>
                <a:gd name="connsiteY3" fmla="*/ 5029200 h 5080000"/>
                <a:gd name="connsiteX4" fmla="*/ 1778000 w 2133600"/>
                <a:gd name="connsiteY4" fmla="*/ 5080000 h 5080000"/>
                <a:gd name="connsiteX5" fmla="*/ 1744134 w 2133600"/>
                <a:gd name="connsiteY5" fmla="*/ 1845733 h 5080000"/>
                <a:gd name="connsiteX6" fmla="*/ 1557867 w 2133600"/>
                <a:gd name="connsiteY6" fmla="*/ 1659466 h 5080000"/>
                <a:gd name="connsiteX7" fmla="*/ 203200 w 2133600"/>
                <a:gd name="connsiteY7" fmla="*/ 3471333 h 5080000"/>
                <a:gd name="connsiteX8" fmla="*/ 0 w 2133600"/>
                <a:gd name="connsiteY8" fmla="*/ 3335866 h 5080000"/>
                <a:gd name="connsiteX9" fmla="*/ 1538456 w 2133600"/>
                <a:gd name="connsiteY9" fmla="*/ 1307583 h 5080000"/>
                <a:gd name="connsiteX10" fmla="*/ 203200 w 2133600"/>
                <a:gd name="connsiteY10" fmla="*/ 0 h 5080000"/>
                <a:gd name="connsiteX0" fmla="*/ 203200 w 2133600"/>
                <a:gd name="connsiteY0" fmla="*/ 143125 h 5223125"/>
                <a:gd name="connsiteX1" fmla="*/ 724417 w 2133600"/>
                <a:gd name="connsiteY1" fmla="*/ 0 h 5223125"/>
                <a:gd name="connsiteX2" fmla="*/ 2082800 w 2133600"/>
                <a:gd name="connsiteY2" fmla="*/ 1430058 h 5223125"/>
                <a:gd name="connsiteX3" fmla="*/ 2133600 w 2133600"/>
                <a:gd name="connsiteY3" fmla="*/ 5172325 h 5223125"/>
                <a:gd name="connsiteX4" fmla="*/ 1778000 w 2133600"/>
                <a:gd name="connsiteY4" fmla="*/ 5223125 h 5223125"/>
                <a:gd name="connsiteX5" fmla="*/ 1744134 w 2133600"/>
                <a:gd name="connsiteY5" fmla="*/ 1988858 h 5223125"/>
                <a:gd name="connsiteX6" fmla="*/ 1557867 w 2133600"/>
                <a:gd name="connsiteY6" fmla="*/ 1802591 h 5223125"/>
                <a:gd name="connsiteX7" fmla="*/ 203200 w 2133600"/>
                <a:gd name="connsiteY7" fmla="*/ 3614458 h 5223125"/>
                <a:gd name="connsiteX8" fmla="*/ 0 w 2133600"/>
                <a:gd name="connsiteY8" fmla="*/ 3478991 h 5223125"/>
                <a:gd name="connsiteX9" fmla="*/ 1538456 w 2133600"/>
                <a:gd name="connsiteY9" fmla="*/ 1450708 h 5223125"/>
                <a:gd name="connsiteX10" fmla="*/ 203200 w 2133600"/>
                <a:gd name="connsiteY10" fmla="*/ 143125 h 5223125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557867 w 2133600"/>
                <a:gd name="connsiteY6" fmla="*/ 1663254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38456 w 2133600"/>
                <a:gd name="connsiteY9" fmla="*/ 1311371 h 5083788"/>
                <a:gd name="connsiteX10" fmla="*/ 203200 w 2133600"/>
                <a:gd name="connsiteY10" fmla="*/ 3788 h 5083788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557867 w 2133600"/>
                <a:gd name="connsiteY6" fmla="*/ 1663254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203200 w 2133600"/>
                <a:gd name="connsiteY10" fmla="*/ 3788 h 5083788"/>
                <a:gd name="connsiteX0" fmla="*/ 203200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203200 w 2133600"/>
                <a:gd name="connsiteY10" fmla="*/ 3788 h 5083788"/>
                <a:gd name="connsiteX0" fmla="*/ 351246 w 2133600"/>
                <a:gd name="connsiteY0" fmla="*/ 12497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351246 w 2133600"/>
                <a:gd name="connsiteY10" fmla="*/ 12497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81999 w 2133600"/>
                <a:gd name="connsiteY9" fmla="*/ 1328788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625542 w 2133600"/>
                <a:gd name="connsiteY9" fmla="*/ 1224285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342537 w 2133600"/>
                <a:gd name="connsiteY0" fmla="*/ 3788 h 5083788"/>
                <a:gd name="connsiteX1" fmla="*/ 724417 w 2133600"/>
                <a:gd name="connsiteY1" fmla="*/ 0 h 5083788"/>
                <a:gd name="connsiteX2" fmla="*/ 2082800 w 2133600"/>
                <a:gd name="connsiteY2" fmla="*/ 1290721 h 5083788"/>
                <a:gd name="connsiteX3" fmla="*/ 2133600 w 2133600"/>
                <a:gd name="connsiteY3" fmla="*/ 5032988 h 5083788"/>
                <a:gd name="connsiteX4" fmla="*/ 1778000 w 2133600"/>
                <a:gd name="connsiteY4" fmla="*/ 5083788 h 5083788"/>
                <a:gd name="connsiteX5" fmla="*/ 1744134 w 2133600"/>
                <a:gd name="connsiteY5" fmla="*/ 1849521 h 5083788"/>
                <a:gd name="connsiteX6" fmla="*/ 1758165 w 2133600"/>
                <a:gd name="connsiteY6" fmla="*/ 1454248 h 5083788"/>
                <a:gd name="connsiteX7" fmla="*/ 203200 w 2133600"/>
                <a:gd name="connsiteY7" fmla="*/ 3475121 h 5083788"/>
                <a:gd name="connsiteX8" fmla="*/ 0 w 2133600"/>
                <a:gd name="connsiteY8" fmla="*/ 3339654 h 5083788"/>
                <a:gd name="connsiteX9" fmla="*/ 1503622 w 2133600"/>
                <a:gd name="connsiteY9" fmla="*/ 1119783 h 5083788"/>
                <a:gd name="connsiteX10" fmla="*/ 342537 w 2133600"/>
                <a:gd name="connsiteY10" fmla="*/ 3788 h 5083788"/>
                <a:gd name="connsiteX0" fmla="*/ 298994 w 2090057"/>
                <a:gd name="connsiteY0" fmla="*/ 3788 h 5083788"/>
                <a:gd name="connsiteX1" fmla="*/ 680874 w 2090057"/>
                <a:gd name="connsiteY1" fmla="*/ 0 h 5083788"/>
                <a:gd name="connsiteX2" fmla="*/ 2039257 w 2090057"/>
                <a:gd name="connsiteY2" fmla="*/ 1290721 h 5083788"/>
                <a:gd name="connsiteX3" fmla="*/ 2090057 w 2090057"/>
                <a:gd name="connsiteY3" fmla="*/ 5032988 h 5083788"/>
                <a:gd name="connsiteX4" fmla="*/ 1734457 w 2090057"/>
                <a:gd name="connsiteY4" fmla="*/ 5083788 h 5083788"/>
                <a:gd name="connsiteX5" fmla="*/ 1700591 w 2090057"/>
                <a:gd name="connsiteY5" fmla="*/ 1849521 h 5083788"/>
                <a:gd name="connsiteX6" fmla="*/ 1714622 w 2090057"/>
                <a:gd name="connsiteY6" fmla="*/ 1454248 h 5083788"/>
                <a:gd name="connsiteX7" fmla="*/ 159657 w 2090057"/>
                <a:gd name="connsiteY7" fmla="*/ 3475121 h 5083788"/>
                <a:gd name="connsiteX8" fmla="*/ 0 w 2090057"/>
                <a:gd name="connsiteY8" fmla="*/ 3095814 h 5083788"/>
                <a:gd name="connsiteX9" fmla="*/ 1460079 w 2090057"/>
                <a:gd name="connsiteY9" fmla="*/ 1119783 h 5083788"/>
                <a:gd name="connsiteX10" fmla="*/ 298994 w 2090057"/>
                <a:gd name="connsiteY10" fmla="*/ 3788 h 5083788"/>
                <a:gd name="connsiteX0" fmla="*/ 298994 w 2090057"/>
                <a:gd name="connsiteY0" fmla="*/ 3788 h 5083788"/>
                <a:gd name="connsiteX1" fmla="*/ 680874 w 2090057"/>
                <a:gd name="connsiteY1" fmla="*/ 0 h 5083788"/>
                <a:gd name="connsiteX2" fmla="*/ 2039257 w 2090057"/>
                <a:gd name="connsiteY2" fmla="*/ 1290721 h 5083788"/>
                <a:gd name="connsiteX3" fmla="*/ 2090057 w 2090057"/>
                <a:gd name="connsiteY3" fmla="*/ 5032988 h 5083788"/>
                <a:gd name="connsiteX4" fmla="*/ 1734457 w 2090057"/>
                <a:gd name="connsiteY4" fmla="*/ 5083788 h 5083788"/>
                <a:gd name="connsiteX5" fmla="*/ 1700591 w 2090057"/>
                <a:gd name="connsiteY5" fmla="*/ 1849521 h 5083788"/>
                <a:gd name="connsiteX6" fmla="*/ 1714622 w 2090057"/>
                <a:gd name="connsiteY6" fmla="*/ 1454248 h 5083788"/>
                <a:gd name="connsiteX7" fmla="*/ 159657 w 2090057"/>
                <a:gd name="connsiteY7" fmla="*/ 3475121 h 5083788"/>
                <a:gd name="connsiteX8" fmla="*/ 0 w 2090057"/>
                <a:gd name="connsiteY8" fmla="*/ 3095814 h 5083788"/>
                <a:gd name="connsiteX9" fmla="*/ 1460079 w 2090057"/>
                <a:gd name="connsiteY9" fmla="*/ 1119783 h 5083788"/>
                <a:gd name="connsiteX10" fmla="*/ 298994 w 2090057"/>
                <a:gd name="connsiteY10" fmla="*/ 3788 h 5083788"/>
                <a:gd name="connsiteX0" fmla="*/ 290286 w 2081349"/>
                <a:gd name="connsiteY0" fmla="*/ 3788 h 5083788"/>
                <a:gd name="connsiteX1" fmla="*/ 672166 w 2081349"/>
                <a:gd name="connsiteY1" fmla="*/ 0 h 5083788"/>
                <a:gd name="connsiteX2" fmla="*/ 2030549 w 2081349"/>
                <a:gd name="connsiteY2" fmla="*/ 1290721 h 5083788"/>
                <a:gd name="connsiteX3" fmla="*/ 2081349 w 2081349"/>
                <a:gd name="connsiteY3" fmla="*/ 5032988 h 5083788"/>
                <a:gd name="connsiteX4" fmla="*/ 1725749 w 2081349"/>
                <a:gd name="connsiteY4" fmla="*/ 5083788 h 5083788"/>
                <a:gd name="connsiteX5" fmla="*/ 1691883 w 2081349"/>
                <a:gd name="connsiteY5" fmla="*/ 1849521 h 5083788"/>
                <a:gd name="connsiteX6" fmla="*/ 1705914 w 2081349"/>
                <a:gd name="connsiteY6" fmla="*/ 1454248 h 5083788"/>
                <a:gd name="connsiteX7" fmla="*/ 150949 w 2081349"/>
                <a:gd name="connsiteY7" fmla="*/ 3475121 h 5083788"/>
                <a:gd name="connsiteX8" fmla="*/ 0 w 2081349"/>
                <a:gd name="connsiteY8" fmla="*/ 3034854 h 5083788"/>
                <a:gd name="connsiteX9" fmla="*/ 1451371 w 2081349"/>
                <a:gd name="connsiteY9" fmla="*/ 1119783 h 5083788"/>
                <a:gd name="connsiteX10" fmla="*/ 290286 w 2081349"/>
                <a:gd name="connsiteY10" fmla="*/ 3788 h 5083788"/>
                <a:gd name="connsiteX0" fmla="*/ 307703 w 2098766"/>
                <a:gd name="connsiteY0" fmla="*/ 3788 h 5083788"/>
                <a:gd name="connsiteX1" fmla="*/ 689583 w 2098766"/>
                <a:gd name="connsiteY1" fmla="*/ 0 h 5083788"/>
                <a:gd name="connsiteX2" fmla="*/ 2047966 w 2098766"/>
                <a:gd name="connsiteY2" fmla="*/ 1290721 h 5083788"/>
                <a:gd name="connsiteX3" fmla="*/ 2098766 w 2098766"/>
                <a:gd name="connsiteY3" fmla="*/ 5032988 h 5083788"/>
                <a:gd name="connsiteX4" fmla="*/ 1743166 w 2098766"/>
                <a:gd name="connsiteY4" fmla="*/ 5083788 h 5083788"/>
                <a:gd name="connsiteX5" fmla="*/ 1709300 w 2098766"/>
                <a:gd name="connsiteY5" fmla="*/ 1849521 h 5083788"/>
                <a:gd name="connsiteX6" fmla="*/ 1723331 w 2098766"/>
                <a:gd name="connsiteY6" fmla="*/ 1454248 h 5083788"/>
                <a:gd name="connsiteX7" fmla="*/ 168366 w 2098766"/>
                <a:gd name="connsiteY7" fmla="*/ 3475121 h 5083788"/>
                <a:gd name="connsiteX8" fmla="*/ 0 w 2098766"/>
                <a:gd name="connsiteY8" fmla="*/ 3000020 h 5083788"/>
                <a:gd name="connsiteX9" fmla="*/ 1468788 w 2098766"/>
                <a:gd name="connsiteY9" fmla="*/ 1119783 h 5083788"/>
                <a:gd name="connsiteX10" fmla="*/ 307703 w 2098766"/>
                <a:gd name="connsiteY10" fmla="*/ 3788 h 5083788"/>
                <a:gd name="connsiteX0" fmla="*/ 307812 w 2098875"/>
                <a:gd name="connsiteY0" fmla="*/ 3788 h 5083788"/>
                <a:gd name="connsiteX1" fmla="*/ 689692 w 2098875"/>
                <a:gd name="connsiteY1" fmla="*/ 0 h 5083788"/>
                <a:gd name="connsiteX2" fmla="*/ 2048075 w 2098875"/>
                <a:gd name="connsiteY2" fmla="*/ 1290721 h 5083788"/>
                <a:gd name="connsiteX3" fmla="*/ 2098875 w 2098875"/>
                <a:gd name="connsiteY3" fmla="*/ 5032988 h 5083788"/>
                <a:gd name="connsiteX4" fmla="*/ 1743275 w 2098875"/>
                <a:gd name="connsiteY4" fmla="*/ 5083788 h 5083788"/>
                <a:gd name="connsiteX5" fmla="*/ 1709409 w 2098875"/>
                <a:gd name="connsiteY5" fmla="*/ 1849521 h 5083788"/>
                <a:gd name="connsiteX6" fmla="*/ 1723440 w 2098875"/>
                <a:gd name="connsiteY6" fmla="*/ 1454248 h 5083788"/>
                <a:gd name="connsiteX7" fmla="*/ 168475 w 2098875"/>
                <a:gd name="connsiteY7" fmla="*/ 3475121 h 5083788"/>
                <a:gd name="connsiteX8" fmla="*/ 109 w 2098875"/>
                <a:gd name="connsiteY8" fmla="*/ 3000020 h 5083788"/>
                <a:gd name="connsiteX9" fmla="*/ 1468897 w 2098875"/>
                <a:gd name="connsiteY9" fmla="*/ 1119783 h 5083788"/>
                <a:gd name="connsiteX10" fmla="*/ 307812 w 2098875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738937 w 2114372"/>
                <a:gd name="connsiteY6" fmla="*/ 1454248 h 5083788"/>
                <a:gd name="connsiteX7" fmla="*/ 183972 w 2114372"/>
                <a:gd name="connsiteY7" fmla="*/ 3475121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738937 w 2114372"/>
                <a:gd name="connsiteY6" fmla="*/ 1454248 h 5083788"/>
                <a:gd name="connsiteX7" fmla="*/ 160725 w 2114372"/>
                <a:gd name="connsiteY7" fmla="*/ 3219399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60725 w 2114372"/>
                <a:gd name="connsiteY7" fmla="*/ 3219399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76223 w 2114372"/>
                <a:gd name="connsiteY7" fmla="*/ 3188402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69195 w 2114372"/>
                <a:gd name="connsiteY6" fmla="*/ 1299265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724906 w 2114372"/>
                <a:gd name="connsiteY5" fmla="*/ 1849521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903137 w 2114372"/>
                <a:gd name="connsiteY5" fmla="*/ 1679040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85311 h 5083788"/>
                <a:gd name="connsiteX6" fmla="*/ 1676944 w 2114372"/>
                <a:gd name="connsiteY6" fmla="*/ 1314763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85311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48892 w 2114372"/>
                <a:gd name="connsiteY5" fmla="*/ 1454315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63572 w 2114372"/>
                <a:gd name="connsiteY2" fmla="*/ 1290721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95308"/>
                <a:gd name="connsiteY0" fmla="*/ 3788 h 5083788"/>
                <a:gd name="connsiteX1" fmla="*/ 705189 w 2195308"/>
                <a:gd name="connsiteY1" fmla="*/ 0 h 5083788"/>
                <a:gd name="connsiteX2" fmla="*/ 2195308 w 2195308"/>
                <a:gd name="connsiteY2" fmla="*/ 1414707 h 5083788"/>
                <a:gd name="connsiteX3" fmla="*/ 2114372 w 2195308"/>
                <a:gd name="connsiteY3" fmla="*/ 5032988 h 5083788"/>
                <a:gd name="connsiteX4" fmla="*/ 1758772 w 2195308"/>
                <a:gd name="connsiteY4" fmla="*/ 5083788 h 5083788"/>
                <a:gd name="connsiteX5" fmla="*/ 1817896 w 2195308"/>
                <a:gd name="connsiteY5" fmla="*/ 1423318 h 5083788"/>
                <a:gd name="connsiteX6" fmla="*/ 1692442 w 2195308"/>
                <a:gd name="connsiteY6" fmla="*/ 1307014 h 5083788"/>
                <a:gd name="connsiteX7" fmla="*/ 183972 w 2195308"/>
                <a:gd name="connsiteY7" fmla="*/ 3165154 h 5083788"/>
                <a:gd name="connsiteX8" fmla="*/ 108 w 2195308"/>
                <a:gd name="connsiteY8" fmla="*/ 3023267 h 5083788"/>
                <a:gd name="connsiteX9" fmla="*/ 1484394 w 2195308"/>
                <a:gd name="connsiteY9" fmla="*/ 1119783 h 5083788"/>
                <a:gd name="connsiteX10" fmla="*/ 323309 w 2195308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05527 w 2114372"/>
                <a:gd name="connsiteY2" fmla="*/ 1242178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32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689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055927 w 2114372"/>
                <a:gd name="connsiteY2" fmla="*/ 1270978 h 5083788"/>
                <a:gd name="connsiteX3" fmla="*/ 2114372 w 2114372"/>
                <a:gd name="connsiteY3" fmla="*/ 50833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14372"/>
                <a:gd name="connsiteY0" fmla="*/ 3788 h 5083788"/>
                <a:gd name="connsiteX1" fmla="*/ 705189 w 2114372"/>
                <a:gd name="connsiteY1" fmla="*/ 0 h 5083788"/>
                <a:gd name="connsiteX2" fmla="*/ 2113527 w 2114372"/>
                <a:gd name="connsiteY2" fmla="*/ 1234978 h 5083788"/>
                <a:gd name="connsiteX3" fmla="*/ 2114372 w 2114372"/>
                <a:gd name="connsiteY3" fmla="*/ 5083388 h 5083788"/>
                <a:gd name="connsiteX4" fmla="*/ 1758772 w 2114372"/>
                <a:gd name="connsiteY4" fmla="*/ 5083788 h 5083788"/>
                <a:gd name="connsiteX5" fmla="*/ 1817896 w 2114372"/>
                <a:gd name="connsiteY5" fmla="*/ 1423318 h 5083788"/>
                <a:gd name="connsiteX6" fmla="*/ 1692442 w 2114372"/>
                <a:gd name="connsiteY6" fmla="*/ 1307014 h 5083788"/>
                <a:gd name="connsiteX7" fmla="*/ 183972 w 2114372"/>
                <a:gd name="connsiteY7" fmla="*/ 3165154 h 5083788"/>
                <a:gd name="connsiteX8" fmla="*/ 108 w 2114372"/>
                <a:gd name="connsiteY8" fmla="*/ 3023267 h 5083788"/>
                <a:gd name="connsiteX9" fmla="*/ 1484394 w 2114372"/>
                <a:gd name="connsiteY9" fmla="*/ 1119783 h 5083788"/>
                <a:gd name="connsiteX10" fmla="*/ 323309 w 2114372"/>
                <a:gd name="connsiteY10" fmla="*/ 3788 h 5083788"/>
                <a:gd name="connsiteX0" fmla="*/ 323309 w 2149528"/>
                <a:gd name="connsiteY0" fmla="*/ 3788 h 5083788"/>
                <a:gd name="connsiteX1" fmla="*/ 705189 w 2149528"/>
                <a:gd name="connsiteY1" fmla="*/ 0 h 5083788"/>
                <a:gd name="connsiteX2" fmla="*/ 2149527 w 2149528"/>
                <a:gd name="connsiteY2" fmla="*/ 1220578 h 5083788"/>
                <a:gd name="connsiteX3" fmla="*/ 2114372 w 2149528"/>
                <a:gd name="connsiteY3" fmla="*/ 5083388 h 5083788"/>
                <a:gd name="connsiteX4" fmla="*/ 1758772 w 2149528"/>
                <a:gd name="connsiteY4" fmla="*/ 5083788 h 5083788"/>
                <a:gd name="connsiteX5" fmla="*/ 1817896 w 2149528"/>
                <a:gd name="connsiteY5" fmla="*/ 1423318 h 5083788"/>
                <a:gd name="connsiteX6" fmla="*/ 1692442 w 2149528"/>
                <a:gd name="connsiteY6" fmla="*/ 1307014 h 5083788"/>
                <a:gd name="connsiteX7" fmla="*/ 183972 w 2149528"/>
                <a:gd name="connsiteY7" fmla="*/ 3165154 h 5083788"/>
                <a:gd name="connsiteX8" fmla="*/ 108 w 2149528"/>
                <a:gd name="connsiteY8" fmla="*/ 3023267 h 5083788"/>
                <a:gd name="connsiteX9" fmla="*/ 1484394 w 2149528"/>
                <a:gd name="connsiteY9" fmla="*/ 1119783 h 5083788"/>
                <a:gd name="connsiteX10" fmla="*/ 323309 w 2149528"/>
                <a:gd name="connsiteY10" fmla="*/ 3788 h 5083788"/>
                <a:gd name="connsiteX0" fmla="*/ 323309 w 2149528"/>
                <a:gd name="connsiteY0" fmla="*/ 68588 h 5148588"/>
                <a:gd name="connsiteX1" fmla="*/ 777189 w 2149528"/>
                <a:gd name="connsiteY1" fmla="*/ 0 h 5148588"/>
                <a:gd name="connsiteX2" fmla="*/ 2149527 w 2149528"/>
                <a:gd name="connsiteY2" fmla="*/ 1285378 h 5148588"/>
                <a:gd name="connsiteX3" fmla="*/ 2114372 w 2149528"/>
                <a:gd name="connsiteY3" fmla="*/ 5148188 h 5148588"/>
                <a:gd name="connsiteX4" fmla="*/ 1758772 w 2149528"/>
                <a:gd name="connsiteY4" fmla="*/ 5148588 h 5148588"/>
                <a:gd name="connsiteX5" fmla="*/ 1817896 w 2149528"/>
                <a:gd name="connsiteY5" fmla="*/ 1488118 h 5148588"/>
                <a:gd name="connsiteX6" fmla="*/ 1692442 w 2149528"/>
                <a:gd name="connsiteY6" fmla="*/ 1371814 h 5148588"/>
                <a:gd name="connsiteX7" fmla="*/ 183972 w 2149528"/>
                <a:gd name="connsiteY7" fmla="*/ 3229954 h 5148588"/>
                <a:gd name="connsiteX8" fmla="*/ 108 w 2149528"/>
                <a:gd name="connsiteY8" fmla="*/ 3088067 h 5148588"/>
                <a:gd name="connsiteX9" fmla="*/ 1484394 w 2149528"/>
                <a:gd name="connsiteY9" fmla="*/ 1184583 h 5148588"/>
                <a:gd name="connsiteX10" fmla="*/ 323309 w 2149528"/>
                <a:gd name="connsiteY10" fmla="*/ 68588 h 5148588"/>
                <a:gd name="connsiteX0" fmla="*/ 323309 w 2149528"/>
                <a:gd name="connsiteY0" fmla="*/ 901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23309 w 2149528"/>
                <a:gd name="connsiteY10" fmla="*/ 90188 h 5170188"/>
                <a:gd name="connsiteX0" fmla="*/ 344909 w 2149528"/>
                <a:gd name="connsiteY0" fmla="*/ 757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757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097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24118 h 5170188"/>
                <a:gd name="connsiteX6" fmla="*/ 1692442 w 2149528"/>
                <a:gd name="connsiteY6" fmla="*/ 13934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24118 h 5170188"/>
                <a:gd name="connsiteX6" fmla="*/ 1685242 w 2149528"/>
                <a:gd name="connsiteY6" fmla="*/ 14078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09 w 2149528"/>
                <a:gd name="connsiteY0" fmla="*/ 97388 h 5170188"/>
                <a:gd name="connsiteX1" fmla="*/ 798789 w 2149528"/>
                <a:gd name="connsiteY1" fmla="*/ 0 h 5170188"/>
                <a:gd name="connsiteX2" fmla="*/ 2149527 w 2149528"/>
                <a:gd name="connsiteY2" fmla="*/ 1306978 h 5170188"/>
                <a:gd name="connsiteX3" fmla="*/ 2114372 w 2149528"/>
                <a:gd name="connsiteY3" fmla="*/ 5169788 h 5170188"/>
                <a:gd name="connsiteX4" fmla="*/ 1758772 w 2149528"/>
                <a:gd name="connsiteY4" fmla="*/ 5170188 h 5170188"/>
                <a:gd name="connsiteX5" fmla="*/ 1817896 w 2149528"/>
                <a:gd name="connsiteY5" fmla="*/ 1538518 h 5170188"/>
                <a:gd name="connsiteX6" fmla="*/ 1685242 w 2149528"/>
                <a:gd name="connsiteY6" fmla="*/ 1407814 h 5170188"/>
                <a:gd name="connsiteX7" fmla="*/ 183972 w 2149528"/>
                <a:gd name="connsiteY7" fmla="*/ 3251554 h 5170188"/>
                <a:gd name="connsiteX8" fmla="*/ 108 w 2149528"/>
                <a:gd name="connsiteY8" fmla="*/ 3109667 h 5170188"/>
                <a:gd name="connsiteX9" fmla="*/ 1484394 w 2149528"/>
                <a:gd name="connsiteY9" fmla="*/ 1206183 h 5170188"/>
                <a:gd name="connsiteX10" fmla="*/ 344909 w 2149528"/>
                <a:gd name="connsiteY10" fmla="*/ 97388 h 5170188"/>
                <a:gd name="connsiteX0" fmla="*/ 344912 w 2149531"/>
                <a:gd name="connsiteY0" fmla="*/ 97388 h 5170188"/>
                <a:gd name="connsiteX1" fmla="*/ 798792 w 2149531"/>
                <a:gd name="connsiteY1" fmla="*/ 0 h 5170188"/>
                <a:gd name="connsiteX2" fmla="*/ 2149530 w 2149531"/>
                <a:gd name="connsiteY2" fmla="*/ 1306978 h 5170188"/>
                <a:gd name="connsiteX3" fmla="*/ 2114375 w 2149531"/>
                <a:gd name="connsiteY3" fmla="*/ 5169788 h 5170188"/>
                <a:gd name="connsiteX4" fmla="*/ 1758775 w 2149531"/>
                <a:gd name="connsiteY4" fmla="*/ 5170188 h 5170188"/>
                <a:gd name="connsiteX5" fmla="*/ 1817899 w 2149531"/>
                <a:gd name="connsiteY5" fmla="*/ 1538518 h 5170188"/>
                <a:gd name="connsiteX6" fmla="*/ 1685245 w 2149531"/>
                <a:gd name="connsiteY6" fmla="*/ 1407814 h 5170188"/>
                <a:gd name="connsiteX7" fmla="*/ 183975 w 2149531"/>
                <a:gd name="connsiteY7" fmla="*/ 3251554 h 5170188"/>
                <a:gd name="connsiteX8" fmla="*/ 111 w 2149531"/>
                <a:gd name="connsiteY8" fmla="*/ 3109667 h 5170188"/>
                <a:gd name="connsiteX9" fmla="*/ 1455597 w 2149531"/>
                <a:gd name="connsiteY9" fmla="*/ 1177383 h 5170188"/>
                <a:gd name="connsiteX10" fmla="*/ 344912 w 2149531"/>
                <a:gd name="connsiteY10" fmla="*/ 97388 h 5170188"/>
                <a:gd name="connsiteX0" fmla="*/ 388107 w 2192726"/>
                <a:gd name="connsiteY0" fmla="*/ 97388 h 5170188"/>
                <a:gd name="connsiteX1" fmla="*/ 841987 w 2192726"/>
                <a:gd name="connsiteY1" fmla="*/ 0 h 5170188"/>
                <a:gd name="connsiteX2" fmla="*/ 2192725 w 2192726"/>
                <a:gd name="connsiteY2" fmla="*/ 1306978 h 5170188"/>
                <a:gd name="connsiteX3" fmla="*/ 2157570 w 2192726"/>
                <a:gd name="connsiteY3" fmla="*/ 5169788 h 5170188"/>
                <a:gd name="connsiteX4" fmla="*/ 1801970 w 2192726"/>
                <a:gd name="connsiteY4" fmla="*/ 5170188 h 5170188"/>
                <a:gd name="connsiteX5" fmla="*/ 1861094 w 2192726"/>
                <a:gd name="connsiteY5" fmla="*/ 1538518 h 5170188"/>
                <a:gd name="connsiteX6" fmla="*/ 1728440 w 2192726"/>
                <a:gd name="connsiteY6" fmla="*/ 1407814 h 5170188"/>
                <a:gd name="connsiteX7" fmla="*/ 227170 w 2192726"/>
                <a:gd name="connsiteY7" fmla="*/ 3251554 h 5170188"/>
                <a:gd name="connsiteX8" fmla="*/ 106 w 2192726"/>
                <a:gd name="connsiteY8" fmla="*/ 3044867 h 5170188"/>
                <a:gd name="connsiteX9" fmla="*/ 1498792 w 2192726"/>
                <a:gd name="connsiteY9" fmla="*/ 1177383 h 5170188"/>
                <a:gd name="connsiteX10" fmla="*/ 388107 w 2192726"/>
                <a:gd name="connsiteY10" fmla="*/ 97388 h 5170188"/>
                <a:gd name="connsiteX0" fmla="*/ 388080 w 2192699"/>
                <a:gd name="connsiteY0" fmla="*/ 97388 h 5170188"/>
                <a:gd name="connsiteX1" fmla="*/ 841960 w 2192699"/>
                <a:gd name="connsiteY1" fmla="*/ 0 h 5170188"/>
                <a:gd name="connsiteX2" fmla="*/ 2192698 w 2192699"/>
                <a:gd name="connsiteY2" fmla="*/ 1306978 h 5170188"/>
                <a:gd name="connsiteX3" fmla="*/ 2157543 w 2192699"/>
                <a:gd name="connsiteY3" fmla="*/ 5169788 h 5170188"/>
                <a:gd name="connsiteX4" fmla="*/ 1801943 w 2192699"/>
                <a:gd name="connsiteY4" fmla="*/ 5170188 h 5170188"/>
                <a:gd name="connsiteX5" fmla="*/ 1861067 w 2192699"/>
                <a:gd name="connsiteY5" fmla="*/ 1538518 h 5170188"/>
                <a:gd name="connsiteX6" fmla="*/ 1728413 w 2192699"/>
                <a:gd name="connsiteY6" fmla="*/ 1407814 h 5170188"/>
                <a:gd name="connsiteX7" fmla="*/ 227143 w 2192699"/>
                <a:gd name="connsiteY7" fmla="*/ 3251554 h 5170188"/>
                <a:gd name="connsiteX8" fmla="*/ 79 w 2192699"/>
                <a:gd name="connsiteY8" fmla="*/ 3044867 h 5170188"/>
                <a:gd name="connsiteX9" fmla="*/ 1498765 w 2192699"/>
                <a:gd name="connsiteY9" fmla="*/ 1177383 h 5170188"/>
                <a:gd name="connsiteX10" fmla="*/ 388080 w 2192699"/>
                <a:gd name="connsiteY10" fmla="*/ 97388 h 5170188"/>
                <a:gd name="connsiteX0" fmla="*/ 396392 w 2201011"/>
                <a:gd name="connsiteY0" fmla="*/ 97388 h 5170188"/>
                <a:gd name="connsiteX1" fmla="*/ 850272 w 2201011"/>
                <a:gd name="connsiteY1" fmla="*/ 0 h 5170188"/>
                <a:gd name="connsiteX2" fmla="*/ 2201010 w 2201011"/>
                <a:gd name="connsiteY2" fmla="*/ 1306978 h 5170188"/>
                <a:gd name="connsiteX3" fmla="*/ 2165855 w 2201011"/>
                <a:gd name="connsiteY3" fmla="*/ 5169788 h 5170188"/>
                <a:gd name="connsiteX4" fmla="*/ 1810255 w 2201011"/>
                <a:gd name="connsiteY4" fmla="*/ 5170188 h 5170188"/>
                <a:gd name="connsiteX5" fmla="*/ 1869379 w 2201011"/>
                <a:gd name="connsiteY5" fmla="*/ 1538518 h 5170188"/>
                <a:gd name="connsiteX6" fmla="*/ 1736725 w 2201011"/>
                <a:gd name="connsiteY6" fmla="*/ 1407814 h 5170188"/>
                <a:gd name="connsiteX7" fmla="*/ 235455 w 2201011"/>
                <a:gd name="connsiteY7" fmla="*/ 3251554 h 5170188"/>
                <a:gd name="connsiteX8" fmla="*/ 78 w 2201011"/>
                <a:gd name="connsiteY8" fmla="*/ 3011616 h 5170188"/>
                <a:gd name="connsiteX9" fmla="*/ 1507077 w 2201011"/>
                <a:gd name="connsiteY9" fmla="*/ 1177383 h 5170188"/>
                <a:gd name="connsiteX10" fmla="*/ 396392 w 2201011"/>
                <a:gd name="connsiteY10" fmla="*/ 97388 h 5170188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869379 w 2201011"/>
                <a:gd name="connsiteY5" fmla="*/ 1445384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820741 w 2201011"/>
                <a:gd name="connsiteY5" fmla="*/ 1445384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791558 w 2201011"/>
                <a:gd name="connsiteY5" fmla="*/ 1455112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7054"/>
                <a:gd name="connsiteX1" fmla="*/ 934939 w 2201011"/>
                <a:gd name="connsiteY1" fmla="*/ 0 h 5077054"/>
                <a:gd name="connsiteX2" fmla="*/ 2201010 w 2201011"/>
                <a:gd name="connsiteY2" fmla="*/ 1213844 h 5077054"/>
                <a:gd name="connsiteX3" fmla="*/ 2165855 w 2201011"/>
                <a:gd name="connsiteY3" fmla="*/ 5076654 h 5077054"/>
                <a:gd name="connsiteX4" fmla="*/ 1810255 w 2201011"/>
                <a:gd name="connsiteY4" fmla="*/ 5077054 h 5077054"/>
                <a:gd name="connsiteX5" fmla="*/ 1791558 w 2201011"/>
                <a:gd name="connsiteY5" fmla="*/ 1455112 h 5077054"/>
                <a:gd name="connsiteX6" fmla="*/ 1736725 w 2201011"/>
                <a:gd name="connsiteY6" fmla="*/ 1314680 h 5077054"/>
                <a:gd name="connsiteX7" fmla="*/ 235455 w 2201011"/>
                <a:gd name="connsiteY7" fmla="*/ 3158420 h 5077054"/>
                <a:gd name="connsiteX8" fmla="*/ 78 w 2201011"/>
                <a:gd name="connsiteY8" fmla="*/ 2918482 h 5077054"/>
                <a:gd name="connsiteX9" fmla="*/ 1507077 w 2201011"/>
                <a:gd name="connsiteY9" fmla="*/ 1084249 h 5077054"/>
                <a:gd name="connsiteX10" fmla="*/ 396392 w 2201011"/>
                <a:gd name="connsiteY10" fmla="*/ 4254 h 5077054"/>
                <a:gd name="connsiteX0" fmla="*/ 396392 w 2201011"/>
                <a:gd name="connsiteY0" fmla="*/ 4254 h 5076654"/>
                <a:gd name="connsiteX1" fmla="*/ 934939 w 2201011"/>
                <a:gd name="connsiteY1" fmla="*/ 0 h 5076654"/>
                <a:gd name="connsiteX2" fmla="*/ 2201010 w 2201011"/>
                <a:gd name="connsiteY2" fmla="*/ 1213844 h 5076654"/>
                <a:gd name="connsiteX3" fmla="*/ 2165855 w 2201011"/>
                <a:gd name="connsiteY3" fmla="*/ 5076654 h 5076654"/>
                <a:gd name="connsiteX4" fmla="*/ 1787008 w 2201011"/>
                <a:gd name="connsiteY4" fmla="*/ 5007312 h 5076654"/>
                <a:gd name="connsiteX5" fmla="*/ 1791558 w 2201011"/>
                <a:gd name="connsiteY5" fmla="*/ 1455112 h 5076654"/>
                <a:gd name="connsiteX6" fmla="*/ 1736725 w 2201011"/>
                <a:gd name="connsiteY6" fmla="*/ 1314680 h 5076654"/>
                <a:gd name="connsiteX7" fmla="*/ 235455 w 2201011"/>
                <a:gd name="connsiteY7" fmla="*/ 3158420 h 5076654"/>
                <a:gd name="connsiteX8" fmla="*/ 78 w 2201011"/>
                <a:gd name="connsiteY8" fmla="*/ 2918482 h 5076654"/>
                <a:gd name="connsiteX9" fmla="*/ 1507077 w 2201011"/>
                <a:gd name="connsiteY9" fmla="*/ 1084249 h 5076654"/>
                <a:gd name="connsiteX10" fmla="*/ 396392 w 2201011"/>
                <a:gd name="connsiteY10" fmla="*/ 4254 h 5076654"/>
                <a:gd name="connsiteX0" fmla="*/ 396392 w 2201011"/>
                <a:gd name="connsiteY0" fmla="*/ 4254 h 5014660"/>
                <a:gd name="connsiteX1" fmla="*/ 934939 w 2201011"/>
                <a:gd name="connsiteY1" fmla="*/ 0 h 5014660"/>
                <a:gd name="connsiteX2" fmla="*/ 2201010 w 2201011"/>
                <a:gd name="connsiteY2" fmla="*/ 1213844 h 5014660"/>
                <a:gd name="connsiteX3" fmla="*/ 2158106 w 2201011"/>
                <a:gd name="connsiteY3" fmla="*/ 5014660 h 5014660"/>
                <a:gd name="connsiteX4" fmla="*/ 1787008 w 2201011"/>
                <a:gd name="connsiteY4" fmla="*/ 5007312 h 5014660"/>
                <a:gd name="connsiteX5" fmla="*/ 1791558 w 2201011"/>
                <a:gd name="connsiteY5" fmla="*/ 1455112 h 5014660"/>
                <a:gd name="connsiteX6" fmla="*/ 1736725 w 2201011"/>
                <a:gd name="connsiteY6" fmla="*/ 1314680 h 5014660"/>
                <a:gd name="connsiteX7" fmla="*/ 235455 w 2201011"/>
                <a:gd name="connsiteY7" fmla="*/ 3158420 h 5014660"/>
                <a:gd name="connsiteX8" fmla="*/ 78 w 2201011"/>
                <a:gd name="connsiteY8" fmla="*/ 2918482 h 5014660"/>
                <a:gd name="connsiteX9" fmla="*/ 1507077 w 2201011"/>
                <a:gd name="connsiteY9" fmla="*/ 1084249 h 5014660"/>
                <a:gd name="connsiteX10" fmla="*/ 396392 w 2201011"/>
                <a:gd name="connsiteY10" fmla="*/ 4254 h 5014660"/>
                <a:gd name="connsiteX0" fmla="*/ 396392 w 2158106"/>
                <a:gd name="connsiteY0" fmla="*/ 4254 h 5014660"/>
                <a:gd name="connsiteX1" fmla="*/ 934939 w 2158106"/>
                <a:gd name="connsiteY1" fmla="*/ 0 h 5014660"/>
                <a:gd name="connsiteX2" fmla="*/ 2154515 w 2158106"/>
                <a:gd name="connsiteY2" fmla="*/ 1213844 h 5014660"/>
                <a:gd name="connsiteX3" fmla="*/ 2158106 w 2158106"/>
                <a:gd name="connsiteY3" fmla="*/ 5014660 h 5014660"/>
                <a:gd name="connsiteX4" fmla="*/ 1787008 w 2158106"/>
                <a:gd name="connsiteY4" fmla="*/ 5007312 h 5014660"/>
                <a:gd name="connsiteX5" fmla="*/ 1791558 w 2158106"/>
                <a:gd name="connsiteY5" fmla="*/ 1455112 h 5014660"/>
                <a:gd name="connsiteX6" fmla="*/ 1736725 w 2158106"/>
                <a:gd name="connsiteY6" fmla="*/ 1314680 h 5014660"/>
                <a:gd name="connsiteX7" fmla="*/ 235455 w 2158106"/>
                <a:gd name="connsiteY7" fmla="*/ 3158420 h 5014660"/>
                <a:gd name="connsiteX8" fmla="*/ 78 w 2158106"/>
                <a:gd name="connsiteY8" fmla="*/ 2918482 h 5014660"/>
                <a:gd name="connsiteX9" fmla="*/ 1507077 w 2158106"/>
                <a:gd name="connsiteY9" fmla="*/ 1084249 h 5014660"/>
                <a:gd name="connsiteX10" fmla="*/ 396392 w 2158106"/>
                <a:gd name="connsiteY10" fmla="*/ 4254 h 5014660"/>
                <a:gd name="connsiteX0" fmla="*/ 396392 w 2158106"/>
                <a:gd name="connsiteY0" fmla="*/ 4254 h 5014660"/>
                <a:gd name="connsiteX1" fmla="*/ 934939 w 2158106"/>
                <a:gd name="connsiteY1" fmla="*/ 0 h 5014660"/>
                <a:gd name="connsiteX2" fmla="*/ 2154515 w 2158106"/>
                <a:gd name="connsiteY2" fmla="*/ 1213844 h 5014660"/>
                <a:gd name="connsiteX3" fmla="*/ 2158106 w 2158106"/>
                <a:gd name="connsiteY3" fmla="*/ 5014660 h 5014660"/>
                <a:gd name="connsiteX4" fmla="*/ 1787008 w 2158106"/>
                <a:gd name="connsiteY4" fmla="*/ 5007312 h 5014660"/>
                <a:gd name="connsiteX5" fmla="*/ 1791558 w 2158106"/>
                <a:gd name="connsiteY5" fmla="*/ 1370891 h 5014660"/>
                <a:gd name="connsiteX6" fmla="*/ 1736725 w 2158106"/>
                <a:gd name="connsiteY6" fmla="*/ 1314680 h 5014660"/>
                <a:gd name="connsiteX7" fmla="*/ 235455 w 2158106"/>
                <a:gd name="connsiteY7" fmla="*/ 3158420 h 5014660"/>
                <a:gd name="connsiteX8" fmla="*/ 78 w 2158106"/>
                <a:gd name="connsiteY8" fmla="*/ 2918482 h 5014660"/>
                <a:gd name="connsiteX9" fmla="*/ 1507077 w 2158106"/>
                <a:gd name="connsiteY9" fmla="*/ 1084249 h 5014660"/>
                <a:gd name="connsiteX10" fmla="*/ 396392 w 2158106"/>
                <a:gd name="connsiteY10" fmla="*/ 4254 h 5014660"/>
                <a:gd name="connsiteX0" fmla="*/ 396392 w 2211666"/>
                <a:gd name="connsiteY0" fmla="*/ 4254 h 5014660"/>
                <a:gd name="connsiteX1" fmla="*/ 934939 w 2211666"/>
                <a:gd name="connsiteY1" fmla="*/ 0 h 5014660"/>
                <a:gd name="connsiteX2" fmla="*/ 2211665 w 2211666"/>
                <a:gd name="connsiteY2" fmla="*/ 1232894 h 5014660"/>
                <a:gd name="connsiteX3" fmla="*/ 2158106 w 2211666"/>
                <a:gd name="connsiteY3" fmla="*/ 5014660 h 5014660"/>
                <a:gd name="connsiteX4" fmla="*/ 1787008 w 2211666"/>
                <a:gd name="connsiteY4" fmla="*/ 5007312 h 5014660"/>
                <a:gd name="connsiteX5" fmla="*/ 1791558 w 2211666"/>
                <a:gd name="connsiteY5" fmla="*/ 1370891 h 5014660"/>
                <a:gd name="connsiteX6" fmla="*/ 1736725 w 2211666"/>
                <a:gd name="connsiteY6" fmla="*/ 1314680 h 5014660"/>
                <a:gd name="connsiteX7" fmla="*/ 235455 w 2211666"/>
                <a:gd name="connsiteY7" fmla="*/ 3158420 h 5014660"/>
                <a:gd name="connsiteX8" fmla="*/ 78 w 2211666"/>
                <a:gd name="connsiteY8" fmla="*/ 2918482 h 5014660"/>
                <a:gd name="connsiteX9" fmla="*/ 1507077 w 2211666"/>
                <a:gd name="connsiteY9" fmla="*/ 1084249 h 5014660"/>
                <a:gd name="connsiteX10" fmla="*/ 396392 w 2211666"/>
                <a:gd name="connsiteY10" fmla="*/ 4254 h 5014660"/>
                <a:gd name="connsiteX0" fmla="*/ 396392 w 2243831"/>
                <a:gd name="connsiteY0" fmla="*/ 4254 h 5014660"/>
                <a:gd name="connsiteX1" fmla="*/ 934939 w 2243831"/>
                <a:gd name="connsiteY1" fmla="*/ 0 h 5014660"/>
                <a:gd name="connsiteX2" fmla="*/ 2211665 w 2243831"/>
                <a:gd name="connsiteY2" fmla="*/ 1232894 h 5014660"/>
                <a:gd name="connsiteX3" fmla="*/ 2243831 w 2243831"/>
                <a:gd name="connsiteY3" fmla="*/ 5014660 h 5014660"/>
                <a:gd name="connsiteX4" fmla="*/ 1787008 w 2243831"/>
                <a:gd name="connsiteY4" fmla="*/ 5007312 h 5014660"/>
                <a:gd name="connsiteX5" fmla="*/ 1791558 w 2243831"/>
                <a:gd name="connsiteY5" fmla="*/ 1370891 h 5014660"/>
                <a:gd name="connsiteX6" fmla="*/ 1736725 w 2243831"/>
                <a:gd name="connsiteY6" fmla="*/ 1314680 h 5014660"/>
                <a:gd name="connsiteX7" fmla="*/ 235455 w 2243831"/>
                <a:gd name="connsiteY7" fmla="*/ 3158420 h 5014660"/>
                <a:gd name="connsiteX8" fmla="*/ 78 w 2243831"/>
                <a:gd name="connsiteY8" fmla="*/ 2918482 h 5014660"/>
                <a:gd name="connsiteX9" fmla="*/ 1507077 w 2243831"/>
                <a:gd name="connsiteY9" fmla="*/ 1084249 h 5014660"/>
                <a:gd name="connsiteX10" fmla="*/ 396392 w 2243831"/>
                <a:gd name="connsiteY10" fmla="*/ 4254 h 5014660"/>
                <a:gd name="connsiteX0" fmla="*/ 396392 w 2243831"/>
                <a:gd name="connsiteY0" fmla="*/ 4254 h 5014954"/>
                <a:gd name="connsiteX1" fmla="*/ 934939 w 2243831"/>
                <a:gd name="connsiteY1" fmla="*/ 0 h 5014954"/>
                <a:gd name="connsiteX2" fmla="*/ 2211665 w 2243831"/>
                <a:gd name="connsiteY2" fmla="*/ 1232894 h 5014954"/>
                <a:gd name="connsiteX3" fmla="*/ 2243831 w 2243831"/>
                <a:gd name="connsiteY3" fmla="*/ 5014660 h 5014954"/>
                <a:gd name="connsiteX4" fmla="*/ 1787008 w 2243831"/>
                <a:gd name="connsiteY4" fmla="*/ 5007312 h 5014954"/>
                <a:gd name="connsiteX5" fmla="*/ 1791558 w 2243831"/>
                <a:gd name="connsiteY5" fmla="*/ 1370891 h 5014954"/>
                <a:gd name="connsiteX6" fmla="*/ 1736725 w 2243831"/>
                <a:gd name="connsiteY6" fmla="*/ 1314680 h 5014954"/>
                <a:gd name="connsiteX7" fmla="*/ 235455 w 2243831"/>
                <a:gd name="connsiteY7" fmla="*/ 3158420 h 5014954"/>
                <a:gd name="connsiteX8" fmla="*/ 78 w 2243831"/>
                <a:gd name="connsiteY8" fmla="*/ 2918482 h 5014954"/>
                <a:gd name="connsiteX9" fmla="*/ 1507077 w 2243831"/>
                <a:gd name="connsiteY9" fmla="*/ 1084249 h 5014954"/>
                <a:gd name="connsiteX10" fmla="*/ 396392 w 2243831"/>
                <a:gd name="connsiteY10" fmla="*/ 4254 h 5014954"/>
                <a:gd name="connsiteX0" fmla="*/ 396392 w 2234306"/>
                <a:gd name="connsiteY0" fmla="*/ 4254 h 5024477"/>
                <a:gd name="connsiteX1" fmla="*/ 934939 w 2234306"/>
                <a:gd name="connsiteY1" fmla="*/ 0 h 5024477"/>
                <a:gd name="connsiteX2" fmla="*/ 2211665 w 2234306"/>
                <a:gd name="connsiteY2" fmla="*/ 1232894 h 5024477"/>
                <a:gd name="connsiteX3" fmla="*/ 2234306 w 2234306"/>
                <a:gd name="connsiteY3" fmla="*/ 5024185 h 5024477"/>
                <a:gd name="connsiteX4" fmla="*/ 1787008 w 2234306"/>
                <a:gd name="connsiteY4" fmla="*/ 5007312 h 5024477"/>
                <a:gd name="connsiteX5" fmla="*/ 1791558 w 2234306"/>
                <a:gd name="connsiteY5" fmla="*/ 1370891 h 5024477"/>
                <a:gd name="connsiteX6" fmla="*/ 1736725 w 2234306"/>
                <a:gd name="connsiteY6" fmla="*/ 1314680 h 5024477"/>
                <a:gd name="connsiteX7" fmla="*/ 235455 w 2234306"/>
                <a:gd name="connsiteY7" fmla="*/ 3158420 h 5024477"/>
                <a:gd name="connsiteX8" fmla="*/ 78 w 2234306"/>
                <a:gd name="connsiteY8" fmla="*/ 2918482 h 5024477"/>
                <a:gd name="connsiteX9" fmla="*/ 1507077 w 2234306"/>
                <a:gd name="connsiteY9" fmla="*/ 1084249 h 5024477"/>
                <a:gd name="connsiteX10" fmla="*/ 396392 w 2234306"/>
                <a:gd name="connsiteY10" fmla="*/ 4254 h 5024477"/>
                <a:gd name="connsiteX0" fmla="*/ 396392 w 2234306"/>
                <a:gd name="connsiteY0" fmla="*/ 4254 h 5024480"/>
                <a:gd name="connsiteX1" fmla="*/ 934939 w 2234306"/>
                <a:gd name="connsiteY1" fmla="*/ 0 h 5024480"/>
                <a:gd name="connsiteX2" fmla="*/ 2230715 w 2234306"/>
                <a:gd name="connsiteY2" fmla="*/ 1251944 h 5024480"/>
                <a:gd name="connsiteX3" fmla="*/ 2234306 w 2234306"/>
                <a:gd name="connsiteY3" fmla="*/ 5024185 h 5024480"/>
                <a:gd name="connsiteX4" fmla="*/ 1787008 w 2234306"/>
                <a:gd name="connsiteY4" fmla="*/ 5007312 h 5024480"/>
                <a:gd name="connsiteX5" fmla="*/ 1791558 w 2234306"/>
                <a:gd name="connsiteY5" fmla="*/ 1370891 h 5024480"/>
                <a:gd name="connsiteX6" fmla="*/ 1736725 w 2234306"/>
                <a:gd name="connsiteY6" fmla="*/ 1314680 h 5024480"/>
                <a:gd name="connsiteX7" fmla="*/ 235455 w 2234306"/>
                <a:gd name="connsiteY7" fmla="*/ 3158420 h 5024480"/>
                <a:gd name="connsiteX8" fmla="*/ 78 w 2234306"/>
                <a:gd name="connsiteY8" fmla="*/ 2918482 h 5024480"/>
                <a:gd name="connsiteX9" fmla="*/ 1507077 w 2234306"/>
                <a:gd name="connsiteY9" fmla="*/ 1084249 h 5024480"/>
                <a:gd name="connsiteX10" fmla="*/ 396392 w 2234306"/>
                <a:gd name="connsiteY10" fmla="*/ 4254 h 5024480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736725 w 2230723"/>
                <a:gd name="connsiteY6" fmla="*/ 1314680 h 5014956"/>
                <a:gd name="connsiteX7" fmla="*/ 235455 w 2230723"/>
                <a:gd name="connsiteY7" fmla="*/ 3158420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692120 w 2230723"/>
                <a:gd name="connsiteY6" fmla="*/ 1284943 h 5014956"/>
                <a:gd name="connsiteX7" fmla="*/ 235455 w 2230723"/>
                <a:gd name="connsiteY7" fmla="*/ 3158420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396392 w 2230723"/>
                <a:gd name="connsiteY0" fmla="*/ 4254 h 5014956"/>
                <a:gd name="connsiteX1" fmla="*/ 934939 w 2230723"/>
                <a:gd name="connsiteY1" fmla="*/ 0 h 5014956"/>
                <a:gd name="connsiteX2" fmla="*/ 2230715 w 2230723"/>
                <a:gd name="connsiteY2" fmla="*/ 1251944 h 5014956"/>
                <a:gd name="connsiteX3" fmla="*/ 2224781 w 2230723"/>
                <a:gd name="connsiteY3" fmla="*/ 5014660 h 5014956"/>
                <a:gd name="connsiteX4" fmla="*/ 1787008 w 2230723"/>
                <a:gd name="connsiteY4" fmla="*/ 5007312 h 5014956"/>
                <a:gd name="connsiteX5" fmla="*/ 1791558 w 2230723"/>
                <a:gd name="connsiteY5" fmla="*/ 1370891 h 5014956"/>
                <a:gd name="connsiteX6" fmla="*/ 1692120 w 2230723"/>
                <a:gd name="connsiteY6" fmla="*/ 1284943 h 5014956"/>
                <a:gd name="connsiteX7" fmla="*/ 198284 w 2230723"/>
                <a:gd name="connsiteY7" fmla="*/ 3098947 h 5014956"/>
                <a:gd name="connsiteX8" fmla="*/ 78 w 2230723"/>
                <a:gd name="connsiteY8" fmla="*/ 2918482 h 5014956"/>
                <a:gd name="connsiteX9" fmla="*/ 1507077 w 2230723"/>
                <a:gd name="connsiteY9" fmla="*/ 1084249 h 5014956"/>
                <a:gd name="connsiteX10" fmla="*/ 396392 w 2230723"/>
                <a:gd name="connsiteY10" fmla="*/ 4254 h 5014956"/>
                <a:gd name="connsiteX0" fmla="*/ 463296 w 2297627"/>
                <a:gd name="connsiteY0" fmla="*/ 4254 h 5014956"/>
                <a:gd name="connsiteX1" fmla="*/ 1001843 w 2297627"/>
                <a:gd name="connsiteY1" fmla="*/ 0 h 5014956"/>
                <a:gd name="connsiteX2" fmla="*/ 2297619 w 2297627"/>
                <a:gd name="connsiteY2" fmla="*/ 1251944 h 5014956"/>
                <a:gd name="connsiteX3" fmla="*/ 2291685 w 2297627"/>
                <a:gd name="connsiteY3" fmla="*/ 5014660 h 5014956"/>
                <a:gd name="connsiteX4" fmla="*/ 1853912 w 2297627"/>
                <a:gd name="connsiteY4" fmla="*/ 5007312 h 5014956"/>
                <a:gd name="connsiteX5" fmla="*/ 1858462 w 2297627"/>
                <a:gd name="connsiteY5" fmla="*/ 1370891 h 5014956"/>
                <a:gd name="connsiteX6" fmla="*/ 1759024 w 2297627"/>
                <a:gd name="connsiteY6" fmla="*/ 1284943 h 5014956"/>
                <a:gd name="connsiteX7" fmla="*/ 265188 w 2297627"/>
                <a:gd name="connsiteY7" fmla="*/ 3098947 h 5014956"/>
                <a:gd name="connsiteX8" fmla="*/ 75 w 2297627"/>
                <a:gd name="connsiteY8" fmla="*/ 2881311 h 5014956"/>
                <a:gd name="connsiteX9" fmla="*/ 1573981 w 2297627"/>
                <a:gd name="connsiteY9" fmla="*/ 1084249 h 5014956"/>
                <a:gd name="connsiteX10" fmla="*/ 463296 w 2297627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59025 w 2297628"/>
                <a:gd name="connsiteY6" fmla="*/ 1284943 h 5014956"/>
                <a:gd name="connsiteX7" fmla="*/ 265189 w 2297628"/>
                <a:gd name="connsiteY7" fmla="*/ 3098947 h 5014956"/>
                <a:gd name="connsiteX8" fmla="*/ 76 w 2297628"/>
                <a:gd name="connsiteY8" fmla="*/ 2881311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881311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58463 w 2297628"/>
                <a:gd name="connsiteY5" fmla="*/ 137089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73331 w 2297628"/>
                <a:gd name="connsiteY5" fmla="*/ 1356023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78940 w 2297628"/>
                <a:gd name="connsiteY5" fmla="*/ 1400901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63297 w 2297628"/>
                <a:gd name="connsiteY0" fmla="*/ 4254 h 5014956"/>
                <a:gd name="connsiteX1" fmla="*/ 1001844 w 2297628"/>
                <a:gd name="connsiteY1" fmla="*/ 0 h 5014956"/>
                <a:gd name="connsiteX2" fmla="*/ 2297620 w 2297628"/>
                <a:gd name="connsiteY2" fmla="*/ 1251944 h 5014956"/>
                <a:gd name="connsiteX3" fmla="*/ 2291686 w 2297628"/>
                <a:gd name="connsiteY3" fmla="*/ 5014660 h 5014956"/>
                <a:gd name="connsiteX4" fmla="*/ 1853913 w 2297628"/>
                <a:gd name="connsiteY4" fmla="*/ 5007312 h 5014956"/>
                <a:gd name="connsiteX5" fmla="*/ 1888667 w 2297628"/>
                <a:gd name="connsiteY5" fmla="*/ 1391173 h 5014956"/>
                <a:gd name="connsiteX6" fmla="*/ 1766459 w 2297628"/>
                <a:gd name="connsiteY6" fmla="*/ 1277509 h 5014956"/>
                <a:gd name="connsiteX7" fmla="*/ 265189 w 2297628"/>
                <a:gd name="connsiteY7" fmla="*/ 3098947 h 5014956"/>
                <a:gd name="connsiteX8" fmla="*/ 76 w 2297628"/>
                <a:gd name="connsiteY8" fmla="*/ 2903614 h 5014956"/>
                <a:gd name="connsiteX9" fmla="*/ 1536811 w 2297628"/>
                <a:gd name="connsiteY9" fmla="*/ 1061947 h 5014956"/>
                <a:gd name="connsiteX10" fmla="*/ 463297 w 2297628"/>
                <a:gd name="connsiteY10" fmla="*/ 4254 h 5014956"/>
                <a:gd name="connsiteX0" fmla="*/ 444249 w 2278580"/>
                <a:gd name="connsiteY0" fmla="*/ 4254 h 5014956"/>
                <a:gd name="connsiteX1" fmla="*/ 982796 w 2278580"/>
                <a:gd name="connsiteY1" fmla="*/ 0 h 5014956"/>
                <a:gd name="connsiteX2" fmla="*/ 2278572 w 2278580"/>
                <a:gd name="connsiteY2" fmla="*/ 1251944 h 5014956"/>
                <a:gd name="connsiteX3" fmla="*/ 2272638 w 2278580"/>
                <a:gd name="connsiteY3" fmla="*/ 5014660 h 5014956"/>
                <a:gd name="connsiteX4" fmla="*/ 1834865 w 2278580"/>
                <a:gd name="connsiteY4" fmla="*/ 5007312 h 5014956"/>
                <a:gd name="connsiteX5" fmla="*/ 1869619 w 2278580"/>
                <a:gd name="connsiteY5" fmla="*/ 1391173 h 5014956"/>
                <a:gd name="connsiteX6" fmla="*/ 1747411 w 2278580"/>
                <a:gd name="connsiteY6" fmla="*/ 1277509 h 5014956"/>
                <a:gd name="connsiteX7" fmla="*/ 246141 w 2278580"/>
                <a:gd name="connsiteY7" fmla="*/ 3098947 h 5014956"/>
                <a:gd name="connsiteX8" fmla="*/ 78 w 2278580"/>
                <a:gd name="connsiteY8" fmla="*/ 2903614 h 5014956"/>
                <a:gd name="connsiteX9" fmla="*/ 1517763 w 2278580"/>
                <a:gd name="connsiteY9" fmla="*/ 1061947 h 5014956"/>
                <a:gd name="connsiteX10" fmla="*/ 444249 w 2278580"/>
                <a:gd name="connsiteY10" fmla="*/ 4254 h 5014956"/>
                <a:gd name="connsiteX0" fmla="*/ 404495 w 2238826"/>
                <a:gd name="connsiteY0" fmla="*/ 4254 h 5014956"/>
                <a:gd name="connsiteX1" fmla="*/ 943042 w 2238826"/>
                <a:gd name="connsiteY1" fmla="*/ 0 h 5014956"/>
                <a:gd name="connsiteX2" fmla="*/ 2238818 w 2238826"/>
                <a:gd name="connsiteY2" fmla="*/ 1251944 h 5014956"/>
                <a:gd name="connsiteX3" fmla="*/ 2232884 w 2238826"/>
                <a:gd name="connsiteY3" fmla="*/ 5014660 h 5014956"/>
                <a:gd name="connsiteX4" fmla="*/ 1795111 w 2238826"/>
                <a:gd name="connsiteY4" fmla="*/ 5007312 h 5014956"/>
                <a:gd name="connsiteX5" fmla="*/ 1829865 w 2238826"/>
                <a:gd name="connsiteY5" fmla="*/ 1391173 h 5014956"/>
                <a:gd name="connsiteX6" fmla="*/ 1707657 w 2238826"/>
                <a:gd name="connsiteY6" fmla="*/ 1277509 h 5014956"/>
                <a:gd name="connsiteX7" fmla="*/ 206387 w 2238826"/>
                <a:gd name="connsiteY7" fmla="*/ 3098947 h 5014956"/>
                <a:gd name="connsiteX8" fmla="*/ 80 w 2238826"/>
                <a:gd name="connsiteY8" fmla="*/ 2857246 h 5014956"/>
                <a:gd name="connsiteX9" fmla="*/ 1478009 w 2238826"/>
                <a:gd name="connsiteY9" fmla="*/ 1061947 h 5014956"/>
                <a:gd name="connsiteX10" fmla="*/ 404495 w 2238826"/>
                <a:gd name="connsiteY10" fmla="*/ 4254 h 5014956"/>
                <a:gd name="connsiteX0" fmla="*/ 404495 w 2238826"/>
                <a:gd name="connsiteY0" fmla="*/ 154952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206387 w 2238826"/>
                <a:gd name="connsiteY7" fmla="*/ 3249645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404495 w 2238826"/>
                <a:gd name="connsiteY10" fmla="*/ 154952 h 5165654"/>
                <a:gd name="connsiteX0" fmla="*/ 245469 w 2238826"/>
                <a:gd name="connsiteY0" fmla="*/ 15844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206387 w 2238826"/>
                <a:gd name="connsiteY7" fmla="*/ 3249645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245469 w 2238826"/>
                <a:gd name="connsiteY10" fmla="*/ 15844 h 5165654"/>
                <a:gd name="connsiteX0" fmla="*/ 245469 w 2238826"/>
                <a:gd name="connsiteY0" fmla="*/ 15844 h 5165654"/>
                <a:gd name="connsiteX1" fmla="*/ 784016 w 2238826"/>
                <a:gd name="connsiteY1" fmla="*/ 0 h 5165654"/>
                <a:gd name="connsiteX2" fmla="*/ 2238818 w 2238826"/>
                <a:gd name="connsiteY2" fmla="*/ 1402642 h 5165654"/>
                <a:gd name="connsiteX3" fmla="*/ 2232884 w 2238826"/>
                <a:gd name="connsiteY3" fmla="*/ 5165358 h 5165654"/>
                <a:gd name="connsiteX4" fmla="*/ 1795111 w 2238826"/>
                <a:gd name="connsiteY4" fmla="*/ 5158010 h 5165654"/>
                <a:gd name="connsiteX5" fmla="*/ 1829865 w 2238826"/>
                <a:gd name="connsiteY5" fmla="*/ 1541871 h 5165654"/>
                <a:gd name="connsiteX6" fmla="*/ 1707657 w 2238826"/>
                <a:gd name="connsiteY6" fmla="*/ 1428207 h 5165654"/>
                <a:gd name="connsiteX7" fmla="*/ 663587 w 2238826"/>
                <a:gd name="connsiteY7" fmla="*/ 3496361 h 5165654"/>
                <a:gd name="connsiteX8" fmla="*/ 80 w 2238826"/>
                <a:gd name="connsiteY8" fmla="*/ 3007944 h 5165654"/>
                <a:gd name="connsiteX9" fmla="*/ 1478009 w 2238826"/>
                <a:gd name="connsiteY9" fmla="*/ 1212645 h 5165654"/>
                <a:gd name="connsiteX10" fmla="*/ 245469 w 2238826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32298 w 1993357"/>
                <a:gd name="connsiteY8" fmla="*/ 3291668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62116 w 1993357"/>
                <a:gd name="connsiteY8" fmla="*/ 3304004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62116 w 1993357"/>
                <a:gd name="connsiteY8" fmla="*/ 3304004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15844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15844 h 5165654"/>
                <a:gd name="connsiteX0" fmla="*/ 0 w 1993357"/>
                <a:gd name="connsiteY0" fmla="*/ 2570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2570 h 5165654"/>
                <a:gd name="connsiteX0" fmla="*/ 0 w 1993357"/>
                <a:gd name="connsiteY0" fmla="*/ 2570 h 5165654"/>
                <a:gd name="connsiteX1" fmla="*/ 538547 w 1993357"/>
                <a:gd name="connsiteY1" fmla="*/ 0 h 5165654"/>
                <a:gd name="connsiteX2" fmla="*/ 1993349 w 1993357"/>
                <a:gd name="connsiteY2" fmla="*/ 1402642 h 5165654"/>
                <a:gd name="connsiteX3" fmla="*/ 1987415 w 1993357"/>
                <a:gd name="connsiteY3" fmla="*/ 5165358 h 5165654"/>
                <a:gd name="connsiteX4" fmla="*/ 1549642 w 1993357"/>
                <a:gd name="connsiteY4" fmla="*/ 5158010 h 5165654"/>
                <a:gd name="connsiteX5" fmla="*/ 1584396 w 1993357"/>
                <a:gd name="connsiteY5" fmla="*/ 1541871 h 5165654"/>
                <a:gd name="connsiteX6" fmla="*/ 1462188 w 1993357"/>
                <a:gd name="connsiteY6" fmla="*/ 1428207 h 5165654"/>
                <a:gd name="connsiteX7" fmla="*/ 418118 w 1993357"/>
                <a:gd name="connsiteY7" fmla="*/ 3496361 h 5165654"/>
                <a:gd name="connsiteX8" fmla="*/ 154621 w 1993357"/>
                <a:gd name="connsiteY8" fmla="*/ 3294701 h 5165654"/>
                <a:gd name="connsiteX9" fmla="*/ 1232540 w 1993357"/>
                <a:gd name="connsiteY9" fmla="*/ 1212645 h 5165654"/>
                <a:gd name="connsiteX10" fmla="*/ 0 w 1993357"/>
                <a:gd name="connsiteY10" fmla="*/ 2570 h 5165654"/>
                <a:gd name="connsiteX0" fmla="*/ 0 w 1993357"/>
                <a:gd name="connsiteY0" fmla="*/ 2570 h 5167017"/>
                <a:gd name="connsiteX1" fmla="*/ 538547 w 1993357"/>
                <a:gd name="connsiteY1" fmla="*/ 0 h 5167017"/>
                <a:gd name="connsiteX2" fmla="*/ 1993349 w 1993357"/>
                <a:gd name="connsiteY2" fmla="*/ 1402642 h 5167017"/>
                <a:gd name="connsiteX3" fmla="*/ 1987415 w 1993357"/>
                <a:gd name="connsiteY3" fmla="*/ 5165358 h 5167017"/>
                <a:gd name="connsiteX4" fmla="*/ 1571413 w 1993357"/>
                <a:gd name="connsiteY4" fmla="*/ 5167017 h 5167017"/>
                <a:gd name="connsiteX5" fmla="*/ 1584396 w 1993357"/>
                <a:gd name="connsiteY5" fmla="*/ 1541871 h 5167017"/>
                <a:gd name="connsiteX6" fmla="*/ 1462188 w 1993357"/>
                <a:gd name="connsiteY6" fmla="*/ 1428207 h 5167017"/>
                <a:gd name="connsiteX7" fmla="*/ 418118 w 1993357"/>
                <a:gd name="connsiteY7" fmla="*/ 3496361 h 5167017"/>
                <a:gd name="connsiteX8" fmla="*/ 154621 w 1993357"/>
                <a:gd name="connsiteY8" fmla="*/ 3294701 h 5167017"/>
                <a:gd name="connsiteX9" fmla="*/ 1232540 w 1993357"/>
                <a:gd name="connsiteY9" fmla="*/ 1212645 h 5167017"/>
                <a:gd name="connsiteX10" fmla="*/ 0 w 1993357"/>
                <a:gd name="connsiteY10" fmla="*/ 2570 h 516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3357" h="5167017">
                  <a:moveTo>
                    <a:pt x="0" y="2570"/>
                  </a:moveTo>
                  <a:lnTo>
                    <a:pt x="538547" y="0"/>
                  </a:lnTo>
                  <a:lnTo>
                    <a:pt x="1993349" y="1402642"/>
                  </a:lnTo>
                  <a:cubicBezTo>
                    <a:pt x="1993631" y="2685445"/>
                    <a:pt x="1987133" y="5197005"/>
                    <a:pt x="1987415" y="5165358"/>
                  </a:cubicBezTo>
                  <a:lnTo>
                    <a:pt x="1571413" y="5167017"/>
                  </a:lnTo>
                  <a:cubicBezTo>
                    <a:pt x="1575741" y="3958635"/>
                    <a:pt x="1580068" y="2750253"/>
                    <a:pt x="1584396" y="1541871"/>
                  </a:cubicBezTo>
                  <a:lnTo>
                    <a:pt x="1462188" y="1428207"/>
                  </a:lnTo>
                  <a:lnTo>
                    <a:pt x="418118" y="3496361"/>
                  </a:lnTo>
                  <a:lnTo>
                    <a:pt x="154621" y="3294701"/>
                  </a:lnTo>
                  <a:cubicBezTo>
                    <a:pt x="142023" y="3277555"/>
                    <a:pt x="1223128" y="1222522"/>
                    <a:pt x="1232540" y="1212645"/>
                  </a:cubicBezTo>
                  <a:lnTo>
                    <a:pt x="0" y="257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Freeform 142"/>
          <p:cNvSpPr/>
          <p:nvPr/>
        </p:nvSpPr>
        <p:spPr>
          <a:xfrm>
            <a:off x="8629080" y="1338511"/>
            <a:ext cx="778877" cy="3566910"/>
          </a:xfrm>
          <a:custGeom>
            <a:avLst/>
            <a:gdLst>
              <a:gd name="connsiteX0" fmla="*/ 673769 w 673769"/>
              <a:gd name="connsiteY0" fmla="*/ 200526 h 200526"/>
              <a:gd name="connsiteX1" fmla="*/ 673769 w 673769"/>
              <a:gd name="connsiteY1" fmla="*/ 0 h 200526"/>
              <a:gd name="connsiteX2" fmla="*/ 0 w 673769"/>
              <a:gd name="connsiteY2" fmla="*/ 4011 h 200526"/>
              <a:gd name="connsiteX3" fmla="*/ 0 w 673769"/>
              <a:gd name="connsiteY3" fmla="*/ 4011 h 200526"/>
              <a:gd name="connsiteX4" fmla="*/ 0 w 673769"/>
              <a:gd name="connsiteY4" fmla="*/ 4011 h 200526"/>
              <a:gd name="connsiteX5" fmla="*/ 0 w 673769"/>
              <a:gd name="connsiteY5" fmla="*/ 4011 h 200526"/>
              <a:gd name="connsiteX0" fmla="*/ 673769 w 673769"/>
              <a:gd name="connsiteY0" fmla="*/ 200526 h 200526"/>
              <a:gd name="connsiteX1" fmla="*/ 673769 w 673769"/>
              <a:gd name="connsiteY1" fmla="*/ 0 h 200526"/>
              <a:gd name="connsiteX2" fmla="*/ 92447 w 673769"/>
              <a:gd name="connsiteY2" fmla="*/ 3191 h 200526"/>
              <a:gd name="connsiteX3" fmla="*/ 0 w 673769"/>
              <a:gd name="connsiteY3" fmla="*/ 4011 h 200526"/>
              <a:gd name="connsiteX4" fmla="*/ 0 w 673769"/>
              <a:gd name="connsiteY4" fmla="*/ 4011 h 200526"/>
              <a:gd name="connsiteX5" fmla="*/ 0 w 673769"/>
              <a:gd name="connsiteY5" fmla="*/ 4011 h 200526"/>
              <a:gd name="connsiteX6" fmla="*/ 0 w 673769"/>
              <a:gd name="connsiteY6" fmla="*/ 4011 h 200526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0 w 673769"/>
              <a:gd name="connsiteY4" fmla="*/ 4011 h 918411"/>
              <a:gd name="connsiteX5" fmla="*/ 0 w 673769"/>
              <a:gd name="connsiteY5" fmla="*/ 4011 h 918411"/>
              <a:gd name="connsiteX6" fmla="*/ 40047 w 673769"/>
              <a:gd name="connsiteY6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0 w 673769"/>
              <a:gd name="connsiteY4" fmla="*/ 4011 h 918411"/>
              <a:gd name="connsiteX5" fmla="*/ 33372 w 673769"/>
              <a:gd name="connsiteY5" fmla="*/ 284338 h 918411"/>
              <a:gd name="connsiteX6" fmla="*/ 40047 w 673769"/>
              <a:gd name="connsiteY6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33372 w 673769"/>
              <a:gd name="connsiteY4" fmla="*/ 284338 h 918411"/>
              <a:gd name="connsiteX5" fmla="*/ 40047 w 673769"/>
              <a:gd name="connsiteY5" fmla="*/ 918411 h 918411"/>
              <a:gd name="connsiteX0" fmla="*/ 673769 w 673769"/>
              <a:gd name="connsiteY0" fmla="*/ 200526 h 918411"/>
              <a:gd name="connsiteX1" fmla="*/ 673769 w 673769"/>
              <a:gd name="connsiteY1" fmla="*/ 0 h 918411"/>
              <a:gd name="connsiteX2" fmla="*/ 92447 w 673769"/>
              <a:gd name="connsiteY2" fmla="*/ 3191 h 918411"/>
              <a:gd name="connsiteX3" fmla="*/ 0 w 673769"/>
              <a:gd name="connsiteY3" fmla="*/ 4011 h 918411"/>
              <a:gd name="connsiteX4" fmla="*/ 40047 w 673769"/>
              <a:gd name="connsiteY4" fmla="*/ 918411 h 918411"/>
              <a:gd name="connsiteX0" fmla="*/ 633722 w 633722"/>
              <a:gd name="connsiteY0" fmla="*/ 200526 h 918411"/>
              <a:gd name="connsiteX1" fmla="*/ 633722 w 633722"/>
              <a:gd name="connsiteY1" fmla="*/ 0 h 918411"/>
              <a:gd name="connsiteX2" fmla="*/ 52400 w 633722"/>
              <a:gd name="connsiteY2" fmla="*/ 3191 h 918411"/>
              <a:gd name="connsiteX3" fmla="*/ 0 w 633722"/>
              <a:gd name="connsiteY3" fmla="*/ 918411 h 918411"/>
              <a:gd name="connsiteX0" fmla="*/ 581322 w 581322"/>
              <a:gd name="connsiteY0" fmla="*/ 200526 h 1045226"/>
              <a:gd name="connsiteX1" fmla="*/ 581322 w 581322"/>
              <a:gd name="connsiteY1" fmla="*/ 0 h 1045226"/>
              <a:gd name="connsiteX2" fmla="*/ 0 w 581322"/>
              <a:gd name="connsiteY2" fmla="*/ 3191 h 1045226"/>
              <a:gd name="connsiteX3" fmla="*/ 4333 w 581322"/>
              <a:gd name="connsiteY3" fmla="*/ 1045226 h 1045226"/>
              <a:gd name="connsiteX0" fmla="*/ 581322 w 581322"/>
              <a:gd name="connsiteY0" fmla="*/ 200526 h 3037856"/>
              <a:gd name="connsiteX1" fmla="*/ 581322 w 581322"/>
              <a:gd name="connsiteY1" fmla="*/ 0 h 3037856"/>
              <a:gd name="connsiteX2" fmla="*/ 0 w 581322"/>
              <a:gd name="connsiteY2" fmla="*/ 3191 h 3037856"/>
              <a:gd name="connsiteX3" fmla="*/ 8143 w 581322"/>
              <a:gd name="connsiteY3" fmla="*/ 3037856 h 3037856"/>
              <a:gd name="connsiteX0" fmla="*/ 581322 w 581322"/>
              <a:gd name="connsiteY0" fmla="*/ 197335 h 3034665"/>
              <a:gd name="connsiteX1" fmla="*/ 581322 w 581322"/>
              <a:gd name="connsiteY1" fmla="*/ 56907 h 3034665"/>
              <a:gd name="connsiteX2" fmla="*/ 0 w 581322"/>
              <a:gd name="connsiteY2" fmla="*/ 0 h 3034665"/>
              <a:gd name="connsiteX3" fmla="*/ 8143 w 581322"/>
              <a:gd name="connsiteY3" fmla="*/ 3034665 h 3034665"/>
              <a:gd name="connsiteX0" fmla="*/ 581322 w 581322"/>
              <a:gd name="connsiteY0" fmla="*/ 154408 h 2991738"/>
              <a:gd name="connsiteX1" fmla="*/ 581322 w 581322"/>
              <a:gd name="connsiteY1" fmla="*/ 13980 h 2991738"/>
              <a:gd name="connsiteX2" fmla="*/ 0 w 581322"/>
              <a:gd name="connsiteY2" fmla="*/ 0 h 2991738"/>
              <a:gd name="connsiteX3" fmla="*/ 8143 w 581322"/>
              <a:gd name="connsiteY3" fmla="*/ 2991738 h 2991738"/>
              <a:gd name="connsiteX0" fmla="*/ 581322 w 581322"/>
              <a:gd name="connsiteY0" fmla="*/ 141530 h 2978860"/>
              <a:gd name="connsiteX1" fmla="*/ 581322 w 581322"/>
              <a:gd name="connsiteY1" fmla="*/ 1102 h 2978860"/>
              <a:gd name="connsiteX2" fmla="*/ 0 w 581322"/>
              <a:gd name="connsiteY2" fmla="*/ 0 h 2978860"/>
              <a:gd name="connsiteX3" fmla="*/ 8143 w 581322"/>
              <a:gd name="connsiteY3" fmla="*/ 2978860 h 2978860"/>
              <a:gd name="connsiteX0" fmla="*/ 581322 w 581322"/>
              <a:gd name="connsiteY0" fmla="*/ 141530 h 3200873"/>
              <a:gd name="connsiteX1" fmla="*/ 581322 w 581322"/>
              <a:gd name="connsiteY1" fmla="*/ 1102 h 3200873"/>
              <a:gd name="connsiteX2" fmla="*/ 0 w 581322"/>
              <a:gd name="connsiteY2" fmla="*/ 0 h 3200873"/>
              <a:gd name="connsiteX3" fmla="*/ 8143 w 581322"/>
              <a:gd name="connsiteY3" fmla="*/ 2978860 h 3200873"/>
              <a:gd name="connsiteX4" fmla="*/ 7300 w 581322"/>
              <a:gd name="connsiteY4" fmla="*/ 2983572 h 3200873"/>
              <a:gd name="connsiteX0" fmla="*/ 885485 w 885485"/>
              <a:gd name="connsiteY0" fmla="*/ 141530 h 3314265"/>
              <a:gd name="connsiteX1" fmla="*/ 885485 w 885485"/>
              <a:gd name="connsiteY1" fmla="*/ 1102 h 3314265"/>
              <a:gd name="connsiteX2" fmla="*/ 304163 w 885485"/>
              <a:gd name="connsiteY2" fmla="*/ 0 h 3314265"/>
              <a:gd name="connsiteX3" fmla="*/ 312306 w 885485"/>
              <a:gd name="connsiteY3" fmla="*/ 2978860 h 3314265"/>
              <a:gd name="connsiteX4" fmla="*/ 0 w 885485"/>
              <a:gd name="connsiteY4" fmla="*/ 3274046 h 3314265"/>
              <a:gd name="connsiteX0" fmla="*/ 885485 w 885485"/>
              <a:gd name="connsiteY0" fmla="*/ 141530 h 3274046"/>
              <a:gd name="connsiteX1" fmla="*/ 885485 w 885485"/>
              <a:gd name="connsiteY1" fmla="*/ 1102 h 3274046"/>
              <a:gd name="connsiteX2" fmla="*/ 304163 w 885485"/>
              <a:gd name="connsiteY2" fmla="*/ 0 h 3274046"/>
              <a:gd name="connsiteX3" fmla="*/ 312306 w 885485"/>
              <a:gd name="connsiteY3" fmla="*/ 2978860 h 3274046"/>
              <a:gd name="connsiteX4" fmla="*/ 0 w 885485"/>
              <a:gd name="connsiteY4" fmla="*/ 3274046 h 3274046"/>
              <a:gd name="connsiteX0" fmla="*/ 781664 w 781664"/>
              <a:gd name="connsiteY0" fmla="*/ 141530 h 2983572"/>
              <a:gd name="connsiteX1" fmla="*/ 781664 w 781664"/>
              <a:gd name="connsiteY1" fmla="*/ 1102 h 2983572"/>
              <a:gd name="connsiteX2" fmla="*/ 200342 w 781664"/>
              <a:gd name="connsiteY2" fmla="*/ 0 h 2983572"/>
              <a:gd name="connsiteX3" fmla="*/ 208485 w 781664"/>
              <a:gd name="connsiteY3" fmla="*/ 2978860 h 2983572"/>
              <a:gd name="connsiteX4" fmla="*/ 0 w 781664"/>
              <a:gd name="connsiteY4" fmla="*/ 2983572 h 2983572"/>
              <a:gd name="connsiteX0" fmla="*/ 781664 w 781664"/>
              <a:gd name="connsiteY0" fmla="*/ 141530 h 2983572"/>
              <a:gd name="connsiteX1" fmla="*/ 781664 w 781664"/>
              <a:gd name="connsiteY1" fmla="*/ 1102 h 2983572"/>
              <a:gd name="connsiteX2" fmla="*/ 200342 w 781664"/>
              <a:gd name="connsiteY2" fmla="*/ 0 h 2983572"/>
              <a:gd name="connsiteX3" fmla="*/ 208485 w 781664"/>
              <a:gd name="connsiteY3" fmla="*/ 2913652 h 2983572"/>
              <a:gd name="connsiteX4" fmla="*/ 0 w 781664"/>
              <a:gd name="connsiteY4" fmla="*/ 2983572 h 2983572"/>
              <a:gd name="connsiteX0" fmla="*/ 781664 w 781664"/>
              <a:gd name="connsiteY0" fmla="*/ 141530 h 2913652"/>
              <a:gd name="connsiteX1" fmla="*/ 781664 w 781664"/>
              <a:gd name="connsiteY1" fmla="*/ 1102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781664 w 781664"/>
              <a:gd name="connsiteY0" fmla="*/ 141530 h 2913652"/>
              <a:gd name="connsiteX1" fmla="*/ 781664 w 781664"/>
              <a:gd name="connsiteY1" fmla="*/ 1102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781664 w 781664"/>
              <a:gd name="connsiteY0" fmla="*/ 141530 h 2913652"/>
              <a:gd name="connsiteX1" fmla="*/ 665199 w 781664"/>
              <a:gd name="connsiteY1" fmla="*/ 7541 h 2913652"/>
              <a:gd name="connsiteX2" fmla="*/ 200342 w 781664"/>
              <a:gd name="connsiteY2" fmla="*/ 0 h 2913652"/>
              <a:gd name="connsiteX3" fmla="*/ 208485 w 781664"/>
              <a:gd name="connsiteY3" fmla="*/ 2913652 h 2913652"/>
              <a:gd name="connsiteX4" fmla="*/ 0 w 781664"/>
              <a:gd name="connsiteY4" fmla="*/ 2906507 h 2913652"/>
              <a:gd name="connsiteX0" fmla="*/ 639317 w 665199"/>
              <a:gd name="connsiteY0" fmla="*/ 141530 h 2913652"/>
              <a:gd name="connsiteX1" fmla="*/ 665199 w 665199"/>
              <a:gd name="connsiteY1" fmla="*/ 7541 h 2913652"/>
              <a:gd name="connsiteX2" fmla="*/ 200342 w 665199"/>
              <a:gd name="connsiteY2" fmla="*/ 0 h 2913652"/>
              <a:gd name="connsiteX3" fmla="*/ 208485 w 665199"/>
              <a:gd name="connsiteY3" fmla="*/ 2913652 h 2913652"/>
              <a:gd name="connsiteX4" fmla="*/ 0 w 665199"/>
              <a:gd name="connsiteY4" fmla="*/ 2906507 h 2913652"/>
              <a:gd name="connsiteX0" fmla="*/ 639317 w 639318"/>
              <a:gd name="connsiteY0" fmla="*/ 141530 h 2913652"/>
              <a:gd name="connsiteX1" fmla="*/ 639318 w 639318"/>
              <a:gd name="connsiteY1" fmla="*/ 1102 h 2913652"/>
              <a:gd name="connsiteX2" fmla="*/ 200342 w 639318"/>
              <a:gd name="connsiteY2" fmla="*/ 0 h 2913652"/>
              <a:gd name="connsiteX3" fmla="*/ 208485 w 639318"/>
              <a:gd name="connsiteY3" fmla="*/ 2913652 h 2913652"/>
              <a:gd name="connsiteX4" fmla="*/ 0 w 639318"/>
              <a:gd name="connsiteY4" fmla="*/ 2906507 h 291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318" h="2913652">
                <a:moveTo>
                  <a:pt x="639317" y="141530"/>
                </a:moveTo>
                <a:cubicBezTo>
                  <a:pt x="639317" y="94721"/>
                  <a:pt x="639318" y="47911"/>
                  <a:pt x="639318" y="1102"/>
                </a:cubicBezTo>
                <a:lnTo>
                  <a:pt x="200342" y="0"/>
                </a:lnTo>
                <a:cubicBezTo>
                  <a:pt x="203056" y="971217"/>
                  <a:pt x="205771" y="1942435"/>
                  <a:pt x="208485" y="2913652"/>
                </a:cubicBezTo>
                <a:lnTo>
                  <a:pt x="0" y="2906507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5646157" y="3085383"/>
            <a:ext cx="5216084" cy="2880019"/>
          </a:xfrm>
          <a:custGeom>
            <a:avLst/>
            <a:gdLst>
              <a:gd name="connsiteX0" fmla="*/ 0 w 5584371"/>
              <a:gd name="connsiteY0" fmla="*/ 0 h 2743200"/>
              <a:gd name="connsiteX1" fmla="*/ 228600 w 5584371"/>
              <a:gd name="connsiteY1" fmla="*/ 16328 h 2743200"/>
              <a:gd name="connsiteX2" fmla="*/ 212271 w 5584371"/>
              <a:gd name="connsiteY2" fmla="*/ 2677885 h 2743200"/>
              <a:gd name="connsiteX3" fmla="*/ 5584371 w 5584371"/>
              <a:gd name="connsiteY3" fmla="*/ 2743200 h 2743200"/>
              <a:gd name="connsiteX4" fmla="*/ 5584371 w 5584371"/>
              <a:gd name="connsiteY4" fmla="*/ 2547257 h 2743200"/>
              <a:gd name="connsiteX0" fmla="*/ 0 w 5651902"/>
              <a:gd name="connsiteY0" fmla="*/ 0 h 2733729"/>
              <a:gd name="connsiteX1" fmla="*/ 296131 w 5651902"/>
              <a:gd name="connsiteY1" fmla="*/ 6857 h 2733729"/>
              <a:gd name="connsiteX2" fmla="*/ 279802 w 5651902"/>
              <a:gd name="connsiteY2" fmla="*/ 2668414 h 2733729"/>
              <a:gd name="connsiteX3" fmla="*/ 5651902 w 5651902"/>
              <a:gd name="connsiteY3" fmla="*/ 2733729 h 2733729"/>
              <a:gd name="connsiteX4" fmla="*/ 5651902 w 5651902"/>
              <a:gd name="connsiteY4" fmla="*/ 2537786 h 2733729"/>
              <a:gd name="connsiteX0" fmla="*/ 0 w 5647078"/>
              <a:gd name="connsiteY0" fmla="*/ 2614 h 2726872"/>
              <a:gd name="connsiteX1" fmla="*/ 291307 w 5647078"/>
              <a:gd name="connsiteY1" fmla="*/ 0 h 2726872"/>
              <a:gd name="connsiteX2" fmla="*/ 274978 w 5647078"/>
              <a:gd name="connsiteY2" fmla="*/ 2661557 h 2726872"/>
              <a:gd name="connsiteX3" fmla="*/ 5647078 w 5647078"/>
              <a:gd name="connsiteY3" fmla="*/ 2726872 h 2726872"/>
              <a:gd name="connsiteX4" fmla="*/ 5647078 w 5647078"/>
              <a:gd name="connsiteY4" fmla="*/ 2530929 h 2726872"/>
              <a:gd name="connsiteX0" fmla="*/ 0 w 5647078"/>
              <a:gd name="connsiteY0" fmla="*/ 0 h 2724258"/>
              <a:gd name="connsiteX1" fmla="*/ 291307 w 5647078"/>
              <a:gd name="connsiteY1" fmla="*/ 6857 h 2724258"/>
              <a:gd name="connsiteX2" fmla="*/ 274978 w 5647078"/>
              <a:gd name="connsiteY2" fmla="*/ 2658943 h 2724258"/>
              <a:gd name="connsiteX3" fmla="*/ 5647078 w 5647078"/>
              <a:gd name="connsiteY3" fmla="*/ 2724258 h 2724258"/>
              <a:gd name="connsiteX4" fmla="*/ 5647078 w 5647078"/>
              <a:gd name="connsiteY4" fmla="*/ 2528315 h 2724258"/>
              <a:gd name="connsiteX0" fmla="*/ 0 w 5647078"/>
              <a:gd name="connsiteY0" fmla="*/ 0 h 2724258"/>
              <a:gd name="connsiteX1" fmla="*/ 291307 w 5647078"/>
              <a:gd name="connsiteY1" fmla="*/ 2121 h 2724258"/>
              <a:gd name="connsiteX2" fmla="*/ 274978 w 5647078"/>
              <a:gd name="connsiteY2" fmla="*/ 2658943 h 2724258"/>
              <a:gd name="connsiteX3" fmla="*/ 5647078 w 5647078"/>
              <a:gd name="connsiteY3" fmla="*/ 2724258 h 2724258"/>
              <a:gd name="connsiteX4" fmla="*/ 5647078 w 5647078"/>
              <a:gd name="connsiteY4" fmla="*/ 2528315 h 2724258"/>
              <a:gd name="connsiteX0" fmla="*/ 0 w 5647078"/>
              <a:gd name="connsiteY0" fmla="*/ 0 h 2744179"/>
              <a:gd name="connsiteX1" fmla="*/ 291307 w 5647078"/>
              <a:gd name="connsiteY1" fmla="*/ 2121 h 2744179"/>
              <a:gd name="connsiteX2" fmla="*/ 274978 w 5647078"/>
              <a:gd name="connsiteY2" fmla="*/ 2744179 h 2744179"/>
              <a:gd name="connsiteX3" fmla="*/ 5647078 w 5647078"/>
              <a:gd name="connsiteY3" fmla="*/ 2724258 h 2744179"/>
              <a:gd name="connsiteX4" fmla="*/ 5647078 w 5647078"/>
              <a:gd name="connsiteY4" fmla="*/ 2528315 h 2744179"/>
              <a:gd name="connsiteX0" fmla="*/ 0 w 5647078"/>
              <a:gd name="connsiteY0" fmla="*/ 0 h 2762141"/>
              <a:gd name="connsiteX1" fmla="*/ 291307 w 5647078"/>
              <a:gd name="connsiteY1" fmla="*/ 2121 h 2762141"/>
              <a:gd name="connsiteX2" fmla="*/ 274978 w 5647078"/>
              <a:gd name="connsiteY2" fmla="*/ 2744179 h 2762141"/>
              <a:gd name="connsiteX3" fmla="*/ 5637431 w 5647078"/>
              <a:gd name="connsiteY3" fmla="*/ 2762141 h 2762141"/>
              <a:gd name="connsiteX4" fmla="*/ 5647078 w 5647078"/>
              <a:gd name="connsiteY4" fmla="*/ 2528315 h 2762141"/>
              <a:gd name="connsiteX0" fmla="*/ 0 w 5647078"/>
              <a:gd name="connsiteY0" fmla="*/ 0 h 2747935"/>
              <a:gd name="connsiteX1" fmla="*/ 291307 w 5647078"/>
              <a:gd name="connsiteY1" fmla="*/ 2121 h 2747935"/>
              <a:gd name="connsiteX2" fmla="*/ 274978 w 5647078"/>
              <a:gd name="connsiteY2" fmla="*/ 2744179 h 2747935"/>
              <a:gd name="connsiteX3" fmla="*/ 5632608 w 5647078"/>
              <a:gd name="connsiteY3" fmla="*/ 2747935 h 2747935"/>
              <a:gd name="connsiteX4" fmla="*/ 5647078 w 5647078"/>
              <a:gd name="connsiteY4" fmla="*/ 2528315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27784 w 5632608"/>
              <a:gd name="connsiteY4" fmla="*/ 2485697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32608 w 5632608"/>
              <a:gd name="connsiteY4" fmla="*/ 2485697 h 2747935"/>
              <a:gd name="connsiteX0" fmla="*/ 0 w 5632608"/>
              <a:gd name="connsiteY0" fmla="*/ 0 h 2747935"/>
              <a:gd name="connsiteX1" fmla="*/ 291307 w 5632608"/>
              <a:gd name="connsiteY1" fmla="*/ 2121 h 2747935"/>
              <a:gd name="connsiteX2" fmla="*/ 274978 w 5632608"/>
              <a:gd name="connsiteY2" fmla="*/ 2744179 h 2747935"/>
              <a:gd name="connsiteX3" fmla="*/ 5632608 w 5632608"/>
              <a:gd name="connsiteY3" fmla="*/ 2747935 h 2747935"/>
              <a:gd name="connsiteX4" fmla="*/ 5632608 w 5632608"/>
              <a:gd name="connsiteY4" fmla="*/ 2409083 h 2747935"/>
              <a:gd name="connsiteX0" fmla="*/ 0 w 5632608"/>
              <a:gd name="connsiteY0" fmla="*/ 217448 h 2745813"/>
              <a:gd name="connsiteX1" fmla="*/ 291307 w 5632608"/>
              <a:gd name="connsiteY1" fmla="*/ -1 h 2745813"/>
              <a:gd name="connsiteX2" fmla="*/ 274978 w 5632608"/>
              <a:gd name="connsiteY2" fmla="*/ 2742057 h 2745813"/>
              <a:gd name="connsiteX3" fmla="*/ 5632608 w 5632608"/>
              <a:gd name="connsiteY3" fmla="*/ 2745813 h 2745813"/>
              <a:gd name="connsiteX4" fmla="*/ 5632608 w 5632608"/>
              <a:gd name="connsiteY4" fmla="*/ 2406961 h 2745813"/>
              <a:gd name="connsiteX0" fmla="*/ 0 w 5632608"/>
              <a:gd name="connsiteY0" fmla="*/ 0 h 2528365"/>
              <a:gd name="connsiteX1" fmla="*/ 291307 w 5632608"/>
              <a:gd name="connsiteY1" fmla="*/ 2121 h 2528365"/>
              <a:gd name="connsiteX2" fmla="*/ 274978 w 5632608"/>
              <a:gd name="connsiteY2" fmla="*/ 2524609 h 2528365"/>
              <a:gd name="connsiteX3" fmla="*/ 5632608 w 5632608"/>
              <a:gd name="connsiteY3" fmla="*/ 2528365 h 2528365"/>
              <a:gd name="connsiteX4" fmla="*/ 5632608 w 5632608"/>
              <a:gd name="connsiteY4" fmla="*/ 2189513 h 2528365"/>
              <a:gd name="connsiteX0" fmla="*/ 0 w 5632608"/>
              <a:gd name="connsiteY0" fmla="*/ 8335 h 2536700"/>
              <a:gd name="connsiteX1" fmla="*/ 291307 w 5632608"/>
              <a:gd name="connsiteY1" fmla="*/ 0 h 2536700"/>
              <a:gd name="connsiteX2" fmla="*/ 274978 w 5632608"/>
              <a:gd name="connsiteY2" fmla="*/ 2532944 h 2536700"/>
              <a:gd name="connsiteX3" fmla="*/ 5632608 w 5632608"/>
              <a:gd name="connsiteY3" fmla="*/ 2536700 h 2536700"/>
              <a:gd name="connsiteX4" fmla="*/ 5632608 w 5632608"/>
              <a:gd name="connsiteY4" fmla="*/ 2197848 h 2536700"/>
              <a:gd name="connsiteX0" fmla="*/ 0 w 5632608"/>
              <a:gd name="connsiteY0" fmla="*/ 0 h 2538820"/>
              <a:gd name="connsiteX1" fmla="*/ 291307 w 5632608"/>
              <a:gd name="connsiteY1" fmla="*/ 2120 h 2538820"/>
              <a:gd name="connsiteX2" fmla="*/ 274978 w 5632608"/>
              <a:gd name="connsiteY2" fmla="*/ 2535064 h 2538820"/>
              <a:gd name="connsiteX3" fmla="*/ 5632608 w 5632608"/>
              <a:gd name="connsiteY3" fmla="*/ 2538820 h 2538820"/>
              <a:gd name="connsiteX4" fmla="*/ 5632608 w 5632608"/>
              <a:gd name="connsiteY4" fmla="*/ 2199968 h 2538820"/>
              <a:gd name="connsiteX0" fmla="*/ 0 w 5546434"/>
              <a:gd name="connsiteY0" fmla="*/ 4167 h 2536700"/>
              <a:gd name="connsiteX1" fmla="*/ 205133 w 5546434"/>
              <a:gd name="connsiteY1" fmla="*/ 0 h 2536700"/>
              <a:gd name="connsiteX2" fmla="*/ 188804 w 5546434"/>
              <a:gd name="connsiteY2" fmla="*/ 2532944 h 2536700"/>
              <a:gd name="connsiteX3" fmla="*/ 5546434 w 5546434"/>
              <a:gd name="connsiteY3" fmla="*/ 2536700 h 2536700"/>
              <a:gd name="connsiteX4" fmla="*/ 5546434 w 5546434"/>
              <a:gd name="connsiteY4" fmla="*/ 2197848 h 2536700"/>
              <a:gd name="connsiteX0" fmla="*/ 0 w 5546434"/>
              <a:gd name="connsiteY0" fmla="*/ 0 h 2532533"/>
              <a:gd name="connsiteX1" fmla="*/ 279927 w 5546434"/>
              <a:gd name="connsiteY1" fmla="*/ 6748 h 2532533"/>
              <a:gd name="connsiteX2" fmla="*/ 188804 w 5546434"/>
              <a:gd name="connsiteY2" fmla="*/ 2528777 h 2532533"/>
              <a:gd name="connsiteX3" fmla="*/ 5546434 w 5546434"/>
              <a:gd name="connsiteY3" fmla="*/ 2532533 h 2532533"/>
              <a:gd name="connsiteX4" fmla="*/ 5546434 w 5546434"/>
              <a:gd name="connsiteY4" fmla="*/ 2193681 h 2532533"/>
              <a:gd name="connsiteX0" fmla="*/ 0 w 5546434"/>
              <a:gd name="connsiteY0" fmla="*/ 0 h 2550608"/>
              <a:gd name="connsiteX1" fmla="*/ 279927 w 5546434"/>
              <a:gd name="connsiteY1" fmla="*/ 6748 h 2550608"/>
              <a:gd name="connsiteX2" fmla="*/ 274282 w 5546434"/>
              <a:gd name="connsiteY2" fmla="*/ 2550608 h 2550608"/>
              <a:gd name="connsiteX3" fmla="*/ 5546434 w 5546434"/>
              <a:gd name="connsiteY3" fmla="*/ 2532533 h 2550608"/>
              <a:gd name="connsiteX4" fmla="*/ 5546434 w 5546434"/>
              <a:gd name="connsiteY4" fmla="*/ 2193681 h 2550608"/>
              <a:gd name="connsiteX0" fmla="*/ 0 w 5546434"/>
              <a:gd name="connsiteY0" fmla="*/ 0 h 2532533"/>
              <a:gd name="connsiteX1" fmla="*/ 279927 w 5546434"/>
              <a:gd name="connsiteY1" fmla="*/ 6748 h 2532533"/>
              <a:gd name="connsiteX2" fmla="*/ 274282 w 5546434"/>
              <a:gd name="connsiteY2" fmla="*/ 2517861 h 2532533"/>
              <a:gd name="connsiteX3" fmla="*/ 5546434 w 5546434"/>
              <a:gd name="connsiteY3" fmla="*/ 2532533 h 2532533"/>
              <a:gd name="connsiteX4" fmla="*/ 5546434 w 5546434"/>
              <a:gd name="connsiteY4" fmla="*/ 2193681 h 2532533"/>
              <a:gd name="connsiteX0" fmla="*/ 0 w 5546434"/>
              <a:gd name="connsiteY0" fmla="*/ 0 h 2532533"/>
              <a:gd name="connsiteX1" fmla="*/ 279927 w 5546434"/>
              <a:gd name="connsiteY1" fmla="*/ 299 h 2532533"/>
              <a:gd name="connsiteX2" fmla="*/ 274282 w 5546434"/>
              <a:gd name="connsiteY2" fmla="*/ 2517861 h 2532533"/>
              <a:gd name="connsiteX3" fmla="*/ 5546434 w 5546434"/>
              <a:gd name="connsiteY3" fmla="*/ 2532533 h 2532533"/>
              <a:gd name="connsiteX4" fmla="*/ 5546434 w 5546434"/>
              <a:gd name="connsiteY4" fmla="*/ 2193681 h 2532533"/>
              <a:gd name="connsiteX0" fmla="*/ 0 w 5546434"/>
              <a:gd name="connsiteY0" fmla="*/ 0 h 3128510"/>
              <a:gd name="connsiteX1" fmla="*/ 279927 w 5546434"/>
              <a:gd name="connsiteY1" fmla="*/ 596276 h 3128510"/>
              <a:gd name="connsiteX2" fmla="*/ 274282 w 5546434"/>
              <a:gd name="connsiteY2" fmla="*/ 3113838 h 3128510"/>
              <a:gd name="connsiteX3" fmla="*/ 5546434 w 5546434"/>
              <a:gd name="connsiteY3" fmla="*/ 3128510 h 3128510"/>
              <a:gd name="connsiteX4" fmla="*/ 5546434 w 5546434"/>
              <a:gd name="connsiteY4" fmla="*/ 2789658 h 3128510"/>
              <a:gd name="connsiteX0" fmla="*/ 0 w 5546434"/>
              <a:gd name="connsiteY0" fmla="*/ 0 h 3128510"/>
              <a:gd name="connsiteX1" fmla="*/ 286200 w 5546434"/>
              <a:gd name="connsiteY1" fmla="*/ 299 h 3128510"/>
              <a:gd name="connsiteX2" fmla="*/ 274282 w 5546434"/>
              <a:gd name="connsiteY2" fmla="*/ 3113838 h 3128510"/>
              <a:gd name="connsiteX3" fmla="*/ 5546434 w 5546434"/>
              <a:gd name="connsiteY3" fmla="*/ 3128510 h 3128510"/>
              <a:gd name="connsiteX4" fmla="*/ 5546434 w 5546434"/>
              <a:gd name="connsiteY4" fmla="*/ 2789658 h 312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434" h="3128510">
                <a:moveTo>
                  <a:pt x="0" y="0"/>
                </a:moveTo>
                <a:lnTo>
                  <a:pt x="286200" y="299"/>
                </a:lnTo>
                <a:cubicBezTo>
                  <a:pt x="284318" y="848252"/>
                  <a:pt x="276164" y="2265885"/>
                  <a:pt x="274282" y="3113838"/>
                </a:cubicBezTo>
                <a:lnTo>
                  <a:pt x="5546434" y="3128510"/>
                </a:lnTo>
                <a:lnTo>
                  <a:pt x="5546434" y="2789658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6172162" y="2858165"/>
            <a:ext cx="3177730" cy="2605729"/>
          </a:xfrm>
          <a:custGeom>
            <a:avLst/>
            <a:gdLst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23950 w 2876550"/>
              <a:gd name="connsiteY7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23950 w 2876550"/>
              <a:gd name="connsiteY7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7" fmla="*/ 1130300 w 2876550"/>
              <a:gd name="connsiteY7" fmla="*/ 7911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0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6" fmla="*/ 1123950 w 2876550"/>
              <a:gd name="connsiteY6" fmla="*/ 60854 h 2190750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5" fmla="*/ 1123950 w 2876550"/>
              <a:gd name="connsiteY5" fmla="*/ 0 h 2190750"/>
              <a:gd name="connsiteX0" fmla="*/ 2876550 w 2876550"/>
              <a:gd name="connsiteY0" fmla="*/ 1009856 h 2190956"/>
              <a:gd name="connsiteX1" fmla="*/ 2876550 w 2876550"/>
              <a:gd name="connsiteY1" fmla="*/ 2190956 h 2190956"/>
              <a:gd name="connsiteX2" fmla="*/ 0 w 2876550"/>
              <a:gd name="connsiteY2" fmla="*/ 2190956 h 2190956"/>
              <a:gd name="connsiteX3" fmla="*/ 0 w 2876550"/>
              <a:gd name="connsiteY3" fmla="*/ 79316 h 2190956"/>
              <a:gd name="connsiteX4" fmla="*/ 1123950 w 2876550"/>
              <a:gd name="connsiteY4" fmla="*/ 206 h 2190956"/>
              <a:gd name="connsiteX5" fmla="*/ 1123950 w 2876550"/>
              <a:gd name="connsiteY5" fmla="*/ 103658 h 2190956"/>
              <a:gd name="connsiteX0" fmla="*/ 2876550 w 2876550"/>
              <a:gd name="connsiteY0" fmla="*/ 1009856 h 2190956"/>
              <a:gd name="connsiteX1" fmla="*/ 2876550 w 2876550"/>
              <a:gd name="connsiteY1" fmla="*/ 2190956 h 2190956"/>
              <a:gd name="connsiteX2" fmla="*/ 0 w 2876550"/>
              <a:gd name="connsiteY2" fmla="*/ 2190956 h 2190956"/>
              <a:gd name="connsiteX3" fmla="*/ 0 w 2876550"/>
              <a:gd name="connsiteY3" fmla="*/ 79316 h 2190956"/>
              <a:gd name="connsiteX4" fmla="*/ 1123950 w 2876550"/>
              <a:gd name="connsiteY4" fmla="*/ 206 h 2190956"/>
              <a:gd name="connsiteX0" fmla="*/ 2876550 w 2876550"/>
              <a:gd name="connsiteY0" fmla="*/ 1009650 h 2190750"/>
              <a:gd name="connsiteX1" fmla="*/ 2876550 w 2876550"/>
              <a:gd name="connsiteY1" fmla="*/ 2190750 h 2190750"/>
              <a:gd name="connsiteX2" fmla="*/ 0 w 2876550"/>
              <a:gd name="connsiteY2" fmla="*/ 2190750 h 2190750"/>
              <a:gd name="connsiteX3" fmla="*/ 0 w 2876550"/>
              <a:gd name="connsiteY3" fmla="*/ 79110 h 2190750"/>
              <a:gd name="connsiteX4" fmla="*/ 1123950 w 2876550"/>
              <a:gd name="connsiteY4" fmla="*/ 0 h 2190750"/>
              <a:gd name="connsiteX0" fmla="*/ 2876550 w 2876550"/>
              <a:gd name="connsiteY0" fmla="*/ 936625 h 2117725"/>
              <a:gd name="connsiteX1" fmla="*/ 2876550 w 2876550"/>
              <a:gd name="connsiteY1" fmla="*/ 2117725 h 2117725"/>
              <a:gd name="connsiteX2" fmla="*/ 0 w 2876550"/>
              <a:gd name="connsiteY2" fmla="*/ 2117725 h 2117725"/>
              <a:gd name="connsiteX3" fmla="*/ 0 w 2876550"/>
              <a:gd name="connsiteY3" fmla="*/ 6085 h 2117725"/>
              <a:gd name="connsiteX4" fmla="*/ 1130300 w 2876550"/>
              <a:gd name="connsiteY4" fmla="*/ 0 h 2117725"/>
              <a:gd name="connsiteX0" fmla="*/ 2876550 w 2876550"/>
              <a:gd name="connsiteY0" fmla="*/ 936625 h 2117725"/>
              <a:gd name="connsiteX1" fmla="*/ 2876550 w 2876550"/>
              <a:gd name="connsiteY1" fmla="*/ 2117725 h 2117725"/>
              <a:gd name="connsiteX2" fmla="*/ 0 w 2876550"/>
              <a:gd name="connsiteY2" fmla="*/ 2117725 h 2117725"/>
              <a:gd name="connsiteX3" fmla="*/ 0 w 2876550"/>
              <a:gd name="connsiteY3" fmla="*/ 6085 h 2117725"/>
              <a:gd name="connsiteX4" fmla="*/ 860385 w 2876550"/>
              <a:gd name="connsiteY4" fmla="*/ 0 h 2117725"/>
              <a:gd name="connsiteX0" fmla="*/ 2876550 w 2876550"/>
              <a:gd name="connsiteY0" fmla="*/ 930540 h 2111640"/>
              <a:gd name="connsiteX1" fmla="*/ 2876550 w 2876550"/>
              <a:gd name="connsiteY1" fmla="*/ 2111640 h 2111640"/>
              <a:gd name="connsiteX2" fmla="*/ 0 w 2876550"/>
              <a:gd name="connsiteY2" fmla="*/ 2111640 h 2111640"/>
              <a:gd name="connsiteX3" fmla="*/ 0 w 2876550"/>
              <a:gd name="connsiteY3" fmla="*/ 0 h 2111640"/>
              <a:gd name="connsiteX4" fmla="*/ 543609 w 2876550"/>
              <a:gd name="connsiteY4" fmla="*/ 432065 h 2111640"/>
              <a:gd name="connsiteX0" fmla="*/ 2876550 w 2876550"/>
              <a:gd name="connsiteY0" fmla="*/ 498475 h 1679575"/>
              <a:gd name="connsiteX1" fmla="*/ 2876550 w 2876550"/>
              <a:gd name="connsiteY1" fmla="*/ 1679575 h 1679575"/>
              <a:gd name="connsiteX2" fmla="*/ 0 w 2876550"/>
              <a:gd name="connsiteY2" fmla="*/ 1679575 h 1679575"/>
              <a:gd name="connsiteX3" fmla="*/ 0 w 2876550"/>
              <a:gd name="connsiteY3" fmla="*/ 334698 h 1679575"/>
              <a:gd name="connsiteX4" fmla="*/ 543609 w 2876550"/>
              <a:gd name="connsiteY4" fmla="*/ 0 h 1679575"/>
              <a:gd name="connsiteX0" fmla="*/ 2876550 w 2876550"/>
              <a:gd name="connsiteY0" fmla="*/ 486304 h 1667404"/>
              <a:gd name="connsiteX1" fmla="*/ 2876550 w 2876550"/>
              <a:gd name="connsiteY1" fmla="*/ 1667404 h 1667404"/>
              <a:gd name="connsiteX2" fmla="*/ 0 w 2876550"/>
              <a:gd name="connsiteY2" fmla="*/ 1667404 h 1667404"/>
              <a:gd name="connsiteX3" fmla="*/ 0 w 2876550"/>
              <a:gd name="connsiteY3" fmla="*/ 322527 h 1667404"/>
              <a:gd name="connsiteX4" fmla="*/ 360854 w 2876550"/>
              <a:gd name="connsiteY4" fmla="*/ 0 h 1667404"/>
              <a:gd name="connsiteX0" fmla="*/ 2876550 w 2876550"/>
              <a:gd name="connsiteY0" fmla="*/ 163777 h 1344877"/>
              <a:gd name="connsiteX1" fmla="*/ 2876550 w 2876550"/>
              <a:gd name="connsiteY1" fmla="*/ 1344877 h 1344877"/>
              <a:gd name="connsiteX2" fmla="*/ 0 w 2876550"/>
              <a:gd name="connsiteY2" fmla="*/ 1344877 h 1344877"/>
              <a:gd name="connsiteX3" fmla="*/ 0 w 2876550"/>
              <a:gd name="connsiteY3" fmla="*/ 0 h 1344877"/>
              <a:gd name="connsiteX0" fmla="*/ 2876550 w 2876550"/>
              <a:gd name="connsiteY0" fmla="*/ 833173 h 2014273"/>
              <a:gd name="connsiteX1" fmla="*/ 2876550 w 2876550"/>
              <a:gd name="connsiteY1" fmla="*/ 2014273 h 2014273"/>
              <a:gd name="connsiteX2" fmla="*/ 0 w 2876550"/>
              <a:gd name="connsiteY2" fmla="*/ 2014273 h 2014273"/>
              <a:gd name="connsiteX3" fmla="*/ 0 w 2876550"/>
              <a:gd name="connsiteY3" fmla="*/ 0 h 2014273"/>
              <a:gd name="connsiteX0" fmla="*/ 2876550 w 2876550"/>
              <a:gd name="connsiteY0" fmla="*/ 899060 h 2080160"/>
              <a:gd name="connsiteX1" fmla="*/ 2876550 w 2876550"/>
              <a:gd name="connsiteY1" fmla="*/ 2080160 h 2080160"/>
              <a:gd name="connsiteX2" fmla="*/ 0 w 2876550"/>
              <a:gd name="connsiteY2" fmla="*/ 2080160 h 2080160"/>
              <a:gd name="connsiteX3" fmla="*/ 0 w 2876550"/>
              <a:gd name="connsiteY3" fmla="*/ 0 h 2080160"/>
              <a:gd name="connsiteX0" fmla="*/ 2876550 w 2876550"/>
              <a:gd name="connsiteY0" fmla="*/ 943377 h 2124477"/>
              <a:gd name="connsiteX1" fmla="*/ 2876550 w 2876550"/>
              <a:gd name="connsiteY1" fmla="*/ 2124477 h 2124477"/>
              <a:gd name="connsiteX2" fmla="*/ 0 w 2876550"/>
              <a:gd name="connsiteY2" fmla="*/ 2124477 h 2124477"/>
              <a:gd name="connsiteX3" fmla="*/ 0 w 2876550"/>
              <a:gd name="connsiteY3" fmla="*/ 44317 h 2124477"/>
              <a:gd name="connsiteX4" fmla="*/ 0 w 2876550"/>
              <a:gd name="connsiteY4" fmla="*/ 0 h 2124477"/>
              <a:gd name="connsiteX0" fmla="*/ 2876550 w 2876550"/>
              <a:gd name="connsiteY0" fmla="*/ 131605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0 w 2876550"/>
              <a:gd name="connsiteY3" fmla="*/ 416996 h 2497156"/>
              <a:gd name="connsiteX4" fmla="*/ 256884 w 2876550"/>
              <a:gd name="connsiteY4" fmla="*/ 0 h 2497156"/>
              <a:gd name="connsiteX0" fmla="*/ 2876550 w 2876550"/>
              <a:gd name="connsiteY0" fmla="*/ 1316056 h 2497156"/>
              <a:gd name="connsiteX1" fmla="*/ 2876550 w 2876550"/>
              <a:gd name="connsiteY1" fmla="*/ 2497156 h 2497156"/>
              <a:gd name="connsiteX2" fmla="*/ 0 w 2876550"/>
              <a:gd name="connsiteY2" fmla="*/ 2497156 h 2497156"/>
              <a:gd name="connsiteX3" fmla="*/ 9514 w 2876550"/>
              <a:gd name="connsiteY3" fmla="*/ 4027 h 2497156"/>
              <a:gd name="connsiteX4" fmla="*/ 256884 w 2876550"/>
              <a:gd name="connsiteY4" fmla="*/ 0 h 249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6550" h="2497156">
                <a:moveTo>
                  <a:pt x="2876550" y="1316056"/>
                </a:moveTo>
                <a:lnTo>
                  <a:pt x="2876550" y="2497156"/>
                </a:lnTo>
                <a:lnTo>
                  <a:pt x="0" y="2497156"/>
                </a:lnTo>
                <a:cubicBezTo>
                  <a:pt x="3171" y="1666113"/>
                  <a:pt x="6343" y="835070"/>
                  <a:pt x="9514" y="4027"/>
                </a:cubicBezTo>
                <a:lnTo>
                  <a:pt x="256884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7814466" y="4259090"/>
            <a:ext cx="1060282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849927" y="388212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Verdana" charset="0"/>
                <a:ea typeface="Verdana" charset="0"/>
                <a:cs typeface="Verdana" charset="0"/>
              </a:rPr>
              <a:t>Bypass 3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3068827" y="3107853"/>
            <a:ext cx="704805" cy="2755027"/>
          </a:xfrm>
          <a:custGeom>
            <a:avLst/>
            <a:gdLst>
              <a:gd name="connsiteX0" fmla="*/ 0 w 869577"/>
              <a:gd name="connsiteY0" fmla="*/ 1775012 h 1775012"/>
              <a:gd name="connsiteX1" fmla="*/ 412377 w 869577"/>
              <a:gd name="connsiteY1" fmla="*/ 1775012 h 1775012"/>
              <a:gd name="connsiteX2" fmla="*/ 403412 w 869577"/>
              <a:gd name="connsiteY2" fmla="*/ 0 h 1775012"/>
              <a:gd name="connsiteX3" fmla="*/ 770965 w 869577"/>
              <a:gd name="connsiteY3" fmla="*/ 0 h 1775012"/>
              <a:gd name="connsiteX4" fmla="*/ 869577 w 869577"/>
              <a:gd name="connsiteY4" fmla="*/ 143435 h 1775012"/>
              <a:gd name="connsiteX0" fmla="*/ 0 w 770965"/>
              <a:gd name="connsiteY0" fmla="*/ 1775012 h 1775012"/>
              <a:gd name="connsiteX1" fmla="*/ 412377 w 770965"/>
              <a:gd name="connsiteY1" fmla="*/ 1775012 h 1775012"/>
              <a:gd name="connsiteX2" fmla="*/ 403412 w 770965"/>
              <a:gd name="connsiteY2" fmla="*/ 0 h 1775012"/>
              <a:gd name="connsiteX3" fmla="*/ 770965 w 770965"/>
              <a:gd name="connsiteY3" fmla="*/ 0 h 1775012"/>
              <a:gd name="connsiteX0" fmla="*/ 0 w 719092"/>
              <a:gd name="connsiteY0" fmla="*/ 1775012 h 1775012"/>
              <a:gd name="connsiteX1" fmla="*/ 412377 w 719092"/>
              <a:gd name="connsiteY1" fmla="*/ 1775012 h 1775012"/>
              <a:gd name="connsiteX2" fmla="*/ 403412 w 719092"/>
              <a:gd name="connsiteY2" fmla="*/ 0 h 1775012"/>
              <a:gd name="connsiteX3" fmla="*/ 719092 w 719092"/>
              <a:gd name="connsiteY3" fmla="*/ 6009 h 1775012"/>
              <a:gd name="connsiteX0" fmla="*/ 0 w 731098"/>
              <a:gd name="connsiteY0" fmla="*/ 2216858 h 2216858"/>
              <a:gd name="connsiteX1" fmla="*/ 412377 w 731098"/>
              <a:gd name="connsiteY1" fmla="*/ 2216858 h 2216858"/>
              <a:gd name="connsiteX2" fmla="*/ 403412 w 731098"/>
              <a:gd name="connsiteY2" fmla="*/ 441846 h 2216858"/>
              <a:gd name="connsiteX3" fmla="*/ 731098 w 731098"/>
              <a:gd name="connsiteY3" fmla="*/ 0 h 2216858"/>
              <a:gd name="connsiteX0" fmla="*/ 0 w 731098"/>
              <a:gd name="connsiteY0" fmla="*/ 2221611 h 2221611"/>
              <a:gd name="connsiteX1" fmla="*/ 412377 w 731098"/>
              <a:gd name="connsiteY1" fmla="*/ 2221611 h 2221611"/>
              <a:gd name="connsiteX2" fmla="*/ 403412 w 731098"/>
              <a:gd name="connsiteY2" fmla="*/ 0 h 2221611"/>
              <a:gd name="connsiteX3" fmla="*/ 731098 w 731098"/>
              <a:gd name="connsiteY3" fmla="*/ 4753 h 2221611"/>
              <a:gd name="connsiteX0" fmla="*/ 0 w 731098"/>
              <a:gd name="connsiteY0" fmla="*/ 2216858 h 2216858"/>
              <a:gd name="connsiteX1" fmla="*/ 412377 w 731098"/>
              <a:gd name="connsiteY1" fmla="*/ 2216858 h 2216858"/>
              <a:gd name="connsiteX2" fmla="*/ 403412 w 731098"/>
              <a:gd name="connsiteY2" fmla="*/ 210 h 2216858"/>
              <a:gd name="connsiteX3" fmla="*/ 731098 w 731098"/>
              <a:gd name="connsiteY3" fmla="*/ 0 h 221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098" h="2216858">
                <a:moveTo>
                  <a:pt x="0" y="2216858"/>
                </a:moveTo>
                <a:lnTo>
                  <a:pt x="412377" y="2216858"/>
                </a:lnTo>
                <a:cubicBezTo>
                  <a:pt x="409389" y="1625187"/>
                  <a:pt x="406400" y="591881"/>
                  <a:pt x="403412" y="210"/>
                </a:cubicBezTo>
                <a:lnTo>
                  <a:pt x="731098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2249087" y="5253486"/>
            <a:ext cx="1215306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353669" y="4889136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Verdana" charset="0"/>
                <a:ea typeface="Verdana" charset="0"/>
                <a:cs typeface="Verdana" charset="0"/>
              </a:rPr>
              <a:t>Bypass 2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7588386" y="2858165"/>
            <a:ext cx="261541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46294" y="6329211"/>
            <a:ext cx="13690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Waste Tub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71" name="Elbow Connector 170"/>
          <p:cNvCxnSpPr/>
          <p:nvPr/>
        </p:nvCxnSpPr>
        <p:spPr>
          <a:xfrm rot="16200000" flipH="1">
            <a:off x="10822622" y="5902500"/>
            <a:ext cx="447812" cy="3685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623063" y="3455929"/>
            <a:ext cx="21161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Pressure Sensor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3464393" y="3640595"/>
            <a:ext cx="158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744584" y="3640595"/>
            <a:ext cx="1759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6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Haiying Li</dc:creator>
  <cp:lastModifiedBy>Haiying Li</cp:lastModifiedBy>
  <cp:revision>12</cp:revision>
  <dcterms:created xsi:type="dcterms:W3CDTF">2018-06-24T19:16:09Z</dcterms:created>
  <dcterms:modified xsi:type="dcterms:W3CDTF">2018-06-25T04:17:51Z</dcterms:modified>
</cp:coreProperties>
</file>