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300" y="4367225"/>
            <a:ext cx="2309400" cy="7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