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B32D-6303-4DF1-B389-1A9E38E6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CC0E-1631-41B6-9DA8-12A503DD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CE67-159D-48E0-8FBC-FA522F3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07AE-7525-439C-B79D-61171418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3C3F-9994-4698-A0F8-0FB7298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A4B2-24B2-4B5A-B28F-DFEC6F7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5E1-9A9A-43B3-B5C3-F9D77A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1C9F-7A9D-4433-9BB1-E52F3F54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3AD-E8BE-4E5F-B58E-C6994DE1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19C6-F1F4-426C-BD9E-306B36C7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02E6-AD74-4E1D-AD3D-786E941E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428C-1359-4987-927C-78509594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93E8-5F0E-4862-B3F7-5ABFA0E1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200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15</cp:revision>
  <dcterms:created xsi:type="dcterms:W3CDTF">2018-07-04T15:45:15Z</dcterms:created>
  <dcterms:modified xsi:type="dcterms:W3CDTF">2018-07-31T19:34:39Z</dcterms:modified>
</cp:coreProperties>
</file>