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8D96E-0588-4E45-A5CF-183B672458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C2382-D7A4-4EA3-9704-DA14BE40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haven’t</a:t>
            </a:r>
            <a:r>
              <a:rPr lang="en-US" baseline="0" dirty="0" smtClean="0"/>
              <a:t> been able to find literature that demonstrates this effect.</a:t>
            </a:r>
          </a:p>
          <a:p>
            <a:r>
              <a:rPr lang="en-US" baseline="0" dirty="0" smtClean="0"/>
              <a:t>Likely that the water contained within a floc simply rotates with the floc and that no new water enters the floc in a shear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8EDB-8DF5-44D0-817C-4470A034DE1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AB1D-A3F9-4E9D-9D4C-AB37D4DED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1839" y="3020540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" name="Oval 4"/>
          <p:cNvSpPr/>
          <p:nvPr/>
        </p:nvSpPr>
        <p:spPr>
          <a:xfrm flipH="1">
            <a:off x="2168226" y="3735872"/>
            <a:ext cx="83182" cy="831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29" name="Group 28"/>
          <p:cNvGrpSpPr/>
          <p:nvPr/>
        </p:nvGrpSpPr>
        <p:grpSpPr>
          <a:xfrm>
            <a:off x="4879304" y="2190751"/>
            <a:ext cx="2950247" cy="3544755"/>
            <a:chOff x="5818157" y="2811981"/>
            <a:chExt cx="2694663" cy="3200401"/>
          </a:xfrm>
        </p:grpSpPr>
        <p:grpSp>
          <p:nvGrpSpPr>
            <p:cNvPr id="15" name="Group 1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/>
          <p:cNvSpPr/>
          <p:nvPr/>
        </p:nvSpPr>
        <p:spPr>
          <a:xfrm>
            <a:off x="5325727" y="2934428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5" name="Oval 24"/>
          <p:cNvSpPr/>
          <p:nvPr/>
        </p:nvSpPr>
        <p:spPr>
          <a:xfrm>
            <a:off x="5240002" y="2848703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6" name="Oval 25"/>
          <p:cNvSpPr/>
          <p:nvPr/>
        </p:nvSpPr>
        <p:spPr>
          <a:xfrm>
            <a:off x="5154277" y="2762978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30" name="Straight Arrow Connector 29"/>
          <p:cNvCxnSpPr>
            <a:endCxn id="4" idx="5"/>
          </p:cNvCxnSpPr>
          <p:nvPr/>
        </p:nvCxnSpPr>
        <p:spPr bwMode="auto">
          <a:xfrm>
            <a:off x="6762751" y="4343400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26" idx="5"/>
          </p:cNvCxnSpPr>
          <p:nvPr/>
        </p:nvCxnSpPr>
        <p:spPr bwMode="auto">
          <a:xfrm flipH="1" flipV="1">
            <a:off x="7203061" y="4811761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15" y="5053838"/>
            <a:ext cx="93282" cy="1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9427 -0.00115 0.25052 0.00162 0.31475 -0.05393 C 0.37899 -0.10972 0.38055 -0.14745 0.4625 -0.15092 C 0.56718 -0.15601 0.68142 -0.12245 0.71753 -0.12986 " pathEditMode="relative" rAng="0" ptsTypes="AAAA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2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23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39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mw24</dc:creator>
  <cp:lastModifiedBy>mw24</cp:lastModifiedBy>
  <cp:revision>4</cp:revision>
  <dcterms:created xsi:type="dcterms:W3CDTF">2020-04-05T13:51:07Z</dcterms:created>
  <dcterms:modified xsi:type="dcterms:W3CDTF">2020-04-05T18:35:28Z</dcterms:modified>
</cp:coreProperties>
</file>