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3" r:id="rId1"/>
    <p:sldMasterId id="2147483761" r:id="rId2"/>
    <p:sldMasterId id="2147483769" r:id="rId3"/>
  </p:sldMasterIdLst>
  <p:notesMasterIdLst>
    <p:notesMasterId r:id="rId5"/>
  </p:notesMasterIdLst>
  <p:handoutMasterIdLst>
    <p:handoutMasterId r:id="rId6"/>
  </p:handoutMasterIdLst>
  <p:sldIdLst>
    <p:sldId id="635" r:id="rId4"/>
  </p:sldIdLst>
  <p:sldSz cx="9144000" cy="6858000" type="screen4x3"/>
  <p:notesSz cx="7099300" cy="10234613"/>
  <p:embeddedFontLst>
    <p:embeddedFont>
      <p:font typeface="Candara" panose="020E050203030302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BE"/>
    <a:srgbClr val="0E025F"/>
    <a:srgbClr val="FBA305"/>
    <a:srgbClr val="7E69FF"/>
    <a:srgbClr val="FF0000"/>
    <a:srgbClr val="F1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89" autoAdjust="0"/>
    <p:restoredTop sz="81352" autoAdjust="0"/>
  </p:normalViewPr>
  <p:slideViewPr>
    <p:cSldViewPr snapToGrid="0">
      <p:cViewPr varScale="1">
        <p:scale>
          <a:sx n="71" d="100"/>
          <a:sy n="71" d="100"/>
        </p:scale>
        <p:origin x="133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24472"/>
    </p:cViewPr>
  </p:sorterViewPr>
  <p:notesViewPr>
    <p:cSldViewPr snapToGrid="0">
      <p:cViewPr varScale="1">
        <p:scale>
          <a:sx n="74" d="100"/>
          <a:sy n="74" d="100"/>
        </p:scale>
        <p:origin x="-1422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4687910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fld id="{48F05E01-914A-418E-812D-6C6AFA0A55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8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2141"/>
            <a:ext cx="5679440" cy="460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fld id="{68131A24-38D8-4CC5-9E6E-A126B09286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30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8881C-DF4E-42B1-8F79-BE94BBDBE0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6078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08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8295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243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749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971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8881C-DF4E-42B1-8F79-BE94BBDBE0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Arial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7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length scale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 rot="5400000">
            <a:off x="2839978" y="3233345"/>
            <a:ext cx="1219202" cy="124564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 rot="5400000" flipH="1" flipV="1">
            <a:off x="2980495" y="3138901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 rot="5400000" flipH="1" flipV="1">
            <a:off x="3003811" y="2814061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 rot="5400000" flipH="1" flipV="1">
            <a:off x="4137534" y="3182285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 rot="5400000" flipH="1" flipV="1">
            <a:off x="2251479" y="3202455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 rot="5400000" flipH="1" flipV="1">
            <a:off x="2877853" y="4238422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 rot="5400000" flipH="1" flipV="1">
            <a:off x="3251488" y="4833955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 rot="5400000" flipH="1" flipV="1">
            <a:off x="4060516" y="4139218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 rot="5400000" flipH="1" flipV="1">
            <a:off x="3377446" y="2951053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 rot="5400000" flipH="1" flipV="1">
            <a:off x="3768937" y="3130423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 rot="5400000" flipH="1" flipV="1">
            <a:off x="4047295" y="3626225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 rot="5400000" flipH="1" flipV="1">
            <a:off x="2502842" y="3993481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 rot="5400000" flipH="1" flipV="1">
            <a:off x="2296607" y="4555188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 rot="5400000" flipH="1" flipV="1">
            <a:off x="3603316" y="4555188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 rot="5400000" flipH="1" flipV="1">
            <a:off x="4173253" y="4692799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 rot="5400000" flipH="1" flipV="1">
            <a:off x="2403879" y="3354855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 rot="5400000" flipH="1" flipV="1">
            <a:off x="3771249" y="2791556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 rot="5400000" flipH="1" flipV="1">
            <a:off x="2800281" y="4671534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 rot="5400000" flipH="1" flipV="1">
            <a:off x="4461416" y="3793187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 rot="5400000" flipH="1" flipV="1">
            <a:off x="2553008" y="3674168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 rot="5400000">
            <a:off x="2570849" y="2950506"/>
            <a:ext cx="1768636" cy="180699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67909" y="2984955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68099" y="3532639"/>
            <a:ext cx="3518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Coagulant nanoparticle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09" y="4494738"/>
            <a:ext cx="632381" cy="246857"/>
          </a:xfrm>
          <a:prstGeom prst="rect">
            <a:avLst/>
          </a:prstGeom>
        </p:spPr>
      </p:pic>
      <p:cxnSp>
        <p:nvCxnSpPr>
          <p:cNvPr id="30" name="Straight Connector 29"/>
          <p:cNvCxnSpPr>
            <a:stCxn id="4" idx="6"/>
          </p:cNvCxnSpPr>
          <p:nvPr/>
        </p:nvCxnSpPr>
        <p:spPr>
          <a:xfrm>
            <a:off x="3449578" y="4465767"/>
            <a:ext cx="1344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07488" y="4755782"/>
            <a:ext cx="1347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1"/>
            <a:endCxn id="22" idx="5"/>
          </p:cNvCxnSpPr>
          <p:nvPr/>
        </p:nvCxnSpPr>
        <p:spPr>
          <a:xfrm flipH="1">
            <a:off x="4567591" y="3794249"/>
            <a:ext cx="300508" cy="1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1"/>
            <a:endCxn id="4" idx="1"/>
          </p:cNvCxnSpPr>
          <p:nvPr/>
        </p:nvCxnSpPr>
        <p:spPr>
          <a:xfrm flipH="1">
            <a:off x="3889980" y="3246565"/>
            <a:ext cx="977929" cy="17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3083819" y="3490405"/>
            <a:ext cx="731520" cy="731520"/>
          </a:xfrm>
          <a:prstGeom prst="arc">
            <a:avLst>
              <a:gd name="adj1" fmla="val 16200000"/>
              <a:gd name="adj2" fmla="val 14340446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16631" y="2253800"/>
            <a:ext cx="2694663" cy="3200401"/>
            <a:chOff x="5818157" y="2811981"/>
            <a:chExt cx="2694663" cy="3200401"/>
          </a:xfrm>
        </p:grpSpPr>
        <p:grpSp>
          <p:nvGrpSpPr>
            <p:cNvPr id="39" name="Group 38"/>
            <p:cNvGrpSpPr/>
            <p:nvPr/>
          </p:nvGrpSpPr>
          <p:grpSpPr>
            <a:xfrm>
              <a:off x="7165489" y="2811981"/>
              <a:ext cx="1347331" cy="1341930"/>
              <a:chOff x="7165489" y="2811981"/>
              <a:chExt cx="1347331" cy="134193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flipH="1" flipV="1">
              <a:off x="5818157" y="4670452"/>
              <a:ext cx="1347331" cy="1341930"/>
              <a:chOff x="7165489" y="2811981"/>
              <a:chExt cx="1347331" cy="134193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/>
          <p:cNvSpPr txBox="1"/>
          <p:nvPr/>
        </p:nvSpPr>
        <p:spPr>
          <a:xfrm>
            <a:off x="908304" y="1578993"/>
            <a:ext cx="2186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Fluid velocity</a:t>
            </a:r>
            <a:endParaRPr lang="en-US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 rot="5400000" flipH="1" flipV="1">
            <a:off x="1586457" y="4985301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 rot="5400000" flipH="1" flipV="1">
            <a:off x="3019012" y="5299068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 rot="5400000" flipH="1" flipV="1">
            <a:off x="4451567" y="5161008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 rot="5400000" flipH="1" flipV="1">
            <a:off x="4119865" y="2505662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 rot="5400000" flipH="1" flipV="1">
            <a:off x="3788163" y="2227754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 rot="5400000" flipH="1" flipV="1">
            <a:off x="3456461" y="2466212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 rot="5400000" flipH="1" flipV="1">
            <a:off x="4609315" y="2672399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 rot="5400000" flipH="1" flipV="1">
            <a:off x="2793057" y="2426762"/>
            <a:ext cx="123284" cy="1259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89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311.2111"/>
  <p:tag name="LATEXADDIN" val="\documentclass{article}&#10;\usepackage{amsmath}&#10;\pagestyle{empty}&#10;\begin{document}&#10;&#10;$$L_{Diff}$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Lecture 4540 2014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5">
  <a:themeElements>
    <a:clrScheme name="1_AguaClara the road 5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80808"/>
      </a:accent1>
      <a:accent2>
        <a:srgbClr val="777777"/>
      </a:accent2>
      <a:accent3>
        <a:srgbClr val="FFFFFF"/>
      </a:accent3>
      <a:accent4>
        <a:srgbClr val="000000"/>
      </a:accent4>
      <a:accent5>
        <a:srgbClr val="AAAAAA"/>
      </a:accent5>
      <a:accent6>
        <a:srgbClr val="6B6B6B"/>
      </a:accent6>
      <a:hlink>
        <a:srgbClr val="C0C0C0"/>
      </a:hlink>
      <a:folHlink>
        <a:srgbClr val="00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2014</Template>
  <TotalTime>155849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Candara</vt:lpstr>
      <vt:lpstr>Arial</vt:lpstr>
      <vt:lpstr>Wingdings</vt:lpstr>
      <vt:lpstr>Times New Roman</vt:lpstr>
      <vt:lpstr>Lecture 4540 2014</vt:lpstr>
      <vt:lpstr>Lecture 4540 2015</vt:lpstr>
      <vt:lpstr>Lecture 4540 2016</vt:lpstr>
      <vt:lpstr>Diffusion length scale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Shear G</dc:title>
  <dc:creator>Monroe Weber-Shirk</dc:creator>
  <cp:lastModifiedBy>Monroe Weber-Shirk</cp:lastModifiedBy>
  <cp:revision>4378</cp:revision>
  <cp:lastPrinted>2017-09-18T12:38:31Z</cp:lastPrinted>
  <dcterms:created xsi:type="dcterms:W3CDTF">2006-04-11T13:01:40Z</dcterms:created>
  <dcterms:modified xsi:type="dcterms:W3CDTF">2018-08-06T21:38:30Z</dcterms:modified>
</cp:coreProperties>
</file>