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  <p:sldMasterId id="2147483728" r:id="rId2"/>
  </p:sldMasterIdLst>
  <p:notesMasterIdLst>
    <p:notesMasterId r:id="rId4"/>
  </p:notesMasterIdLst>
  <p:handoutMasterIdLst>
    <p:handoutMasterId r:id="rId5"/>
  </p:handoutMasterIdLst>
  <p:sldIdLst>
    <p:sldId id="488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10"/>
    <a:srgbClr val="C0BFFF"/>
    <a:srgbClr val="009900"/>
    <a:srgbClr val="FF00FF"/>
    <a:srgbClr val="B9E8FF"/>
    <a:srgbClr val="F14343"/>
    <a:srgbClr val="6BFDD7"/>
    <a:srgbClr val="6AFE98"/>
    <a:srgbClr val="6AFE7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95244" autoAdjust="0"/>
  </p:normalViewPr>
  <p:slideViewPr>
    <p:cSldViewPr snapToGrid="0">
      <p:cViewPr varScale="1">
        <p:scale>
          <a:sx n="66" d="100"/>
          <a:sy n="66" d="100"/>
        </p:scale>
        <p:origin x="8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7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5/9/2018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12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553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98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68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23CA3-D24D-45FF-B6A8-B29DA6F7F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7943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2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Action Button: Home 1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noaction" highlightClick="1"/>
          </p:cNvPr>
          <p:cNvSpPr/>
          <p:nvPr userDrawn="1"/>
        </p:nvSpPr>
        <p:spPr>
          <a:xfrm>
            <a:off x="0" y="0"/>
            <a:ext cx="404848" cy="390889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8655" y="4265771"/>
            <a:ext cx="9144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196" y="3633605"/>
            <a:ext cx="914400" cy="914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930434" y="3130952"/>
            <a:ext cx="2694663" cy="3200401"/>
            <a:chOff x="5818157" y="2811981"/>
            <a:chExt cx="2694663" cy="3200401"/>
          </a:xfrm>
        </p:grpSpPr>
        <p:grpSp>
          <p:nvGrpSpPr>
            <p:cNvPr id="15" name="Group 1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03" y="3064897"/>
            <a:ext cx="1060571" cy="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3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93 C 0.08073 -0.00371 0.55955 0.02268 0.60504 -0.00602 C 0.7 -0.05278 0.70018 -0.02709 0.73611 -0.03472 " pathEditMode="relative" rAng="0" ptsTypes="AAA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06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21.9348"/>
  <p:tag name="LATEXADDIN" val="\documentclass{article}&#10;\usepackage{amsmath}&#10;\pagestyle{empty}&#10;\begin{document}&#10;&#10;$$\bar{v_r} \approx \bar{d_P} \bar G$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5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226943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Times New Roman</vt:lpstr>
      <vt:lpstr>Wingdings</vt:lpstr>
      <vt:lpstr>Lecture 4540 2015</vt:lpstr>
      <vt:lpstr>Lecture 4540 2016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6756</cp:revision>
  <dcterms:created xsi:type="dcterms:W3CDTF">2009-05-27T15:44:15Z</dcterms:created>
  <dcterms:modified xsi:type="dcterms:W3CDTF">2018-09-05T10:54:18Z</dcterms:modified>
</cp:coreProperties>
</file>