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2" r:id="rId11"/>
    <p:sldId id="264" r:id="rId12"/>
    <p:sldId id="274" r:id="rId13"/>
    <p:sldId id="276" r:id="rId14"/>
    <p:sldId id="265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9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31.png"/><Relationship Id="rId3" Type="http://schemas.openxmlformats.org/officeDocument/2006/relationships/tags" Target="../tags/tag24.xml"/><Relationship Id="rId21" Type="http://schemas.openxmlformats.org/officeDocument/2006/relationships/image" Target="../media/image2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30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5.png"/><Relationship Id="rId29" Type="http://schemas.openxmlformats.org/officeDocument/2006/relationships/image" Target="../media/image3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9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tags" Target="../tags/tag31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0.xml"/><Relationship Id="rId7" Type="http://schemas.openxmlformats.org/officeDocument/2006/relationships/image" Target="../media/image3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42.xml"/><Relationship Id="rId10" Type="http://schemas.openxmlformats.org/officeDocument/2006/relationships/image" Target="../media/image38.png"/><Relationship Id="rId4" Type="http://schemas.openxmlformats.org/officeDocument/2006/relationships/tags" Target="../tags/tag41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48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43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9" Type="http://schemas.openxmlformats.org/officeDocument/2006/relationships/tags" Target="../tags/tag81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8" Type="http://schemas.openxmlformats.org/officeDocument/2006/relationships/tags" Target="../tags/tag60.xml"/><Relationship Id="rId51" Type="http://schemas.openxmlformats.org/officeDocument/2006/relationships/image" Target="../media/image55.png"/><Relationship Id="rId3" Type="http://schemas.openxmlformats.org/officeDocument/2006/relationships/tags" Target="../tags/tag55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tags" Target="../tags/tag72.xml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66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tags" Target="../tags/tag89.xml"/><Relationship Id="rId16" Type="http://schemas.openxmlformats.org/officeDocument/2006/relationships/image" Target="../media/image6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64.png"/><Relationship Id="rId5" Type="http://schemas.openxmlformats.org/officeDocument/2006/relationships/tags" Target="../tags/tag92.xml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63.png"/><Relationship Id="rId18" Type="http://schemas.openxmlformats.org/officeDocument/2006/relationships/image" Target="../media/image74.png"/><Relationship Id="rId3" Type="http://schemas.openxmlformats.org/officeDocument/2006/relationships/tags" Target="../tags/tag98.xml"/><Relationship Id="rId21" Type="http://schemas.openxmlformats.org/officeDocument/2006/relationships/image" Target="../media/image77.png"/><Relationship Id="rId7" Type="http://schemas.openxmlformats.org/officeDocument/2006/relationships/tags" Target="../tags/tag102.xml"/><Relationship Id="rId12" Type="http://schemas.openxmlformats.org/officeDocument/2006/relationships/image" Target="../media/image71.png"/><Relationship Id="rId17" Type="http://schemas.openxmlformats.org/officeDocument/2006/relationships/image" Target="../media/image73.png"/><Relationship Id="rId2" Type="http://schemas.openxmlformats.org/officeDocument/2006/relationships/tags" Target="../tags/tag9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5" Type="http://schemas.openxmlformats.org/officeDocument/2006/relationships/image" Target="../media/image67.png"/><Relationship Id="rId10" Type="http://schemas.openxmlformats.org/officeDocument/2006/relationships/tags" Target="../tags/tag105.xml"/><Relationship Id="rId19" Type="http://schemas.openxmlformats.org/officeDocument/2006/relationships/image" Target="../media/image75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90.png"/><Relationship Id="rId21" Type="http://schemas.openxmlformats.org/officeDocument/2006/relationships/tags" Target="../tags/tag126.xml"/><Relationship Id="rId34" Type="http://schemas.openxmlformats.org/officeDocument/2006/relationships/image" Target="../media/image85.png"/><Relationship Id="rId42" Type="http://schemas.openxmlformats.org/officeDocument/2006/relationships/image" Target="../media/image93.png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80.png"/><Relationship Id="rId41" Type="http://schemas.openxmlformats.org/officeDocument/2006/relationships/image" Target="../media/image92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82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43" Type="http://schemas.openxmlformats.org/officeDocument/2006/relationships/image" Target="../media/image94.png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image" Target="../media/image84.png"/><Relationship Id="rId38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1.xml"/><Relationship Id="rId7" Type="http://schemas.openxmlformats.org/officeDocument/2006/relationships/image" Target="../media/image2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D0A6DBC-31E5-444D-A83F-EA982D6E0FDC}"/>
              </a:ext>
            </a:extLst>
          </p:cNvPr>
          <p:cNvGrpSpPr/>
          <p:nvPr/>
        </p:nvGrpSpPr>
        <p:grpSpPr>
          <a:xfrm>
            <a:off x="717147" y="188890"/>
            <a:ext cx="9620999" cy="6602568"/>
            <a:chOff x="717147" y="188890"/>
            <a:chExt cx="9620999" cy="66025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26BE80-1DC9-4093-97A5-1CB39EABE6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289" y="3658351"/>
              <a:ext cx="598857" cy="1782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FC674A-03F8-4947-A4AE-70A18506F9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7" y="3775402"/>
              <a:ext cx="795429" cy="18438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B0CBF3-354F-4797-98EA-243FD3AB1C07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769216" y="188890"/>
              <a:chExt cx="3230451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53B505-685C-4423-A303-B2EA0759D4AC}"/>
                  </a:ext>
                </a:extLst>
              </p:cNvPr>
              <p:cNvGrpSpPr/>
              <p:nvPr/>
            </p:nvGrpSpPr>
            <p:grpSpPr>
              <a:xfrm rot="10800000">
                <a:off x="4464676" y="4658910"/>
                <a:ext cx="2075636" cy="363829"/>
                <a:chOff x="4496873" y="2572559"/>
                <a:chExt cx="2075636" cy="363829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FD4FB74F-5FF7-4984-9C3E-8EB93C4193EA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E7CB3BFA-EE65-401F-BCE7-4C34A377509D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76145E1D-0B7E-483D-A95C-9D3A82EBAD3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42751251-0491-4A7B-A7F0-D8A1DA58ED6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5CEBEBB6-CFB1-40CE-86B4-7A29EA54E60C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D221F-363A-4E7B-8261-86A069343610}"/>
                  </a:ext>
                </a:extLst>
              </p:cNvPr>
              <p:cNvGrpSpPr/>
              <p:nvPr/>
            </p:nvGrpSpPr>
            <p:grpSpPr>
              <a:xfrm>
                <a:off x="4411017" y="258541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179C822A-41E2-4A2F-B354-6161663E9B57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07DE5A3-C29A-4B8B-977E-26D210FDFE5B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Arrow: Down 26">
                  <a:extLst>
                    <a:ext uri="{FF2B5EF4-FFF2-40B4-BE49-F238E27FC236}">
                      <a16:creationId xmlns:a16="http://schemas.microsoft.com/office/drawing/2014/main" id="{090BFB16-FF80-41CD-896F-564039850332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Down 27">
                  <a:extLst>
                    <a:ext uri="{FF2B5EF4-FFF2-40B4-BE49-F238E27FC236}">
                      <a16:creationId xmlns:a16="http://schemas.microsoft.com/office/drawing/2014/main" id="{7559D04A-EBC4-499F-BB6A-292BA9CB64A6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02EF790-F729-4394-9244-3B29D58980FE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D7981A-3E95-4082-A7CB-12A0B9E2EEB5}"/>
                  </a:ext>
                </a:extLst>
              </p:cNvPr>
              <p:cNvGrpSpPr/>
              <p:nvPr/>
            </p:nvGrpSpPr>
            <p:grpSpPr>
              <a:xfrm>
                <a:off x="4427117" y="3973111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1" name="Arrow: Down 30">
                  <a:extLst>
                    <a:ext uri="{FF2B5EF4-FFF2-40B4-BE49-F238E27FC236}">
                      <a16:creationId xmlns:a16="http://schemas.microsoft.com/office/drawing/2014/main" id="{57C898AE-6D0C-4896-B0C9-131F5A37E295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80D74E70-36F5-48F2-94C0-84317237B558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BC0B71B5-D3E6-47AF-AC06-E7C8BBAEB27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Down 33">
                  <a:extLst>
                    <a:ext uri="{FF2B5EF4-FFF2-40B4-BE49-F238E27FC236}">
                      <a16:creationId xmlns:a16="http://schemas.microsoft.com/office/drawing/2014/main" id="{5EB07934-9E08-4939-AF20-3A618A64A0C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Down 34">
                  <a:extLst>
                    <a:ext uri="{FF2B5EF4-FFF2-40B4-BE49-F238E27FC236}">
                      <a16:creationId xmlns:a16="http://schemas.microsoft.com/office/drawing/2014/main" id="{983BC51D-A0FB-40DE-AA7A-E7C019C69A41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DC3283-6141-4F31-82B8-E13B136A1E28}"/>
                  </a:ext>
                </a:extLst>
              </p:cNvPr>
              <p:cNvGrpSpPr/>
              <p:nvPr/>
            </p:nvGrpSpPr>
            <p:grpSpPr>
              <a:xfrm rot="10800000">
                <a:off x="4437851" y="3287347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7" name="Arrow: Down 36">
                  <a:extLst>
                    <a:ext uri="{FF2B5EF4-FFF2-40B4-BE49-F238E27FC236}">
                      <a16:creationId xmlns:a16="http://schemas.microsoft.com/office/drawing/2014/main" id="{D94F0609-8340-44EE-8B7D-DABD2F756ED0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Down 37">
                  <a:extLst>
                    <a:ext uri="{FF2B5EF4-FFF2-40B4-BE49-F238E27FC236}">
                      <a16:creationId xmlns:a16="http://schemas.microsoft.com/office/drawing/2014/main" id="{6524815F-9606-4D94-AF01-E6508EB7BCE0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row: Down 38">
                  <a:extLst>
                    <a:ext uri="{FF2B5EF4-FFF2-40B4-BE49-F238E27FC236}">
                      <a16:creationId xmlns:a16="http://schemas.microsoft.com/office/drawing/2014/main" id="{BBA931E2-CB70-499F-8E1C-4BCCCC85018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BE0BA196-AC89-42BD-BE6C-8F288033A863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row: Down 40">
                  <a:extLst>
                    <a:ext uri="{FF2B5EF4-FFF2-40B4-BE49-F238E27FC236}">
                      <a16:creationId xmlns:a16="http://schemas.microsoft.com/office/drawing/2014/main" id="{1237C361-BCA1-493F-8DC2-7ACAA813A483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BD2080-3489-4C7D-A4EC-925521F7BC3B}"/>
                  </a:ext>
                </a:extLst>
              </p:cNvPr>
              <p:cNvGrpSpPr/>
              <p:nvPr/>
            </p:nvGrpSpPr>
            <p:grpSpPr>
              <a:xfrm rot="10800000">
                <a:off x="4417458" y="6055228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852131B-957A-4B3F-8760-5EE7896F8F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A11D624B-418A-4BA3-9DF9-4D630E03610F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3AC4F900-8258-4FD8-A9AA-E481A0F0556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E0A6DEC8-7453-4611-ACE6-FC888B07F85A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Down 46">
                  <a:extLst>
                    <a:ext uri="{FF2B5EF4-FFF2-40B4-BE49-F238E27FC236}">
                      <a16:creationId xmlns:a16="http://schemas.microsoft.com/office/drawing/2014/main" id="{AADB9D33-055E-481F-B8C0-8D17502DB9D7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6085605-2852-4CEC-8B85-D7CFC334D9E9}"/>
                  </a:ext>
                </a:extLst>
              </p:cNvPr>
              <p:cNvGrpSpPr/>
              <p:nvPr/>
            </p:nvGrpSpPr>
            <p:grpSpPr>
              <a:xfrm>
                <a:off x="4417457" y="535763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B67C02FE-D01A-4C7E-AB54-03ACC462F5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row: Down 49">
                  <a:extLst>
                    <a:ext uri="{FF2B5EF4-FFF2-40B4-BE49-F238E27FC236}">
                      <a16:creationId xmlns:a16="http://schemas.microsoft.com/office/drawing/2014/main" id="{75ED918F-3018-41D0-AFB3-DAC2406FC75E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00901E11-CEDA-4710-B5BA-4E695639F343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row: Down 51">
                  <a:extLst>
                    <a:ext uri="{FF2B5EF4-FFF2-40B4-BE49-F238E27FC236}">
                      <a16:creationId xmlns:a16="http://schemas.microsoft.com/office/drawing/2014/main" id="{7DC9636A-871D-42BA-8E26-01474D9B6BA5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row: Down 52">
                  <a:extLst>
                    <a:ext uri="{FF2B5EF4-FFF2-40B4-BE49-F238E27FC236}">
                      <a16:creationId xmlns:a16="http://schemas.microsoft.com/office/drawing/2014/main" id="{DF0E0016-F8BA-4627-85D8-C55BC3F617C5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5C17106-C2A0-4C8C-AE6F-36A4D4E8B3E6}"/>
                </a:ext>
              </a:extLst>
            </p:cNvPr>
            <p:cNvSpPr/>
            <p:nvPr/>
          </p:nvSpPr>
          <p:spPr>
            <a:xfrm rot="10800000">
              <a:off x="7223968" y="220658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ED338117-ADEF-4183-BDEA-537534735582}"/>
                </a:ext>
              </a:extLst>
            </p:cNvPr>
            <p:cNvSpPr/>
            <p:nvPr/>
          </p:nvSpPr>
          <p:spPr>
            <a:xfrm rot="10800000">
              <a:off x="7165638" y="358576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2EC95744-8CCF-4680-B56C-6D671F694E14}"/>
                </a:ext>
              </a:extLst>
            </p:cNvPr>
            <p:cNvSpPr/>
            <p:nvPr/>
          </p:nvSpPr>
          <p:spPr>
            <a:xfrm rot="10800000">
              <a:off x="7248658" y="635357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36D78BE4-5493-4681-9CFD-4883A6B6B59E}"/>
                </a:ext>
              </a:extLst>
            </p:cNvPr>
            <p:cNvSpPr/>
            <p:nvPr/>
          </p:nvSpPr>
          <p:spPr>
            <a:xfrm rot="10800000">
              <a:off x="7248658" y="497124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057C3DE6-1292-46D8-9E32-415216A6F915}"/>
                </a:ext>
              </a:extLst>
            </p:cNvPr>
            <p:cNvSpPr/>
            <p:nvPr/>
          </p:nvSpPr>
          <p:spPr>
            <a:xfrm rot="10800000">
              <a:off x="2043822" y="566241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D41C9AB1-95D6-48F1-85C2-AE79EC8E75FF}"/>
                </a:ext>
              </a:extLst>
            </p:cNvPr>
            <p:cNvSpPr/>
            <p:nvPr/>
          </p:nvSpPr>
          <p:spPr>
            <a:xfrm rot="10800000">
              <a:off x="2127690" y="428008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29FF1A69-17E8-4FE1-A1DC-EB18BC597FEA}"/>
                </a:ext>
              </a:extLst>
            </p:cNvPr>
            <p:cNvSpPr/>
            <p:nvPr/>
          </p:nvSpPr>
          <p:spPr>
            <a:xfrm rot="10800000">
              <a:off x="2120726" y="289775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6F52598-0BCA-40EC-9987-4DA9FFB0B61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417" y="2075983"/>
              <a:ext cx="960000" cy="25295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FC765E4-AC4F-4D8C-B936-BDB2DE99A34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47" y="6222973"/>
              <a:ext cx="960000" cy="25295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004B25-98DA-4800-A556-34C7B08AF49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296" y="2731381"/>
              <a:ext cx="1086476" cy="2529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ACB8BD-1832-4620-898A-CD8DD78BBAB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87" y="5531808"/>
              <a:ext cx="1086476" cy="25295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A55B4E7-D3A3-4AC5-9587-8B65B016F7E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80" y="4144922"/>
              <a:ext cx="1086476" cy="25295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C262B1-076F-45AC-BC64-0B94923DE6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975" y="4800764"/>
              <a:ext cx="1086476" cy="25295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010E528-EED1-4B41-BE34-851D7F33D2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179" y="3441533"/>
              <a:ext cx="1086476" cy="2529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1425A4-562A-4705-BBB3-EA6A03176A7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91" y="2225996"/>
              <a:ext cx="809144" cy="2560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919954-A9A4-478E-98A4-D2648491327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38" y="2961261"/>
              <a:ext cx="905144" cy="27428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162AA0C-2EAC-49EA-A7E0-5C62BCB670D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818" y="3677845"/>
              <a:ext cx="820571" cy="256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4B329A6-4B5C-4A07-AF4B-CE52609272A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141" y="5008805"/>
              <a:ext cx="822859" cy="26514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62E341-C9E5-4CCE-893E-85D580511F5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850" y="4381959"/>
              <a:ext cx="916573" cy="2742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6BB3DE-4A99-42C5-B9C5-4854937D8FC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61" y="6417327"/>
              <a:ext cx="829712" cy="25828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04278D-24EE-4E1C-8DE3-C32E06FCC40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2" y="5703659"/>
              <a:ext cx="918856" cy="274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244114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82" y="2115123"/>
              <a:ext cx="9156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7C40C-9C54-43E2-8C1D-DE0DD5B95319}"/>
              </a:ext>
            </a:extLst>
          </p:cNvPr>
          <p:cNvCxnSpPr>
            <a:stCxn id="16" idx="0"/>
          </p:cNvCxnSpPr>
          <p:nvPr/>
        </p:nvCxnSpPr>
        <p:spPr>
          <a:xfrm>
            <a:off x="5624121" y="1135780"/>
            <a:ext cx="10114" cy="21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6826CF-D75D-4C2E-BAB2-4D1DF79F3EE1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5624121" y="1135780"/>
            <a:ext cx="0" cy="2175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80B48-3327-408E-B8B2-FD901DC7DF5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6551601" y="903769"/>
            <a:ext cx="0" cy="2407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A3B8F05-4CEE-4554-B4E4-762C7D787BC8}"/>
              </a:ext>
            </a:extLst>
          </p:cNvPr>
          <p:cNvGrpSpPr/>
          <p:nvPr/>
        </p:nvGrpSpPr>
        <p:grpSpPr>
          <a:xfrm>
            <a:off x="2770495" y="641445"/>
            <a:ext cx="8601501" cy="5827594"/>
            <a:chOff x="2770495" y="641445"/>
            <a:chExt cx="8601501" cy="5827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088944" y="83251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224DBAD8-385B-44BB-BD02-02F02276E512}"/>
                </a:ext>
              </a:extLst>
            </p:cNvPr>
            <p:cNvSpPr/>
            <p:nvPr/>
          </p:nvSpPr>
          <p:spPr>
            <a:xfrm>
              <a:off x="9471545" y="3162086"/>
              <a:ext cx="1900451" cy="7729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Direction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7151CD-F413-472D-8DB4-7ED417855ADE}"/>
                </a:ext>
              </a:extLst>
            </p:cNvPr>
            <p:cNvSpPr/>
            <p:nvPr/>
          </p:nvSpPr>
          <p:spPr>
            <a:xfrm>
              <a:off x="5203065" y="641445"/>
              <a:ext cx="991673" cy="2900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5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369253" y="3743544"/>
              <a:ext cx="2197348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15709" y="3538874"/>
              <a:ext cx="1546218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453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942058"/>
              <a:ext cx="501705" cy="9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39CAA4-DD11-4D86-8372-837BF6BF9392}"/>
              </a:ext>
            </a:extLst>
          </p:cNvPr>
          <p:cNvGrpSpPr/>
          <p:nvPr/>
        </p:nvGrpSpPr>
        <p:grpSpPr>
          <a:xfrm>
            <a:off x="1615626" y="1931957"/>
            <a:ext cx="8705398" cy="3483082"/>
            <a:chOff x="1615626" y="1931957"/>
            <a:chExt cx="8705398" cy="34830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37DC0E-B0C1-4A7E-AAC0-68401BE02BFB}"/>
                </a:ext>
              </a:extLst>
            </p:cNvPr>
            <p:cNvGrpSpPr/>
            <p:nvPr/>
          </p:nvGrpSpPr>
          <p:grpSpPr>
            <a:xfrm>
              <a:off x="1615626" y="1931957"/>
              <a:ext cx="8705398" cy="3483082"/>
              <a:chOff x="1615626" y="1931957"/>
              <a:chExt cx="8705398" cy="34830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BEAD0C-29B0-4CB7-ABB1-BBBE2461BA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9200" y="1931957"/>
                <a:ext cx="1047146" cy="33410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63ACDF-7FBB-401A-8FC7-30ED590229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740" y="2266058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AF4052-E235-4116-A8FD-5136C755772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707" y="3009446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A410C7D-4EB3-43E1-A658-591C0BBAE2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1684" y="3009445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6D2105F-9E86-4B9C-80A1-19C42656DC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9455" y="4107465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4570D9-138C-4CFD-A925-A96402F8044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4177" y="2734805"/>
                <a:ext cx="820452" cy="43327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62BF1CF-7B6C-47BB-9949-71131D7384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4262" y="3527889"/>
                <a:ext cx="923428" cy="2514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8D16DE4-FCEC-42F0-B755-D11ECB100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2929" y="4953261"/>
                <a:ext cx="2118095" cy="228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30032B-576D-47D6-9B94-BC0C45536F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8550" y="5204754"/>
                <a:ext cx="1118476" cy="2102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FFAB0FC-F240-4798-9938-B20CF2694D2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8969" y="4942948"/>
                <a:ext cx="3632196" cy="34296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82F227A-039E-4876-81BB-7778544497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31" y="3880418"/>
                <a:ext cx="563355" cy="97043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83E084B-95A4-4EB1-AAFF-DDE730D6CE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626" y="5001669"/>
                <a:ext cx="2642285" cy="22552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7E1C1D-8203-47EF-83B2-6820B7949935}"/>
                </a:ext>
              </a:extLst>
            </p:cNvPr>
            <p:cNvGrpSpPr/>
            <p:nvPr/>
          </p:nvGrpSpPr>
          <p:grpSpPr>
            <a:xfrm>
              <a:off x="5014269" y="2479145"/>
              <a:ext cx="1914931" cy="1524594"/>
              <a:chOff x="6510747" y="2553179"/>
              <a:chExt cx="1914931" cy="15245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D01E2A-EDB2-44CC-82D3-C92914BB2A7E}"/>
                  </a:ext>
                </a:extLst>
              </p:cNvPr>
              <p:cNvGrpSpPr/>
              <p:nvPr/>
            </p:nvGrpSpPr>
            <p:grpSpPr>
              <a:xfrm>
                <a:off x="6510747" y="2553179"/>
                <a:ext cx="1914931" cy="1524594"/>
                <a:chOff x="7695604" y="2570887"/>
                <a:chExt cx="1914931" cy="1524594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D176C1C-9B17-4A33-8A15-C4C442B3D60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5604" y="2570887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98D9F5A-404A-4C86-9C75-39A2542DA9D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59474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BB40AD9-620F-46F9-9E03-3FF521F1B746}"/>
                  </a:ext>
                </a:extLst>
              </p:cNvPr>
              <p:cNvGrpSpPr/>
              <p:nvPr/>
            </p:nvGrpSpPr>
            <p:grpSpPr>
              <a:xfrm>
                <a:off x="6852661" y="3084272"/>
                <a:ext cx="1202285" cy="437818"/>
                <a:chOff x="3949063" y="1519366"/>
                <a:chExt cx="1202285" cy="43781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70D2228-270F-48FE-9B70-1830B7820B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3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9063" y="1519366"/>
                  <a:ext cx="1202285" cy="17828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6E9B3D3-9684-43C8-B167-A659F78BFC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662" y="1731660"/>
                  <a:ext cx="1145905" cy="2255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769B0B-DC4F-49E2-BAE5-90EB812384BA}"/>
                </a:ext>
              </a:extLst>
            </p:cNvPr>
            <p:cNvGrpSpPr/>
            <p:nvPr/>
          </p:nvGrpSpPr>
          <p:grpSpPr>
            <a:xfrm>
              <a:off x="1615626" y="2479145"/>
              <a:ext cx="2490407" cy="1524594"/>
              <a:chOff x="2287681" y="2553179"/>
              <a:chExt cx="2490407" cy="15245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A11EC3-A971-4055-B4E3-6FA9E84E8167}"/>
                  </a:ext>
                </a:extLst>
              </p:cNvPr>
              <p:cNvGrpSpPr/>
              <p:nvPr/>
            </p:nvGrpSpPr>
            <p:grpSpPr>
              <a:xfrm>
                <a:off x="2287681" y="2553179"/>
                <a:ext cx="2490407" cy="1524594"/>
                <a:chOff x="3490547" y="2588595"/>
                <a:chExt cx="2612699" cy="152459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EA9544E0-EDAB-40EE-9BD9-1589BC8CA6C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0547" y="2588595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409C0A5-2A7F-46A5-A8BD-D3A25D6F07C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552185" y="2588595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74B52B6-8BEF-48A5-AC36-1BF62DDD22EA}"/>
                  </a:ext>
                </a:extLst>
              </p:cNvPr>
              <p:cNvGrpSpPr/>
              <p:nvPr/>
            </p:nvGrpSpPr>
            <p:grpSpPr>
              <a:xfrm>
                <a:off x="2700356" y="3084272"/>
                <a:ext cx="1654856" cy="416578"/>
                <a:chOff x="2610283" y="3100041"/>
                <a:chExt cx="1654856" cy="41657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9302697-F5F1-48C7-8486-E676424A15F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4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0283" y="3100041"/>
                  <a:ext cx="1654856" cy="233143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1FE72CD-EA94-4276-91F9-B26563D0EB1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4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023" y="3341381"/>
                  <a:ext cx="1205333" cy="1752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CE0D34-68A2-48A7-A791-C6FB280105C0}"/>
                </a:ext>
              </a:extLst>
            </p:cNvPr>
            <p:cNvGrpSpPr/>
            <p:nvPr/>
          </p:nvGrpSpPr>
          <p:grpSpPr>
            <a:xfrm>
              <a:off x="8101165" y="2474217"/>
              <a:ext cx="2219859" cy="1539658"/>
              <a:chOff x="8081909" y="2474217"/>
              <a:chExt cx="2219859" cy="15396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A76C202-12D1-4F02-B585-8358F8E80CC0}"/>
                  </a:ext>
                </a:extLst>
              </p:cNvPr>
              <p:cNvGrpSpPr/>
              <p:nvPr/>
            </p:nvGrpSpPr>
            <p:grpSpPr>
              <a:xfrm>
                <a:off x="8081909" y="2474217"/>
                <a:ext cx="2219859" cy="1539658"/>
                <a:chOff x="7569069" y="2555823"/>
                <a:chExt cx="2219859" cy="1539658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A2B02744-51C9-4828-AD27-25484E734BD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069" y="2555823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FD53523F-477A-4739-8898-F71DC3C2C7A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237867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9180DE-C8B3-47F1-A9D4-7C17BDBCD728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8549294" y="3413603"/>
                <a:ext cx="1283046" cy="397186"/>
                <a:chOff x="8549294" y="3413603"/>
                <a:chExt cx="1283046" cy="397186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C0EE317B-5432-4CF9-979C-E57CF22E809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4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9294" y="3413603"/>
                  <a:ext cx="1283046" cy="22857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F2BD7107-B0CD-44C1-8A77-F50164B0BF6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82750" y="3632503"/>
                  <a:ext cx="793905" cy="17828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7A837C-AA91-4F8B-BC8B-B140F50FBCDA}"/>
              </a:ext>
            </a:extLst>
          </p:cNvPr>
          <p:cNvGrpSpPr/>
          <p:nvPr/>
        </p:nvGrpSpPr>
        <p:grpSpPr>
          <a:xfrm>
            <a:off x="3729508" y="551955"/>
            <a:ext cx="4732984" cy="6306045"/>
            <a:chOff x="3729508" y="551955"/>
            <a:chExt cx="4732984" cy="63060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2AB55A-EDD1-4AC3-814B-CB163A01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08" y="551955"/>
              <a:ext cx="4732984" cy="630604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49ED8E-A614-44AD-8764-9548DED1AB0E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flipV="1">
              <a:off x="6096000" y="551955"/>
              <a:ext cx="0" cy="630604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6E4B4B-296F-4ED7-9FCE-29878701EEC2}"/>
                </a:ext>
              </a:extLst>
            </p:cNvPr>
            <p:cNvSpPr/>
            <p:nvPr/>
          </p:nvSpPr>
          <p:spPr>
            <a:xfrm>
              <a:off x="3902299" y="4043966"/>
              <a:ext cx="360608" cy="7340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5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88" y="1431743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47" y="1873634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 flipH="1">
            <a:off x="405562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 flipH="1">
            <a:off x="2337375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 flipH="1">
            <a:off x="2395705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 flipH="1">
            <a:off x="2312685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 flipH="1">
            <a:off x="2312685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 flipH="1">
            <a:off x="7517521" y="5662410"/>
            <a:ext cx="2511536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 flipH="1">
            <a:off x="7433653" y="4280081"/>
            <a:ext cx="2511536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 flipH="1">
            <a:off x="7440617" y="2897751"/>
            <a:ext cx="2511536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50897" y="2240861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Trunk 1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356496" y="3573111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 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0740" y="4968741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 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336785" y="6371560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 4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3" y="2000099"/>
            <a:ext cx="1267809" cy="24076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83" y="3381625"/>
            <a:ext cx="2032761" cy="24381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24" y="4791286"/>
            <a:ext cx="2031237" cy="243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3" y="6183972"/>
            <a:ext cx="1273904" cy="243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3" y="2656989"/>
            <a:ext cx="2087618" cy="2407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2" y="4041843"/>
            <a:ext cx="2092188" cy="24381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1" y="5426698"/>
            <a:ext cx="2089141" cy="2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EDAEE5-EED5-417B-A645-EDBF48D3D12D}"/>
              </a:ext>
            </a:extLst>
          </p:cNvPr>
          <p:cNvGrpSpPr/>
          <p:nvPr/>
        </p:nvGrpSpPr>
        <p:grpSpPr>
          <a:xfrm>
            <a:off x="1888545" y="188890"/>
            <a:ext cx="7605199" cy="6602568"/>
            <a:chOff x="1888545" y="188890"/>
            <a:chExt cx="7605199" cy="66025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10E41-F42A-42E6-8EA9-184D9C9E46F5}"/>
                </a:ext>
              </a:extLst>
            </p:cNvPr>
            <p:cNvGrpSpPr/>
            <p:nvPr/>
          </p:nvGrpSpPr>
          <p:grpSpPr>
            <a:xfrm>
              <a:off x="1888545" y="188890"/>
              <a:ext cx="5111122" cy="6480220"/>
              <a:chOff x="1888545" y="188890"/>
              <a:chExt cx="5111122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95C17106-C2A0-4C8C-AE6F-36A4D4E8B3E6}"/>
                  </a:ext>
                </a:extLst>
              </p:cNvPr>
              <p:cNvSpPr/>
              <p:nvPr/>
            </p:nvSpPr>
            <p:spPr>
              <a:xfrm rot="10800000">
                <a:off x="1888545" y="374440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295489-7236-4F96-901F-550A0D42A89E}"/>
                </a:ext>
              </a:extLst>
            </p:cNvPr>
            <p:cNvGrpSpPr/>
            <p:nvPr/>
          </p:nvGrpSpPr>
          <p:grpSpPr>
            <a:xfrm>
              <a:off x="2290377" y="355079"/>
              <a:ext cx="7203367" cy="6436379"/>
              <a:chOff x="2290377" y="355079"/>
              <a:chExt cx="7203367" cy="6436379"/>
            </a:xfrm>
          </p:grpSpPr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2EC95744-8CCF-4680-B56C-6D671F694E14}"/>
                  </a:ext>
                </a:extLst>
              </p:cNvPr>
              <p:cNvSpPr/>
              <p:nvPr/>
            </p:nvSpPr>
            <p:spPr>
              <a:xfrm rot="10800000">
                <a:off x="7248658" y="6353576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DAA6FC4-38AA-4DBB-9301-4BE3C730878F}"/>
                  </a:ext>
                </a:extLst>
              </p:cNvPr>
              <p:cNvGrpSpPr/>
              <p:nvPr/>
            </p:nvGrpSpPr>
            <p:grpSpPr>
              <a:xfrm>
                <a:off x="2290377" y="355079"/>
                <a:ext cx="7203367" cy="6063978"/>
                <a:chOff x="2290377" y="355079"/>
                <a:chExt cx="7203367" cy="606397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A934D0-5AF2-4543-8A1D-0BCB67F4DBD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890" y="5606474"/>
                  <a:ext cx="493714" cy="17828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AF8FDA-FA97-4391-BA44-CF23844367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377" y="847887"/>
                  <a:ext cx="690286" cy="184381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BBD2080-3489-4C7D-A4EC-925521F7BC3B}"/>
                    </a:ext>
                  </a:extLst>
                </p:cNvPr>
                <p:cNvGrpSpPr/>
                <p:nvPr/>
              </p:nvGrpSpPr>
              <p:grpSpPr>
                <a:xfrm rot="10800000">
                  <a:off x="4417458" y="1571221"/>
                  <a:ext cx="2075636" cy="4847836"/>
                  <a:chOff x="4496873" y="2572559"/>
                  <a:chExt cx="2075636" cy="363829"/>
                </a:xfrm>
              </p:grpSpPr>
              <p:sp>
                <p:nvSpPr>
                  <p:cNvPr id="43" name="Arrow: Down 42">
                    <a:extLst>
                      <a:ext uri="{FF2B5EF4-FFF2-40B4-BE49-F238E27FC236}">
                        <a16:creationId xmlns:a16="http://schemas.microsoft.com/office/drawing/2014/main" id="{C852131B-957A-4B3F-8760-5EE7896F8F1D}"/>
                      </a:ext>
                    </a:extLst>
                  </p:cNvPr>
                  <p:cNvSpPr/>
                  <p:nvPr/>
                </p:nvSpPr>
                <p:spPr>
                  <a:xfrm>
                    <a:off x="4496873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row: Down 43">
                    <a:extLst>
                      <a:ext uri="{FF2B5EF4-FFF2-40B4-BE49-F238E27FC236}">
                        <a16:creationId xmlns:a16="http://schemas.microsoft.com/office/drawing/2014/main" id="{A11D624B-418A-4BA3-9DF9-4D630E03610F}"/>
                      </a:ext>
                    </a:extLst>
                  </p:cNvPr>
                  <p:cNvSpPr/>
                  <p:nvPr/>
                </p:nvSpPr>
                <p:spPr>
                  <a:xfrm>
                    <a:off x="4965876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row: Down 44">
                    <a:extLst>
                      <a:ext uri="{FF2B5EF4-FFF2-40B4-BE49-F238E27FC236}">
                        <a16:creationId xmlns:a16="http://schemas.microsoft.com/office/drawing/2014/main" id="{3AC4F900-8258-4FD8-A9AA-E481A0F05569}"/>
                      </a:ext>
                    </a:extLst>
                  </p:cNvPr>
                  <p:cNvSpPr/>
                  <p:nvPr/>
                </p:nvSpPr>
                <p:spPr>
                  <a:xfrm>
                    <a:off x="5454198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Arrow: Down 45">
                    <a:extLst>
                      <a:ext uri="{FF2B5EF4-FFF2-40B4-BE49-F238E27FC236}">
                        <a16:creationId xmlns:a16="http://schemas.microsoft.com/office/drawing/2014/main" id="{E0A6DEC8-7453-4611-ACE6-FC888B07F85A}"/>
                      </a:ext>
                    </a:extLst>
                  </p:cNvPr>
                  <p:cNvSpPr/>
                  <p:nvPr/>
                </p:nvSpPr>
                <p:spPr>
                  <a:xfrm>
                    <a:off x="5942520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row: Down 46">
                    <a:extLst>
                      <a:ext uri="{FF2B5EF4-FFF2-40B4-BE49-F238E27FC236}">
                        <a16:creationId xmlns:a16="http://schemas.microsoft.com/office/drawing/2014/main" id="{AADB9D33-055E-481F-B8C0-8D17502DB9D7}"/>
                      </a:ext>
                    </a:extLst>
                  </p:cNvPr>
                  <p:cNvSpPr/>
                  <p:nvPr/>
                </p:nvSpPr>
                <p:spPr>
                  <a:xfrm>
                    <a:off x="6430842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CC3CE79-5DED-4AAD-932F-C785E0C9C3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5077" y="6123187"/>
                  <a:ext cx="2378667" cy="252952"/>
                </a:xfrm>
                <a:prstGeom prst="rect">
                  <a:avLst/>
                </a:prstGeom>
              </p:spPr>
            </p:pic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523D676F-6CB0-458A-97C8-A37E29806EAF}"/>
                    </a:ext>
                  </a:extLst>
                </p:cNvPr>
                <p:cNvSpPr/>
                <p:nvPr/>
              </p:nvSpPr>
              <p:spPr>
                <a:xfrm rot="10800000">
                  <a:off x="3483736" y="355079"/>
                  <a:ext cx="1613080" cy="4017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97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5"/>
  <p:tag name="LAY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1.4211"/>
  <p:tag name="LATEXADDIN" val="\documentclass{article}&#10;\usepackage{amsmath}&#10;\usepackage{xcolor}&#10;\usepackage{ragged2e}&#10;\pagestyle{empty}&#10;\begin{document}&#10;&#10;&#10;\definecolor{Monred}{RGB}{172,0,0}&#10;&#10;$ Number \ of 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xcolor}&#10;\usepackage{ragged2e}&#10;\pagestyle{empty}&#10;\begin{document}&#10;&#10;\definecolor{Monred}{RGB}{172,0,0}&#10;&#10;$ Filters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14.3982"/>
  <p:tag name="LATEXADDIN" val="\documentclass{article}&#10;\usepackage{amsmath}&#10;\usepackage{xcolor}&#10;\usepackage{ragged2e}&#10;\pagestyle{empty}&#10;\begin{document}&#10;&#10;\definecolor{Monred}{RGB}{172,0,0}&#10;&#10;$ \ Array \ of \ Pipe  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93.1758"/>
  <p:tag name="LATEXADDIN" val="\documentclass{article}&#10;\usepackage{amsmath}&#10;\usepackage{xcolor}&#10;\usepackage{ragged2e}&#10;\pagestyle{empty}&#10;\begin{document}&#10;&#10;\definecolor{Monred}{RGB}{172,0,0}&#10;&#10;&#10;$ Diameters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1.6761"/>
  <p:tag name="LATEXADDIN" val="\documentclass{article}&#10;\usepackage{amsmath}&#10;\usepackage{xcolor}&#10;\usepackage{ragged2e}&#10;\pagestyle{empty}&#10;\begin{document}&#10;&#10;&#10;\definecolor{Monred}{RGB}{172,0,0}&#10;&#10;$ Max \ Flow 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3.9295"/>
  <p:tag name="LATEXADDIN" val="\documentclass{article}&#10;\usepackage{amsmath}&#10;\usepackage{xcolor}&#10;\usepackage{ragged2e}&#10;\pagestyle{empty}&#10;\begin{document}&#10;&#10;\definecolor{Monred}{RGB}{172,0,0}&#10;&#10;$ per \ Filter 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.2062"/>
  <p:tag name="LATEXADDIN" val="\documentclass{article}&#10;\usepackage{amsmath}&#10;\usepackage{xcolor}&#10;\usepackage{ragged2e}&#10;\pagestyle{empty}&#10;\begin{document}&#10;&#10;\definecolor{Monred}{RGB}{172,0,0}&#10;&#10;$ Q_{Plant} $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623.922"/>
  <p:tag name="LATEXADDIN" val="\documentclass{article}&#10;\usepackage{amsmath}&#10;\pagestyle{empty}&#10;\begin{document}&#10;&#10;&#10;$Q_{IT_1} = Q_{L_1} 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33.7083"/>
  <p:tag name="LATEXADDIN" val="\documentclass{article}&#10;\usepackage{amsmath}&#10;\usepackage{xcolor}&#10;\usepackage{ragged2e}&#10;\pagestyle{empty}&#10;\begin{document}&#10;&#10;&#10;\definecolor{Monred}{RGB}{172,0,0}&#10;&#10;$ \frac{Q_{Plant}}{Q_{Filter} } $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4.4432"/>
  <p:tag name="LATEXADDIN" val="\documentclass{article}&#10;\usepackage{amsmath}&#10;\usepackage{xcolor}&#10;\usepackage{ragged2e}&#10;\pagestyle{empty}&#10;\begin{document}&#10;&#10;\definecolor{Monred}{RGB}{172,0,0}&#10;&#10;&#10;$ ( Q_{Filter} ) $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42.37"/>
  <p:tag name="LATEXADDIN" val="\documentclass{article}&#10;\usepackage{amsmath}&#10;\usepackage{xcolor}&#10;\usepackage{ragged2e}&#10;\pagestyle{empty}&#10;\begin{document}&#10;&#10;\definecolor{Monred}{RGB}{172,0,0}&#10;&#10;$ Index \ of \ Smallest 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0.4312"/>
  <p:tag name="LATEXADDIN" val="\documentclass{article}&#10;\usepackage{amsmath}&#10;\usepackage{xcolor}&#10;\usepackage{ragged2e}&#10;\pagestyle{empty}&#10;\begin{document}&#10;&#10;\definecolor{Monred}{RGB}{172,0,0}&#10;&#10;$ Value \geq 2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84.4769"/>
  <p:tag name="LATEXADDIN" val="\documentclass{article}&#10;\usepackage{amsmath}&#10;\usepackage{xcolor}&#10;\usepackage{ragged2e}&#10;\pagestyle{empty}&#10;\begin{document}&#10;&#10;\definecolor{Monred}{RGB}{172,0,0}&#10;&#10;$  \longleftarrow 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xcolor}&#10;\usepackage{ragged2e}&#10;\pagestyle{empty}&#10;\begin{document}&#10;&#10;\definecolor{Monred}{RGB}{172,0,0}&#10;&#10;$ \downarrow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000.375"/>
  <p:tag name="LATEXADDIN" val="\documentclass{article}&#10;\usepackage{amsmath}&#10;\pagestyle{empty}&#10;\begin{document}&#10;&#10;&#10;$Q_{IT_2} = Q_{L_2} + Q_{L_3}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00.338"/>
  <p:tag name="LATEXADDIN" val="\documentclass{article}&#10;\usepackage{amsmath}&#10;\usepackage{xcolor}&#10;\usepackage{ragged2e}&#10;\pagestyle{empty}&#10;\begin{document}&#10;&#10;\definecolor{Monred}{RGB}{172,0,0}&#10;&#10;$ Pipe \ Diameter \ Needed 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999.6251"/>
  <p:tag name="LATEXADDIN" val="\documentclass{article}&#10;\usepackage{amsmath}&#10;\pagestyle{empty}&#10;\begin{document}&#10;&#10;&#10;$Q_{IT_3} = Q_{L_4} + Q_{L_5}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26.9216"/>
  <p:tag name="LATEXADDIN" val="\documentclass{article}&#10;\usepackage{amsmath}&#10;\pagestyle{empty}&#10;\begin{document}&#10;&#10;&#10;$Q_{IT_4} = Q_{L_6}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027.372"/>
  <p:tag name="LATEXADDIN" val="\documentclass{article}&#10;\usepackage{amsmath}&#10;\pagestyle{empty}&#10;\begin{document}&#10;&#10;&#10;$Q_{OT_1} = Q_{L_1} + Q_{L_2} 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029.621"/>
  <p:tag name="LATEXADDIN" val="\documentclass{article}&#10;\usepackage{amsmath}&#10;\pagestyle{empty}&#10;\begin{document}&#10;&#10;&#10;$Q_{OT_2} = Q_{L_3} + Q_{L_4} 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028.121"/>
  <p:tag name="LATEXADDIN" val="\documentclass{article}&#10;\usepackage{amsmath}&#10;\pagestyle{empty}&#10;\begin{document}&#10;&#10;&#10;$Q_{OT_3} = Q_{L_5} + Q_{L_6} 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42.9696"/>
  <p:tag name="LATEXADDIN" val="\documentclass{article}&#10;\usepackage{amsmath}&#10;\usepackage{xcolor}&#10;\usepackage{ragged2e}&#10;\pagestyle{empty}&#10;\begin{document}&#10;&#10;\definecolor{Monred}{RGB}{172,0,0}&#10;&#10;&#10;In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39.7076"/>
  <p:tag name="LATEXADDIN" val="\documentclass{article}&#10;\usepackage{amsmath}&#10;\usepackage{xcolor}&#10;\usepackage{ragged2e}&#10;\pagestyle{empty}&#10;\begin{document}&#10;&#10;\definecolor{Monred}{RGB}{172,0,0}&#10;&#10;Out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0.604"/>
  <p:tag name="LATEXADDIN" val="\documentclass{article}&#10;\usepackage{amsmath}&#10;\usepackage{xcolor}&#10;\usepackage{ragged2e}&#10;\pagestyle{empty}&#10;\begin{document}&#10;&#10;\definecolor{Monred}{RGB}{172,0,0}&#10;&#10;$ 6Q_{FiLayer} \ or \ Q_{Design} $&#10;&#10;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5.4669"/>
  <p:tag name="LATEXADDIN" val="\documentclass{article}&#10;\usepackage{amsmath}&#10;\usepackage{xcolor}&#10;\usepackage{ragged2e}&#10;\pagestyle{empty}&#10;\begin{document}&#10;&#10;\definecolor{Monred}{RGB}{172,0,0}&#10;&#10;$&#10;I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96.9629"/>
  <p:tag name="LATEXADDIN" val="\documentclass{article}&#10;\usepackage{amsmath}&#10;\usepackage{xcolor}&#10;\usepackage{ragged2e}&#10;\pagestyle{empty}&#10;\begin{document}&#10;&#10;\definecolor{Monred}{RGB}{172,0,0}&#10;&#10;$&#10;O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9.2164"/>
  <p:tag name="LATEXADDIN" val="\documentclass{article}&#10;\usepackage{amsmath}&#10;\usepackage{xcolor}&#10;\usepackage{ragged2e}&#10;\pagestyle{empty}&#10;\begin{document}&#10;&#10;\definecolor{Monred}{RGB}{172,0,0}&#10;&#10;$&#10;I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69.9662"/>
  <p:tag name="LATEXADDIN" val="\documentclass{article}&#10;\usepackage{amsmath}&#10;\usepackage{xcolor}&#10;\usepackage{ragged2e}&#10;\pagestyle{empty}&#10;\begin{document}&#10;&#10;\definecolor{Monred}{RGB}{172,0,0}&#10;&#10;$&#10;I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0.7124"/>
  <p:tag name="LATEXADDIN" val="\documentclass{article}&#10;\usepackage{amsmath}&#10;\usepackage{xcolor}&#10;\usepackage{ragged2e}&#10;\pagestyle{empty}&#10;\begin{document}&#10;&#10;\definecolor{Monred}{RGB}{172,0,0}&#10;&#10;$&#10;O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2.216"/>
  <p:tag name="LATEXADDIN" val="\documentclass{article}&#10;\usepackage{amsmath}&#10;\usepackage{xcolor}&#10;\usepackage{ragged2e}&#10;\pagestyle{empty}&#10;\begin{document}&#10;&#10;\definecolor{Monred}{RGB}{172,0,0}&#10;&#10;$&#10;I-4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1.4623"/>
  <p:tag name="LATEXADDIN" val="\documentclass{article}&#10;\usepackage{amsmath}&#10;\usepackage{xcolor}&#10;\usepackage{ragged2e}&#10;\pagestyle{empty}&#10;\begin{document}&#10;&#10;\definecolor{Monred}{RGB}{172,0,0}&#10;&#10;$&#10;O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18343</TotalTime>
  <Words>331</Words>
  <Application>Microsoft Office PowerPoint</Application>
  <PresentationFormat>Widescreen</PresentationFormat>
  <Paragraphs>107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mw24</cp:lastModifiedBy>
  <cp:revision>72</cp:revision>
  <dcterms:created xsi:type="dcterms:W3CDTF">2018-07-04T15:45:15Z</dcterms:created>
  <dcterms:modified xsi:type="dcterms:W3CDTF">2019-10-16T18:31:04Z</dcterms:modified>
</cp:coreProperties>
</file>