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59797-BA7C-4673-A226-C73C955E6DA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D38E-8BC0-4327-AE0E-585566988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2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A3FA48-F23E-4F98-94C7-54263EE1374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795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BF802B-21BB-4BE9-8DE5-F7FB740F77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0935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9ADE63-3FDA-416F-A9F9-18A0D1B06E7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6030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975AB-0F33-46D5-823F-F99AA875C82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657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8B08A4-B246-4226-8180-CFC46E1A4BE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1933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6E89E2-8019-44BF-90D5-1902BF5B0CC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1225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F16BE7-D429-4842-A024-592A43A169B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2156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1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7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.x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AB4A-E4E4-485C-A02B-DA45D3F0FF9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3593-3A17-4C2E-9212-7C2356D9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4CE0EE-90E4-4CB8-9C28-36044EF41FF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Action Button: Home 7">
            <a:hlinkClick r:id="rId8" action="ppaction://hlinksldjump" highlightClick="1"/>
          </p:cNvPr>
          <p:cNvSpPr/>
          <p:nvPr userDrawn="1"/>
        </p:nvSpPr>
        <p:spPr>
          <a:xfrm>
            <a:off x="0" y="0"/>
            <a:ext cx="404848" cy="390889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1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1884277" y="394830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3220765" y="48294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2036677" y="1864508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3373165" y="276228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2177998" y="2978450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3514486" y="387622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5428381" y="3843002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6764869" y="474077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7111118" y="3304654"/>
            <a:ext cx="283630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2394919" y="5205503"/>
            <a:ext cx="291942" cy="203954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2231441" y="3703623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2962956" y="2115885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4503627" y="2218458"/>
            <a:ext cx="499826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1849027" y="5784639"/>
            <a:ext cx="319658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764880" y="28827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4" name="Oval 3"/>
          <p:cNvSpPr/>
          <p:nvPr/>
        </p:nvSpPr>
        <p:spPr>
          <a:xfrm>
            <a:off x="6259286" y="6143768"/>
            <a:ext cx="195943" cy="126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9.43326E-6 C -0.04688 0.03932 -0.09375 0.07864 -0.05139 0.12722 C -0.00903 0.1758 0.15017 0.28521 0.25399 0.291 C 0.35781 0.29724 0.55677 0.21582 0.5717 0.16377 C 0.58663 0.11172 0.40226 -0.01851 0.3434 -0.02129 C 0.28455 -0.02406 0.26285 0.16747 0.21858 0.14735 C 0.17431 0.12722 0.11285 -0.19732 0.07778 -0.14157 C 0.04271 -0.08583 -0.06875 0.37936 0.00799 0.48184 C 0.08472 0.58477 0.4816 0.57182 0.53802 0.4749 C 0.59444 0.37844 0.43559 -0.01828 0.34687 -0.09785 C 0.25816 -0.17743 0.1316 -0.08999 0.00521 -0.00255 " pathEditMode="relative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0.0066 0.01504 0.04444 0.07569 0.03958 0.09027 C 0.03472 0.10486 -0.01719 0.09328 -0.02951 0.08796 C -0.04184 0.08263 -0.03924 0.06226 -0.0349 0.05763 C -0.03056 0.053 -0.00642 0.0618 -0.00313 0.06018 C 0.00017 0.05856 -0.00747 0.05324 -0.01493 0.04791 C -0.0224 0.04259 -0.03993 0.02754 -0.04757 0.02847 C -0.05521 0.02939 -0.06215 0.04097 -0.06129 0.05277 C -0.06042 0.06458 -0.05313 0.09537 -0.04271 0.0993 C -0.03229 0.10324 0.00434 0.08078 0.00087 0.07615 C -0.0026 0.07152 -0.05712 0.06342 -0.06389 0.07106 L -0.03941 0.12199 C -0.02379 0.13101 0.0151 0.13032 0.03056 0.12546 C 0.04601 0.1206 0.04549 0.10046 0.05365 0.09328 C 0.06181 0.08611 0.08038 0.09074 0.07969 0.08194 C 0.07899 0.07314 0.04566 0.04722 0.04965 0.04074 L 0.10365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C 0.00729 -0.00555 0.03542 -0.0324 0.04358 -0.03403 C 0.05174 -0.03565 0.05521 -0.02963 0.04913 -0.00972 C 0.04306 0.01019 0.02552 0.07408 0.00729 0.08496 C -0.01094 0.09584 -0.05608 0.05116 -0.06007 0.05579 C -0.06406 0.06042 -0.03958 0.11227 -0.01632 0.11273 C 0.00694 0.1132 0.08229 0.07153 0.08003 0.0581 C 0.07778 0.04468 -0.01233 0.0456 -0.03003 0.03148 C -0.04774 0.01736 -0.0342 -0.01528 -0.02639 -0.02662 C -0.01858 -0.03796 0.01181 -0.02778 0.01719 -0.03634 C 0.02257 -0.0449 0.01285 -0.07453 0.00642 -0.0787 C 5.55112E-17 -0.08287 -0.01615 -0.05926 -0.02101 -0.0618 C -0.02587 -0.06435 -0.02066 -0.08935 -0.02274 -0.09444 L -0.03368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" y="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115 C 0.00642 0.01389 0.04427 0.07454 0.03941 0.08912 C 0.03472 0.10371 -0.01719 0.09213 -0.02952 0.08681 C -0.04184 0.08148 -0.03924 0.06111 -0.0349 0.05648 C -0.03056 0.05186 -0.00643 0.06065 -0.00313 0.05903 C 2.5E-6 0.05741 -0.00747 0.05209 -0.01493 0.04676 C -0.0224 0.04144 -0.03993 0.02639 -0.04757 0.02732 C -0.05521 0.02824 -0.06216 0.03982 -0.06129 0.05162 C -0.06042 0.06343 -0.05313 0.09422 -0.04271 0.09815 C -0.03229 0.10209 0.00416 0.07963 0.00087 0.075 C -0.00261 0.07037 -0.05712 0.06227 -0.06389 0.06991 L -0.03941 0.12084 C -0.02379 0.12986 0.03784 0.12014 0.03055 0.12431 C 0.02309 0.12848 -0.06354 0.14838 -0.08299 0.14607 C -0.10243 0.14375 -0.08594 0.12292 -0.08577 0.10973 C -0.08559 0.09653 -0.09688 0.06667 -0.08212 0.06621 L 0.0033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116 C 0.00729 -0.00671 0.03541 -0.03356 0.04357 -0.03518 C 0.05173 -0.03681 0.05521 -0.03079 0.04913 -0.01088 C 0.04305 0.00903 0.02552 0.07292 0.00729 0.0838 C -0.01094 0.09468 -0.04774 0.08171 -0.06007 0.05463 C -0.0724 0.02755 -0.05261 -0.07014 -0.06649 -0.07917 C -0.08038 -0.08819 -0.14896 -0.01736 -0.14288 0.00093 C -0.13681 0.01921 -0.04948 0.03519 -0.03004 0.03032 C -0.01059 0.02546 -0.0342 -0.01643 -0.02639 -0.02778 C -0.01858 -0.03912 0.0118 -0.02893 0.01719 -0.0375 C 0.02257 -0.04606 0.01285 -0.07569 0.00642 -0.07986 C 1.94444E-6 -0.08403 -0.01059 -0.0713 -0.02101 -0.06296 C -0.03143 -0.05463 -0.03802 -0.03727 -0.05608 -0.03032 C -0.07413 -0.02338 -0.11441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185 C 0.02222 0.0294 0.10156 0.14005 0.09878 0.1669 C 0.09601 0.19375 -0.01007 0.1713 -0.0099 0.1625 C -0.00972 0.15371 0.08264 0.12917 0.09983 0.11459 C 0.11701 0.1 0.10781 0.07894 0.0934 0.07454 C 0.07899 0.07014 0.0349 0.09213 0.01302 0.08843 C -0.00885 0.08472 -0.02622 0.05093 -0.03837 0.05255 C -0.05035 0.05417 -0.06129 0.0757 -0.0599 0.09746 C -0.05851 0.11945 -0.05608 0.20185 -0.03073 0.18357 C -0.00538 0.16528 0.09809 -0.00393 0.09253 -0.01273 C 0.08698 -0.02153 -0.04427 0.09144 -0.06389 0.13125 C -0.08351 0.17107 -0.05035 0.20857 -0.02552 0.22547 C -0.00069 0.24236 0.06024 0.24097 0.08455 0.23195 C 0.10885 0.22292 0.10799 0.18565 0.12083 0.17246 C 0.13368 0.15926 0.16302 0.16783 0.16181 0.15139 C 0.16076 0.13519 0.11094 0.11227 0.11458 0.07523 L 0.18351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8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208 C 0.01632 0.01111 0.04653 0.04444 0.07552 0.05648 C 0.10451 0.06852 0.17361 0.04884 0.17813 0.07477 C 0.18264 0.10069 0.12951 0.19583 0.10226 0.21157 C 0.075 0.22731 0.02014 0.16227 0.01493 0.16898 C 0.0099 0.17569 0.04149 0.25139 0.0717 0.25208 C 0.10191 0.25278 0.19965 0.1919 0.1967 0.17222 C 0.19375 0.15278 0.07691 0.15417 0.05399 0.13356 C 0.0309 0.11296 0.04063 0.09815 0.05868 0.04884 C 0.07674 -0.00046 0.15608 -0.12917 0.16267 -0.16273 C 0.16927 -0.1963 0.10955 -0.11898 0.09826 -0.15301 C 0.08698 -0.18704 0.08872 -0.35625 0.09462 -0.36759 C 0.10052 -0.37894 0.14132 -0.24769 0.13368 -0.22107 C 0.12604 -0.19444 0.06597 -0.21042 0.04826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-6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255 C 0.01667 0.02569 0.10035 0.13935 0.09878 0.16689 C 0.09722 0.19444 0.00955 0.17245 -0.0099 0.1625 C -0.02934 0.15277 -0.02517 0.11504 -0.0184 0.10648 C -0.01163 0.09791 0.02639 0.11412 0.0316 0.11111 C 0.03681 0.10833 0.02483 0.09838 0.01302 0.08842 C 0.00121 0.0787 -0.02622 0.05092 -0.03837 0.05254 C -0.05035 0.05416 -0.06129 0.07569 -0.0599 0.09745 C -0.05851 0.11944 -0.04705 0.17638 -0.03073 0.18356 C -0.01424 0.19097 0.0434 0.1493 0.03785 0.14074 C 0.03246 0.13217 -0.0533 0.11713 -0.06389 0.13125 L -0.02552 0.22546 C -0.00087 0.24236 0.06024 0.24097 0.08455 0.23194 C 0.10885 0.22291 0.10799 0.18564 0.12083 0.17245 C 0.13368 0.15925 0.16302 0.16782 0.16181 0.15138 C 0.16076 0.13518 0.13177 0.07013 0.11458 0.07523 L 0.05816 0.18356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1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1 0.01667 0.14931 0.03797 C 0.1717 0.05926 0.14705 0.10324 0.13924 0.13218 C 0.13142 0.16111 0.12292 0.20556 0.10226 0.21158 C 0.0816 0.2176 0.02014 0.16227 0.01493 0.16898 C 0.0099 0.1757 0.04149 0.25139 0.0717 0.25209 C 0.10191 0.25278 0.19965 0.1919 0.1967 0.17222 C 0.19375 0.15278 0.07691 0.15417 0.05399 0.13357 C 0.0309 0.11297 0.04861 0.06528 0.05868 0.04885 C 0.06875 0.03218 0.10816 0.04722 0.1151 0.03472 C 0.12222 0.02222 0.10955 -0.02106 0.10122 -0.02708 C 0.09288 -0.0331 0.07917 -0.01458 0.06563 -0.00254 C 0.05208 0.00972 0.04358 0.03496 0.02014 0.04514 C -0.0033 0.05533 -0.05538 0.05486 -0.07517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0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-0.02778 0.00648 -0.13663 0.00856 -0.16632 0.03888 C -0.19601 0.06921 -0.20399 0.16851 -0.17813 0.18194 C -0.15226 0.19537 -0.03038 0.13796 -0.01076 0.11898 C 0.00885 0.1 -0.0408 0.06481 -0.06076 0.06805 C -0.08073 0.07129 -0.11927 0.10972 -0.1309 0.13819 C -0.14254 0.16666 -0.14653 0.21088 -0.1309 0.23888 C -0.11528 0.26689 -0.0566 0.29259 -0.03715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C 0.02413 0.02963 0.04844 0.0595 0.07448 0.06551 C 0.10052 0.07153 0.13629 0.06459 0.15643 0.03635 C 0.17657 0.00811 0.20538 -0.07638 0.19549 -0.10416 C 0.18559 -0.13194 0.12761 -0.128 0.09723 -0.13078 C 0.06684 -0.13356 0.03334 -0.13495 0.01268 -0.12106 C -0.00798 -0.10717 -0.03055 -0.08518 -0.02725 -0.04722 C -0.02396 -0.00925 0.02223 0.06991 0.03282 0.10672 C 0.04341 0.14352 0.05243 0.15903 0.03629 0.17338 C 0.02014 0.18774 -0.04305 0.19977 -0.06458 0.19283 C -0.08611 0.18588 -0.09375 0.14746 -0.09271 0.13218 C -0.09166 0.1169 -0.075 0.1088 -0.05816 0.1007 " pathEditMode="relative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C 0.04653 -0.02708 0.09306 -0.05393 0.13993 -0.04861 C 0.18681 -0.04328 0.26285 0.01019 0.28177 0.03264 C 0.3007 0.0551 0.26441 0.07037 0.25365 0.08588 C 0.24288 0.10139 0.21111 0.11459 0.21684 0.12639 C 0.22257 0.1382 0.26545 0.15811 0.28768 0.15672 C 0.3099 0.15533 0.34115 0.13681 0.35052 0.11806 C 0.3599 0.09931 0.37031 0.06204 0.34358 0.04468 C 0.31684 0.02732 0.25538 0.01806 0.18993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5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C -0.02917 0.0044 -0.05834 0.00903 -0.07188 -0.00115 C -0.08542 -0.01134 -0.09098 -0.03171 -0.08178 -0.06065 C -0.07257 -0.08958 -0.03351 -0.1669 -0.01632 -0.17453 C 0.00086 -0.18217 0.02951 -0.1294 0.02187 -0.10671 C 0.01423 -0.08402 -0.02223 -0.05995 -0.06181 -0.03889 C -0.10139 -0.01782 -0.17605 0.02824 -0.2158 0.01945 C -0.25556 0.01065 -0.28907 -0.06342 -0.3 -0.09097 C -0.31094 -0.11852 -0.29844 -0.12824 -0.28178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-77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7.40741E-7 C 0.03351 0.00185 0.06702 0.00393 0.06632 0.03032 C 0.06563 0.05671 0.03507 0.14329 -0.00364 0.1588 C -0.04236 0.1743 -0.12517 0.10555 -0.16649 0.12361 C -0.20781 0.14167 -0.27378 0.22917 -0.2519 0.26782 C -0.23003 0.30648 -0.08472 0.36528 -0.03559 0.35509 C 0.01355 0.34491 0.04688 0.23079 0.04271 0.20718 C 0.03855 0.18356 -0.04548 0.20486 -0.06093 0.21319 C -0.07638 0.22153 -0.06319 0.23912 -0.04999 0.25694 " pathEditMode="relative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85185E-6 C 0.12535 0.02014 0.2507 0.04028 0.33455 -0.01204 C 0.41841 -0.06435 0.51372 -0.24722 0.50278 -0.31389 C 0.49184 -0.38056 0.32014 -0.40648 0.2691 -0.41204 C 0.21806 -0.41759 0.20764 -0.37037 0.19636 -0.34792 C 0.18507 -0.32547 0.1941 -0.29283 0.20087 -0.27755 C 0.20764 -0.26227 0.2224 -0.25972 0.23733 -0.25695 " pathEditMode="relative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Wingdings</vt:lpstr>
      <vt:lpstr>Office Theme</vt:lpstr>
      <vt:lpstr>Lecture 4540 2016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2</cp:revision>
  <dcterms:created xsi:type="dcterms:W3CDTF">2018-09-13T11:51:02Z</dcterms:created>
  <dcterms:modified xsi:type="dcterms:W3CDTF">2018-09-13T11:59:51Z</dcterms:modified>
</cp:coreProperties>
</file>