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3"/>
  </p:normalViewPr>
  <p:slideViewPr>
    <p:cSldViewPr snapToGrid="0" snapToObjects="1">
      <p:cViewPr>
        <p:scale>
          <a:sx n="114" d="100"/>
          <a:sy n="114" d="100"/>
        </p:scale>
        <p:origin x="4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5FBA-FD55-F44F-A80B-F755B6EC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7D43-01F1-9D42-BF65-405450E1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07A4-E657-F94B-BF6B-DDB355E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1CB4-BD9A-1D44-98ED-C895A394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2F57-37CD-A54B-925B-205616C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0C7F-842C-1640-93A3-B410A53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83B0-D6D8-C14A-A46E-712E1561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4FC-BE08-184D-BAF3-632B40B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150A-3C4C-8E4B-8B85-063DE32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40F4-BAC1-434C-9A6C-92FAFF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7B16-5E37-A740-BF5C-D4CE39B4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73EA-0771-D643-9E33-D36C135A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D0B6-8AB8-274F-8322-7A963F90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973D-96CD-BB45-A9D3-6838AB4D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D376-4A70-2441-9684-EDBA40B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A79A-39CE-7341-AA6C-1F8E7EDE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025-9066-5747-99C1-0E810AA2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EA2D-B10E-344B-8447-7FCD307C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6445-AE9F-CD4E-9CE9-D385253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D9EF-89D4-E24F-BF6B-3D36332B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DC7D-82FE-B844-9FEE-98267F18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5B16-5F9B-E44B-9EA6-1FF29E10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E10E-E663-544F-BF62-92791487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34B3-E17F-1E46-AF3E-A41C02E4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2419-ABA1-E44C-A7DD-D36860A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3786-5575-8D43-9569-AD535A59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4D40-0FC8-A142-B116-B2AFCD8BE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6B5A9-205D-384A-98B3-BE7ED28F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A178-3F78-0F4D-BD53-AD429BD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979D-5A81-6C49-B744-15247B1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F98D-E5CD-6B49-9114-6710B37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6B3D-6199-1F40-BF25-4A525E12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C976-5DF5-6049-8B2C-9786C923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7ACF-ABC3-984B-B57D-B0E62BC3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E8D24-BF68-D74D-88F8-2EA3BCA8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0DC3A-5930-7A4F-8EFE-200A187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D34E8-12C1-374F-A2E3-99B71C0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D0816-7E78-434B-9833-D7F127E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1E256-0ED5-A240-9FDE-9000EFEB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6EB5-E5D4-EF46-85D1-E5FC52D5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9FCAE-B87F-FA40-B8C3-288E965B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EA7F2-EAB9-D34F-8B7F-10C3984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B0555-A0ED-2543-8778-A78FF26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4D61D-CC2A-DF4F-91FC-6CF26294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0006E-0848-7A46-AF02-2CE90425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09C9D-5FDB-DE41-9DCC-7A0924C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C92-8569-394D-864A-C90B838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CA65-5B97-7C41-A372-21048EAD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4DED8-3BBC-AE4A-A8CD-AA9802B0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0761-2C3D-4C4C-A768-853AFC9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7B69-AB6B-174D-A3F9-2FBC5024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5DB90-747D-6A4B-9B14-98144E47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8220-6B37-C44D-A78E-68E5242A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FBF07-22D1-5146-9C84-A474AB55D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84682-21DE-A94D-9BA9-E1D62C11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EC0A-9F5B-4C48-8F34-FE5007AE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12C5-B8CA-8843-B0DE-101FAFE7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A209-A5F5-7748-8BFD-98F39F8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FEBFE-787C-694B-A528-D5FAC8B1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20B8-E24E-A043-A4DF-E8F2709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A586-7AE3-F649-86E6-D4CC27A0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CF16-47D2-9040-9F71-933D0BE25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9E31-370F-9B44-907E-82B666F7E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4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F804AC81-B29E-6949-9503-9733867D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57258"/>
            <a:ext cx="10905066" cy="53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3B92C-FCD4-B748-923B-32E1B848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92" y="2851663"/>
            <a:ext cx="719190" cy="472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B2DC2-582E-7E4D-8F15-16B1B4B9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692" y="2857840"/>
            <a:ext cx="584200" cy="584200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AA1B0D42-D246-1D44-822F-E7F792C2A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6040" y="2293405"/>
            <a:ext cx="411532" cy="64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EA2DACFD-AE9F-AE47-BF4E-B1245F8381A4}"/>
              </a:ext>
            </a:extLst>
          </p:cNvPr>
          <p:cNvSpPr/>
          <p:nvPr/>
        </p:nvSpPr>
        <p:spPr bwMode="auto">
          <a:xfrm rot="10800000">
            <a:off x="2314990" y="2335635"/>
            <a:ext cx="1396501" cy="1421362"/>
          </a:xfrm>
          <a:prstGeom prst="blockArc">
            <a:avLst>
              <a:gd name="adj1" fmla="val 10800000"/>
              <a:gd name="adj2" fmla="val 16200005"/>
              <a:gd name="adj3" fmla="val 25784"/>
            </a:avLst>
          </a:prstGeom>
          <a:solidFill>
            <a:srgbClr val="A8C0D5"/>
          </a:solidFill>
          <a:ln w="12700" cap="flat" cmpd="sng" algn="ctr">
            <a:solidFill>
              <a:srgbClr val="98B7D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C4F9B916-A087-5B4C-8C45-13F2E0387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3264086" y="2736820"/>
            <a:ext cx="464303" cy="41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8BDF1C1A-DB59-7649-892D-F50D86D5A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2331812" y="2876487"/>
            <a:ext cx="388060" cy="13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359A3-3EC4-E242-ABF7-3114C41D8884}"/>
              </a:ext>
            </a:extLst>
          </p:cNvPr>
          <p:cNvSpPr txBox="1"/>
          <p:nvPr/>
        </p:nvSpPr>
        <p:spPr>
          <a:xfrm>
            <a:off x="73919" y="64701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sed_tank_overview.png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43EF118D-BF41-2742-A695-9B0BB5D1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968570"/>
            <a:ext cx="828675" cy="760412"/>
          </a:xfrm>
          <a:prstGeom prst="ellipse">
            <a:avLst/>
          </a:prstGeom>
          <a:solidFill>
            <a:srgbClr val="975737"/>
          </a:solidFill>
          <a:ln w="12700">
            <a:solidFill>
              <a:srgbClr val="9757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5858D637-0DD6-2F43-9CAF-942F09A27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3759145"/>
            <a:ext cx="0" cy="1049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ACCE6DA-FD1C-3540-B91A-318152968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2268482"/>
            <a:ext cx="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/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𝑏𝑢𝑜𝑦𝑎𝑛𝑡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5">
            <a:extLst>
              <a:ext uri="{FF2B5EF4-FFF2-40B4-BE49-F238E27FC236}">
                <a16:creationId xmlns:a16="http://schemas.microsoft.com/office/drawing/2014/main" id="{D1CF1D53-35B1-0B44-A517-48714D57A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1663" y="2636782"/>
            <a:ext cx="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/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/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9573E88-5386-D944-86F0-D8A48C5AE1DC}"/>
              </a:ext>
            </a:extLst>
          </p:cNvPr>
          <p:cNvSpPr txBox="1"/>
          <p:nvPr/>
        </p:nvSpPr>
        <p:spPr>
          <a:xfrm>
            <a:off x="388883" y="903890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terminal_velocity_FBD.png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BAB-A4B5-E847-87E4-3D7B485EADC1}"/>
              </a:ext>
            </a:extLst>
          </p:cNvPr>
          <p:cNvSpPr txBox="1"/>
          <p:nvPr/>
        </p:nvSpPr>
        <p:spPr>
          <a:xfrm>
            <a:off x="388883" y="446690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</p:spTree>
    <p:extLst>
      <p:ext uri="{BB962C8B-B14F-4D97-AF65-F5344CB8AC3E}">
        <p14:creationId xmlns:p14="http://schemas.microsoft.com/office/powerpoint/2010/main" val="39300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62532"/>
              </p:ext>
            </p:extLst>
          </p:nvPr>
        </p:nvGraphicFramePr>
        <p:xfrm>
          <a:off x="1466850" y="1787525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787525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mment 14">
            <a:extLst>
              <a:ext uri="{FF2B5EF4-FFF2-40B4-BE49-F238E27FC236}">
                <a16:creationId xmlns:a16="http://schemas.microsoft.com/office/drawing/2014/main" id="{4B6CF129-CF9F-AF44-A1BF-142C4477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135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5F665-6090-514C-9687-9302CB1D23B4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A3E69BE-2FFC-EF48-88F8-1E3ED1D54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759B248-037D-BA4C-8772-4F20EF43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A55EA2-92F9-754A-B258-603CD8A38D99}"/>
              </a:ext>
            </a:extLst>
          </p:cNvPr>
          <p:cNvSpPr txBox="1"/>
          <p:nvPr/>
        </p:nvSpPr>
        <p:spPr>
          <a:xfrm>
            <a:off x="718457" y="674914"/>
            <a:ext cx="25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7">
            <a:extLst>
              <a:ext uri="{FF2B5EF4-FFF2-40B4-BE49-F238E27FC236}">
                <a16:creationId xmlns:a16="http://schemas.microsoft.com/office/drawing/2014/main" id="{9294D2C4-E915-EC45-ABC2-BC6A6A53A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69" y="1830771"/>
            <a:ext cx="16461" cy="5044054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20575"/>
              </p:ext>
            </p:extLst>
          </p:nvPr>
        </p:nvGraphicFramePr>
        <p:xfrm>
          <a:off x="1466452" y="1788291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F4B9949-E158-9A48-9A27-BFDC1231B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452" y="1788291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08D235D5-0999-B843-A2A0-0AB37C49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17" y="5702464"/>
            <a:ext cx="12684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laminar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CDA75E-858E-A54F-9E27-0BD73BC5B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82082"/>
              </p:ext>
            </p:extLst>
          </p:nvPr>
        </p:nvGraphicFramePr>
        <p:xfrm>
          <a:off x="4301499" y="6138232"/>
          <a:ext cx="1143001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5" imgW="1143000" imgH="736560" progId="Equation.DSMT4">
                  <p:embed/>
                </p:oleObj>
              </mc:Choice>
              <mc:Fallback>
                <p:oleObj name="Equation" r:id="rId5" imgW="114300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0CDA75E-858E-A54F-9E27-0BD73BC5B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499" y="6138232"/>
                        <a:ext cx="1143001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A36711AF-309D-F14C-A651-9453D614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112" y="5702464"/>
            <a:ext cx="14668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F3F7CAD-1BF5-BE41-A6B5-67D79882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699" y="5702464"/>
            <a:ext cx="207803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 boundary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FB4596F-6AB3-3E42-9C1B-B0F13440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4004" y="971552"/>
            <a:ext cx="8908" cy="5886447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2E584FB4-8CC7-A848-AD81-A305B487F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16423"/>
              </p:ext>
            </p:extLst>
          </p:nvPr>
        </p:nvGraphicFramePr>
        <p:xfrm>
          <a:off x="1324935" y="632856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7" imgW="2705040" imgH="901440" progId="Equation.DSMT4">
                  <p:embed/>
                </p:oleObj>
              </mc:Choice>
              <mc:Fallback>
                <p:oleObj name="Equation" r:id="rId7" imgW="2705040" imgH="901440" progId="Equation.DSMT4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2E584FB4-8CC7-A848-AD81-A305B487F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935" y="632856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3FA1E9C2-73AC-0A4E-95BD-6A2B4F5A7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35775"/>
              </p:ext>
            </p:extLst>
          </p:nvPr>
        </p:nvGraphicFramePr>
        <p:xfrm>
          <a:off x="4586248" y="434033"/>
          <a:ext cx="3276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9" imgW="3276360" imgH="1091880" progId="Equation.DSMT4">
                  <p:embed/>
                </p:oleObj>
              </mc:Choice>
              <mc:Fallback>
                <p:oleObj name="Equation" r:id="rId9" imgW="3276360" imgH="1091880" progId="Equation.DSMT4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3FA1E9C2-73AC-0A4E-95BD-6A2B4F5A7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48" y="434033"/>
                        <a:ext cx="3276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3BDCE6F4-1A25-254B-A142-F33AC9287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932791"/>
              </p:ext>
            </p:extLst>
          </p:nvPr>
        </p:nvGraphicFramePr>
        <p:xfrm>
          <a:off x="2773591" y="6077920"/>
          <a:ext cx="106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11" imgW="1066680" imgH="736560" progId="Equation.DSMT4">
                  <p:embed/>
                </p:oleObj>
              </mc:Choice>
              <mc:Fallback>
                <p:oleObj name="Equation" r:id="rId11" imgW="1066680" imgH="736560" progId="Equation.DSMT4">
                  <p:embed/>
                  <p:pic>
                    <p:nvPicPr>
                      <p:cNvPr id="21" name="Object 21">
                        <a:extLst>
                          <a:ext uri="{FF2B5EF4-FFF2-40B4-BE49-F238E27FC236}">
                            <a16:creationId xmlns:a16="http://schemas.microsoft.com/office/drawing/2014/main" id="{3BDCE6F4-1A25-254B-A142-F33AC9287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591" y="6077920"/>
                        <a:ext cx="1066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54D59D-8078-9E45-A960-81D9FC3FEAC6}"/>
              </a:ext>
            </a:extLst>
          </p:cNvPr>
          <p:cNvCxnSpPr>
            <a:cxnSpLocks/>
          </p:cNvCxnSpPr>
          <p:nvPr/>
        </p:nvCxnSpPr>
        <p:spPr>
          <a:xfrm flipH="1">
            <a:off x="1280376" y="1526233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72DFE1-3411-5942-A6B0-A0761B804059}"/>
              </a:ext>
            </a:extLst>
          </p:cNvPr>
          <p:cNvCxnSpPr>
            <a:cxnSpLocks/>
          </p:cNvCxnSpPr>
          <p:nvPr/>
        </p:nvCxnSpPr>
        <p:spPr>
          <a:xfrm>
            <a:off x="4098525" y="1526233"/>
            <a:ext cx="4828305" cy="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68A24C-E696-6340-9C0A-6CDFAF47E54C}"/>
              </a:ext>
            </a:extLst>
          </p:cNvPr>
          <p:cNvCxnSpPr>
            <a:cxnSpLocks/>
          </p:cNvCxnSpPr>
          <p:nvPr/>
        </p:nvCxnSpPr>
        <p:spPr>
          <a:xfrm flipH="1">
            <a:off x="1280376" y="6014431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20132F-618B-AC40-802A-03901882ECE1}"/>
              </a:ext>
            </a:extLst>
          </p:cNvPr>
          <p:cNvCxnSpPr>
            <a:cxnSpLocks/>
          </p:cNvCxnSpPr>
          <p:nvPr/>
        </p:nvCxnSpPr>
        <p:spPr>
          <a:xfrm flipV="1">
            <a:off x="4085426" y="6014430"/>
            <a:ext cx="36853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33811-DE9E-4844-8F22-DD95927D2CB2}"/>
              </a:ext>
            </a:extLst>
          </p:cNvPr>
          <p:cNvCxnSpPr>
            <a:cxnSpLocks/>
          </p:cNvCxnSpPr>
          <p:nvPr/>
        </p:nvCxnSpPr>
        <p:spPr>
          <a:xfrm>
            <a:off x="7725056" y="6013899"/>
            <a:ext cx="2204555" cy="5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omment 14">
            <a:extLst>
              <a:ext uri="{FF2B5EF4-FFF2-40B4-BE49-F238E27FC236}">
                <a16:creationId xmlns:a16="http://schemas.microsoft.com/office/drawing/2014/main" id="{97D8E3AA-DC2F-3E4E-AC3A-D3974DCD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51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F11576-0724-BC43-B5AB-473E5D3643D8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F1BBE804-B889-B345-A722-2FFBBBB9B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59BC1E40-D021-9043-94A3-C77B4FE0F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5B9C8F-31CD-9A40-BFDB-94AED9F3ADE0}"/>
              </a:ext>
            </a:extLst>
          </p:cNvPr>
          <p:cNvSpPr txBox="1"/>
          <p:nvPr/>
        </p:nvSpPr>
        <p:spPr>
          <a:xfrm>
            <a:off x="73919" y="64701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drag_coeff_Re_full.png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build="p" autoUpdateAnimBg="0"/>
      <p:bldP spid="6" grpId="0" build="p" autoUpdateAnimBg="0"/>
      <p:bldP spid="7" grpId="0" build="p" autoUpdateAnimBg="0"/>
      <p:bldP spid="8" grpId="0" animBg="1"/>
      <p:bldP spid="3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DE988-AEE7-6F4F-B4DD-50417A75E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73" y="1680673"/>
            <a:ext cx="5416897" cy="3401781"/>
          </a:xfrm>
          <a:prstGeom prst="rect">
            <a:avLst/>
          </a:prstGeom>
        </p:spPr>
      </p:pic>
      <p:sp>
        <p:nvSpPr>
          <p:cNvPr id="5" name="Line 7">
            <a:extLst>
              <a:ext uri="{FF2B5EF4-FFF2-40B4-BE49-F238E27FC236}">
                <a16:creationId xmlns:a16="http://schemas.microsoft.com/office/drawing/2014/main" id="{C8C01B72-B937-434B-B2A1-E84FE97FB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533" y="3108398"/>
            <a:ext cx="225632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903E01D-D61F-2949-903D-C9D51C0EF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493" y="2570154"/>
            <a:ext cx="1281365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EEB8633-559A-7745-9A8F-8BCA41C7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281242"/>
            <a:ext cx="3535363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Floc blanket velocity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5B94AB20-7668-7A4C-A0C3-C3DE00F6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788514"/>
            <a:ext cx="2785330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AguaClara plate settler capture velocity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4A3C4DD-3F27-DD4D-8784-ADDD67129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1861" y="3891864"/>
            <a:ext cx="358499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2B73079-242D-9A4A-8295-5DF89162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2" y="3569503"/>
            <a:ext cx="3535363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Primary particle terminal velocity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D2257-3883-2E45-9913-7D9B9F9A4717}"/>
              </a:ext>
            </a:extLst>
          </p:cNvPr>
          <p:cNvSpPr txBox="1"/>
          <p:nvPr/>
        </p:nvSpPr>
        <p:spPr>
          <a:xfrm>
            <a:off x="73919" y="64701"/>
            <a:ext cx="327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terminal_velocity_floc_diam.png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1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4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horizontal_flow_tank_capture.png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blipFill>
                <a:blip r:embed="rId2"/>
                <a:stretch>
                  <a:fillRect l="-1034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48F7D9-8F7D-394A-8EA6-7CE1FB48CD94}"/>
                  </a:ext>
                </a:extLst>
              </p:cNvPr>
              <p:cNvSpPr txBox="1"/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48F7D9-8F7D-394A-8EA6-7CE1FB48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blipFill>
                <a:blip r:embed="rId3"/>
                <a:stretch>
                  <a:fillRect l="-12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402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horizontal_flow_tank_small_capture.png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0C6CA-490E-A443-A9E5-EA0E371557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51280" y="3245643"/>
            <a:ext cx="2647950" cy="7413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51378" cy="307777"/>
              </a:xfrm>
              <a:prstGeom prst="rect">
                <a:avLst/>
              </a:prstGeom>
              <a:blipFill>
                <a:blip r:embed="rId2"/>
                <a:stretch>
                  <a:fillRect l="-1034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599E5-635C-A649-AA25-90C04F46C230}"/>
                  </a:ext>
                </a:extLst>
              </p:cNvPr>
              <p:cNvSpPr txBox="1"/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599E5-635C-A649-AA25-90C04F46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29" y="3616324"/>
                <a:ext cx="293349" cy="307777"/>
              </a:xfrm>
              <a:prstGeom prst="rect">
                <a:avLst/>
              </a:prstGeom>
              <a:blipFill>
                <a:blip r:embed="rId3"/>
                <a:stretch>
                  <a:fillRect l="-12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5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D7D3833-E955-AB40-BC1E-E13F83F5660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76585" y="3475744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6CDE9CBC-A3E3-694E-8E94-CA23DF82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453" y="3571789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8081E7DD-8773-4F4D-A337-47C6EE1EDD6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479646" y="4061533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0A687841-D2E2-9C43-BEB6-165CBA473A3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7585" y="1706634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99C2597D-F0C0-1642-BB60-88EB37807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428" y="2043026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83E69A5E-952E-984F-B18E-DEA011465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0628" y="2328776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67F5A8B8-D3C0-8344-81ED-8A653D2A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328" y="1869989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3C4C6DFC-B51E-BB47-88A1-DCC626CDE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403" y="5668876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C9BB5CC6-F059-854A-B1BE-3A21FA6E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328" y="1354051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CBE2DEE-79C5-3847-8B58-6A95D9389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0253" y="5183101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C1F5C17-0430-0242-932D-E350C9DD6E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8353" y="1773151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A6BF2-6E28-284F-9FF8-16C0DC196527}"/>
              </a:ext>
            </a:extLst>
          </p:cNvPr>
          <p:cNvSpPr txBox="1"/>
          <p:nvPr/>
        </p:nvSpPr>
        <p:spPr>
          <a:xfrm>
            <a:off x="73919" y="64701"/>
            <a:ext cx="28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vertical_flow_tank_base.png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2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 Gothic</vt:lpstr>
      <vt:lpstr>Monotype Sorts</vt:lpstr>
      <vt:lpstr>MT Extra</vt:lpstr>
      <vt:lpstr>Office Theme</vt:lpstr>
      <vt:lpstr>Equation</vt:lpstr>
      <vt:lpstr>Worksheet</vt:lpstr>
      <vt:lpstr>Microsoft Excel 97 - 2004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Anne Maisel</dc:creator>
  <cp:lastModifiedBy>Zoe Anne Maisel</cp:lastModifiedBy>
  <cp:revision>2</cp:revision>
  <dcterms:created xsi:type="dcterms:W3CDTF">2019-02-05T18:26:05Z</dcterms:created>
  <dcterms:modified xsi:type="dcterms:W3CDTF">2019-02-05T18:32:54Z</dcterms:modified>
</cp:coreProperties>
</file>