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98" d="100"/>
          <a:sy n="98" d="100"/>
        </p:scale>
        <p:origin x="3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roup 776">
            <a:extLst>
              <a:ext uri="{FF2B5EF4-FFF2-40B4-BE49-F238E27FC236}">
                <a16:creationId xmlns:a16="http://schemas.microsoft.com/office/drawing/2014/main" id="{9AE1E957-BE0A-4914-ABC7-06AF9F02B718}"/>
              </a:ext>
            </a:extLst>
          </p:cNvPr>
          <p:cNvGrpSpPr/>
          <p:nvPr/>
        </p:nvGrpSpPr>
        <p:grpSpPr>
          <a:xfrm>
            <a:off x="1043930" y="1947588"/>
            <a:ext cx="2228045" cy="2213373"/>
            <a:chOff x="1043930" y="1947588"/>
            <a:chExt cx="2228045" cy="22133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32C563-6CF2-41BC-84E1-42CEAD232E81}"/>
                </a:ext>
              </a:extLst>
            </p:cNvPr>
            <p:cNvSpPr/>
            <p:nvPr/>
          </p:nvSpPr>
          <p:spPr>
            <a:xfrm>
              <a:off x="1043930" y="1947588"/>
              <a:ext cx="2228045" cy="2202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8" name="Picture 607">
              <a:extLst>
                <a:ext uri="{FF2B5EF4-FFF2-40B4-BE49-F238E27FC236}">
                  <a16:creationId xmlns:a16="http://schemas.microsoft.com/office/drawing/2014/main" id="{58A88B2B-A46F-471F-9473-986D63DBD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188" y="2010138"/>
              <a:ext cx="2223527" cy="2150823"/>
            </a:xfrm>
            <a:prstGeom prst="rect">
              <a:avLst/>
            </a:prstGeom>
          </p:spPr>
        </p:pic>
      </p:grpSp>
      <p:grpSp>
        <p:nvGrpSpPr>
          <p:cNvPr id="776" name="Group 775">
            <a:extLst>
              <a:ext uri="{FF2B5EF4-FFF2-40B4-BE49-F238E27FC236}">
                <a16:creationId xmlns:a16="http://schemas.microsoft.com/office/drawing/2014/main" id="{F07CE7E4-AD0E-4E00-82E2-B11A46AA7801}"/>
              </a:ext>
            </a:extLst>
          </p:cNvPr>
          <p:cNvGrpSpPr/>
          <p:nvPr/>
        </p:nvGrpSpPr>
        <p:grpSpPr>
          <a:xfrm>
            <a:off x="4192545" y="1943055"/>
            <a:ext cx="2235327" cy="2202287"/>
            <a:chOff x="4809028" y="1256925"/>
            <a:chExt cx="2235327" cy="2202287"/>
          </a:xfrm>
        </p:grpSpPr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D9F51FA3-04D5-416F-BF83-9F2D1A4F2429}"/>
                </a:ext>
              </a:extLst>
            </p:cNvPr>
            <p:cNvSpPr/>
            <p:nvPr/>
          </p:nvSpPr>
          <p:spPr>
            <a:xfrm>
              <a:off x="4809028" y="1256925"/>
              <a:ext cx="2228045" cy="2202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7" name="Group 766">
              <a:extLst>
                <a:ext uri="{FF2B5EF4-FFF2-40B4-BE49-F238E27FC236}">
                  <a16:creationId xmlns:a16="http://schemas.microsoft.com/office/drawing/2014/main" id="{A75D53E2-52D1-4408-A1C3-9CA76D54A535}"/>
                </a:ext>
              </a:extLst>
            </p:cNvPr>
            <p:cNvGrpSpPr/>
            <p:nvPr/>
          </p:nvGrpSpPr>
          <p:grpSpPr>
            <a:xfrm>
              <a:off x="4809439" y="1276433"/>
              <a:ext cx="2234916" cy="2177958"/>
              <a:chOff x="4053171" y="3716733"/>
              <a:chExt cx="2234916" cy="2177958"/>
            </a:xfrm>
          </p:grpSpPr>
          <p:grpSp>
            <p:nvGrpSpPr>
              <p:cNvPr id="610" name="Group 609">
                <a:extLst>
                  <a:ext uri="{FF2B5EF4-FFF2-40B4-BE49-F238E27FC236}">
                    <a16:creationId xmlns:a16="http://schemas.microsoft.com/office/drawing/2014/main" id="{C03C9245-45F6-44DE-B6C6-7A946A82A1BB}"/>
                  </a:ext>
                </a:extLst>
              </p:cNvPr>
              <p:cNvGrpSpPr/>
              <p:nvPr/>
            </p:nvGrpSpPr>
            <p:grpSpPr>
              <a:xfrm>
                <a:off x="4053171" y="4810125"/>
                <a:ext cx="1120470" cy="1084566"/>
                <a:chOff x="978690" y="2075757"/>
                <a:chExt cx="2228045" cy="2156650"/>
              </a:xfrm>
            </p:grpSpPr>
            <p:grpSp>
              <p:nvGrpSpPr>
                <p:cNvPr id="611" name="Group 610">
                  <a:extLst>
                    <a:ext uri="{FF2B5EF4-FFF2-40B4-BE49-F238E27FC236}">
                      <a16:creationId xmlns:a16="http://schemas.microsoft.com/office/drawing/2014/main" id="{E1CC57EA-8D32-4E29-9B12-9B347705E48C}"/>
                    </a:ext>
                  </a:extLst>
                </p:cNvPr>
                <p:cNvGrpSpPr/>
                <p:nvPr/>
              </p:nvGrpSpPr>
              <p:grpSpPr>
                <a:xfrm>
                  <a:off x="981243" y="3170103"/>
                  <a:ext cx="2225492" cy="1062304"/>
                  <a:chOff x="2286000" y="4091186"/>
                  <a:chExt cx="4677176" cy="2348250"/>
                </a:xfrm>
              </p:grpSpPr>
              <p:sp>
                <p:nvSpPr>
                  <p:cNvPr id="631" name="Oval 630">
                    <a:extLst>
                      <a:ext uri="{FF2B5EF4-FFF2-40B4-BE49-F238E27FC236}">
                        <a16:creationId xmlns:a16="http://schemas.microsoft.com/office/drawing/2014/main" id="{F2034F3D-830B-4295-A97B-34EDD8AB76FF}"/>
                      </a:ext>
                    </a:extLst>
                  </p:cNvPr>
                  <p:cNvSpPr/>
                  <p:nvPr/>
                </p:nvSpPr>
                <p:spPr>
                  <a:xfrm>
                    <a:off x="2292440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Oval 631">
                    <a:extLst>
                      <a:ext uri="{FF2B5EF4-FFF2-40B4-BE49-F238E27FC236}">
                        <a16:creationId xmlns:a16="http://schemas.microsoft.com/office/drawing/2014/main" id="{455D2DEE-F863-4DDB-8280-F56135712A25}"/>
                      </a:ext>
                    </a:extLst>
                  </p:cNvPr>
                  <p:cNvSpPr/>
                  <p:nvPr/>
                </p:nvSpPr>
                <p:spPr>
                  <a:xfrm>
                    <a:off x="3065172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Oval 632">
                    <a:extLst>
                      <a:ext uri="{FF2B5EF4-FFF2-40B4-BE49-F238E27FC236}">
                        <a16:creationId xmlns:a16="http://schemas.microsoft.com/office/drawing/2014/main" id="{E3B07115-0EB7-4C57-8B25-102EAAB4C557}"/>
                      </a:ext>
                    </a:extLst>
                  </p:cNvPr>
                  <p:cNvSpPr/>
                  <p:nvPr/>
                </p:nvSpPr>
                <p:spPr>
                  <a:xfrm>
                    <a:off x="6168979" y="4868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Oval 633">
                    <a:extLst>
                      <a:ext uri="{FF2B5EF4-FFF2-40B4-BE49-F238E27FC236}">
                        <a16:creationId xmlns:a16="http://schemas.microsoft.com/office/drawing/2014/main" id="{13CFA623-830D-4544-9178-6E1193DAFB93}"/>
                      </a:ext>
                    </a:extLst>
                  </p:cNvPr>
                  <p:cNvSpPr/>
                  <p:nvPr/>
                </p:nvSpPr>
                <p:spPr>
                  <a:xfrm>
                    <a:off x="2292440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Oval 634">
                    <a:extLst>
                      <a:ext uri="{FF2B5EF4-FFF2-40B4-BE49-F238E27FC236}">
                        <a16:creationId xmlns:a16="http://schemas.microsoft.com/office/drawing/2014/main" id="{305376DE-505F-4A99-B55F-A95BF65D679E}"/>
                      </a:ext>
                    </a:extLst>
                  </p:cNvPr>
                  <p:cNvSpPr/>
                  <p:nvPr/>
                </p:nvSpPr>
                <p:spPr>
                  <a:xfrm>
                    <a:off x="5396247" y="487894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Oval 635">
                    <a:extLst>
                      <a:ext uri="{FF2B5EF4-FFF2-40B4-BE49-F238E27FC236}">
                        <a16:creationId xmlns:a16="http://schemas.microsoft.com/office/drawing/2014/main" id="{06E2A0C2-0070-4010-98EB-58AAB5121A72}"/>
                      </a:ext>
                    </a:extLst>
                  </p:cNvPr>
                  <p:cNvSpPr/>
                  <p:nvPr/>
                </p:nvSpPr>
                <p:spPr>
                  <a:xfrm>
                    <a:off x="3065172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Oval 636">
                    <a:extLst>
                      <a:ext uri="{FF2B5EF4-FFF2-40B4-BE49-F238E27FC236}">
                        <a16:creationId xmlns:a16="http://schemas.microsoft.com/office/drawing/2014/main" id="{9A522511-512E-4579-A585-EA38FFBE20BD}"/>
                      </a:ext>
                    </a:extLst>
                  </p:cNvPr>
                  <p:cNvSpPr/>
                  <p:nvPr/>
                </p:nvSpPr>
                <p:spPr>
                  <a:xfrm>
                    <a:off x="383790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0BBF2367-3298-4BB2-8D7D-BB8B920993C0}"/>
                      </a:ext>
                    </a:extLst>
                  </p:cNvPr>
                  <p:cNvSpPr/>
                  <p:nvPr/>
                </p:nvSpPr>
                <p:spPr>
                  <a:xfrm>
                    <a:off x="4627808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9" name="Oval 638">
                    <a:extLst>
                      <a:ext uri="{FF2B5EF4-FFF2-40B4-BE49-F238E27FC236}">
                        <a16:creationId xmlns:a16="http://schemas.microsoft.com/office/drawing/2014/main" id="{703B6970-F913-428C-94B5-901BF653CB2A}"/>
                      </a:ext>
                    </a:extLst>
                  </p:cNvPr>
                  <p:cNvSpPr/>
                  <p:nvPr/>
                </p:nvSpPr>
                <p:spPr>
                  <a:xfrm>
                    <a:off x="3834684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DBB083B8-03CC-4922-931F-A35798FE083F}"/>
                      </a:ext>
                    </a:extLst>
                  </p:cNvPr>
                  <p:cNvSpPr/>
                  <p:nvPr/>
                </p:nvSpPr>
                <p:spPr>
                  <a:xfrm>
                    <a:off x="3058732" y="4095481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1" name="Oval 640">
                    <a:extLst>
                      <a:ext uri="{FF2B5EF4-FFF2-40B4-BE49-F238E27FC236}">
                        <a16:creationId xmlns:a16="http://schemas.microsoft.com/office/drawing/2014/main" id="{3BF4EF83-8C03-4A5A-95C1-D8F924AE2A46}"/>
                      </a:ext>
                    </a:extLst>
                  </p:cNvPr>
                  <p:cNvSpPr/>
                  <p:nvPr/>
                </p:nvSpPr>
                <p:spPr>
                  <a:xfrm>
                    <a:off x="2286000" y="4107287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Oval 641">
                    <a:extLst>
                      <a:ext uri="{FF2B5EF4-FFF2-40B4-BE49-F238E27FC236}">
                        <a16:creationId xmlns:a16="http://schemas.microsoft.com/office/drawing/2014/main" id="{8CA14CA3-68CF-4CD1-ACE7-0166DCB05BCC}"/>
                      </a:ext>
                    </a:extLst>
                  </p:cNvPr>
                  <p:cNvSpPr/>
                  <p:nvPr/>
                </p:nvSpPr>
                <p:spPr>
                  <a:xfrm>
                    <a:off x="6177565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3" name="Oval 642">
                    <a:extLst>
                      <a:ext uri="{FF2B5EF4-FFF2-40B4-BE49-F238E27FC236}">
                        <a16:creationId xmlns:a16="http://schemas.microsoft.com/office/drawing/2014/main" id="{771C371D-5035-4C44-976D-69D9BDE96E33}"/>
                      </a:ext>
                    </a:extLst>
                  </p:cNvPr>
                  <p:cNvSpPr/>
                  <p:nvPr/>
                </p:nvSpPr>
                <p:spPr>
                  <a:xfrm>
                    <a:off x="5406443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Oval 643">
                    <a:extLst>
                      <a:ext uri="{FF2B5EF4-FFF2-40B4-BE49-F238E27FC236}">
                        <a16:creationId xmlns:a16="http://schemas.microsoft.com/office/drawing/2014/main" id="{7D67958B-E083-4627-8E43-1EC0411BD515}"/>
                      </a:ext>
                    </a:extLst>
                  </p:cNvPr>
                  <p:cNvSpPr/>
                  <p:nvPr/>
                </p:nvSpPr>
                <p:spPr>
                  <a:xfrm>
                    <a:off x="619044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5" name="Oval 644">
                    <a:extLst>
                      <a:ext uri="{FF2B5EF4-FFF2-40B4-BE49-F238E27FC236}">
                        <a16:creationId xmlns:a16="http://schemas.microsoft.com/office/drawing/2014/main" id="{38C12101-0CD2-4E29-BBFA-33527C28EDD7}"/>
                      </a:ext>
                    </a:extLst>
                  </p:cNvPr>
                  <p:cNvSpPr/>
                  <p:nvPr/>
                </p:nvSpPr>
                <p:spPr>
                  <a:xfrm>
                    <a:off x="5404565" y="410513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6" name="Oval 645">
                    <a:extLst>
                      <a:ext uri="{FF2B5EF4-FFF2-40B4-BE49-F238E27FC236}">
                        <a16:creationId xmlns:a16="http://schemas.microsoft.com/office/drawing/2014/main" id="{7983B771-7A1E-4277-92B6-30793FD8DA2D}"/>
                      </a:ext>
                    </a:extLst>
                  </p:cNvPr>
                  <p:cNvSpPr/>
                  <p:nvPr/>
                </p:nvSpPr>
                <p:spPr>
                  <a:xfrm>
                    <a:off x="4621503" y="48668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7" name="Oval 646">
                    <a:extLst>
                      <a:ext uri="{FF2B5EF4-FFF2-40B4-BE49-F238E27FC236}">
                        <a16:creationId xmlns:a16="http://schemas.microsoft.com/office/drawing/2014/main" id="{2A0A6802-59B9-4A6D-BE98-4CFEDEB1F737}"/>
                      </a:ext>
                    </a:extLst>
                  </p:cNvPr>
                  <p:cNvSpPr/>
                  <p:nvPr/>
                </p:nvSpPr>
                <p:spPr>
                  <a:xfrm>
                    <a:off x="3860979" y="48880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8" name="Oval 647">
                    <a:extLst>
                      <a:ext uri="{FF2B5EF4-FFF2-40B4-BE49-F238E27FC236}">
                        <a16:creationId xmlns:a16="http://schemas.microsoft.com/office/drawing/2014/main" id="{9248DADC-CD72-40CE-96BA-B3BC1F433C0C}"/>
                      </a:ext>
                    </a:extLst>
                  </p:cNvPr>
                  <p:cNvSpPr/>
                  <p:nvPr/>
                </p:nvSpPr>
                <p:spPr>
                  <a:xfrm>
                    <a:off x="4627808" y="409118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2" name="Group 611">
                  <a:extLst>
                    <a:ext uri="{FF2B5EF4-FFF2-40B4-BE49-F238E27FC236}">
                      <a16:creationId xmlns:a16="http://schemas.microsoft.com/office/drawing/2014/main" id="{88F9DC0C-D614-458E-A50C-2C8B7BFACE38}"/>
                    </a:ext>
                  </a:extLst>
                </p:cNvPr>
                <p:cNvGrpSpPr/>
                <p:nvPr/>
              </p:nvGrpSpPr>
              <p:grpSpPr>
                <a:xfrm>
                  <a:off x="978690" y="2075757"/>
                  <a:ext cx="2228045" cy="1094223"/>
                  <a:chOff x="2286000" y="4091186"/>
                  <a:chExt cx="4677176" cy="2348250"/>
                </a:xfrm>
              </p:grpSpPr>
              <p:sp>
                <p:nvSpPr>
                  <p:cNvPr id="613" name="Oval 612">
                    <a:extLst>
                      <a:ext uri="{FF2B5EF4-FFF2-40B4-BE49-F238E27FC236}">
                        <a16:creationId xmlns:a16="http://schemas.microsoft.com/office/drawing/2014/main" id="{229BFD1B-41CC-46F4-9E9C-70CB78EBA11C}"/>
                      </a:ext>
                    </a:extLst>
                  </p:cNvPr>
                  <p:cNvSpPr/>
                  <p:nvPr/>
                </p:nvSpPr>
                <p:spPr>
                  <a:xfrm>
                    <a:off x="2292440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Oval 613">
                    <a:extLst>
                      <a:ext uri="{FF2B5EF4-FFF2-40B4-BE49-F238E27FC236}">
                        <a16:creationId xmlns:a16="http://schemas.microsoft.com/office/drawing/2014/main" id="{22F08524-6E85-4665-907F-162CB23DFBEE}"/>
                      </a:ext>
                    </a:extLst>
                  </p:cNvPr>
                  <p:cNvSpPr/>
                  <p:nvPr/>
                </p:nvSpPr>
                <p:spPr>
                  <a:xfrm>
                    <a:off x="3065172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Oval 614">
                    <a:extLst>
                      <a:ext uri="{FF2B5EF4-FFF2-40B4-BE49-F238E27FC236}">
                        <a16:creationId xmlns:a16="http://schemas.microsoft.com/office/drawing/2014/main" id="{2E884AF6-CD2F-4312-81BA-4A4F489651EC}"/>
                      </a:ext>
                    </a:extLst>
                  </p:cNvPr>
                  <p:cNvSpPr/>
                  <p:nvPr/>
                </p:nvSpPr>
                <p:spPr>
                  <a:xfrm>
                    <a:off x="6168979" y="4868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Oval 615">
                    <a:extLst>
                      <a:ext uri="{FF2B5EF4-FFF2-40B4-BE49-F238E27FC236}">
                        <a16:creationId xmlns:a16="http://schemas.microsoft.com/office/drawing/2014/main" id="{52A81303-52DB-4A2A-9961-2E98FCBBF4FB}"/>
                      </a:ext>
                    </a:extLst>
                  </p:cNvPr>
                  <p:cNvSpPr/>
                  <p:nvPr/>
                </p:nvSpPr>
                <p:spPr>
                  <a:xfrm>
                    <a:off x="2292440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7" name="Oval 616">
                    <a:extLst>
                      <a:ext uri="{FF2B5EF4-FFF2-40B4-BE49-F238E27FC236}">
                        <a16:creationId xmlns:a16="http://schemas.microsoft.com/office/drawing/2014/main" id="{A80E07A8-F2E5-4A9F-86EB-AA64A5E3A2CE}"/>
                      </a:ext>
                    </a:extLst>
                  </p:cNvPr>
                  <p:cNvSpPr/>
                  <p:nvPr/>
                </p:nvSpPr>
                <p:spPr>
                  <a:xfrm>
                    <a:off x="5396247" y="487894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Oval 617">
                    <a:extLst>
                      <a:ext uri="{FF2B5EF4-FFF2-40B4-BE49-F238E27FC236}">
                        <a16:creationId xmlns:a16="http://schemas.microsoft.com/office/drawing/2014/main" id="{01565590-4A9D-4CF4-9CE7-9C0148C3466F}"/>
                      </a:ext>
                    </a:extLst>
                  </p:cNvPr>
                  <p:cNvSpPr/>
                  <p:nvPr/>
                </p:nvSpPr>
                <p:spPr>
                  <a:xfrm>
                    <a:off x="3065172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F8625063-1E4B-43AB-8108-79FB1A201DD3}"/>
                      </a:ext>
                    </a:extLst>
                  </p:cNvPr>
                  <p:cNvSpPr/>
                  <p:nvPr/>
                </p:nvSpPr>
                <p:spPr>
                  <a:xfrm>
                    <a:off x="383790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Oval 619">
                    <a:extLst>
                      <a:ext uri="{FF2B5EF4-FFF2-40B4-BE49-F238E27FC236}">
                        <a16:creationId xmlns:a16="http://schemas.microsoft.com/office/drawing/2014/main" id="{9A58E7B2-C0A6-451C-AD78-E0E3C001DACA}"/>
                      </a:ext>
                    </a:extLst>
                  </p:cNvPr>
                  <p:cNvSpPr/>
                  <p:nvPr/>
                </p:nvSpPr>
                <p:spPr>
                  <a:xfrm>
                    <a:off x="4627808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Oval 620">
                    <a:extLst>
                      <a:ext uri="{FF2B5EF4-FFF2-40B4-BE49-F238E27FC236}">
                        <a16:creationId xmlns:a16="http://schemas.microsoft.com/office/drawing/2014/main" id="{320F454A-99D5-4AE1-B538-F8DDD1FB7657}"/>
                      </a:ext>
                    </a:extLst>
                  </p:cNvPr>
                  <p:cNvSpPr/>
                  <p:nvPr/>
                </p:nvSpPr>
                <p:spPr>
                  <a:xfrm>
                    <a:off x="3834684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Oval 621">
                    <a:extLst>
                      <a:ext uri="{FF2B5EF4-FFF2-40B4-BE49-F238E27FC236}">
                        <a16:creationId xmlns:a16="http://schemas.microsoft.com/office/drawing/2014/main" id="{3F52E70E-511E-4E0C-B33E-F72E5FCA066F}"/>
                      </a:ext>
                    </a:extLst>
                  </p:cNvPr>
                  <p:cNvSpPr/>
                  <p:nvPr/>
                </p:nvSpPr>
                <p:spPr>
                  <a:xfrm>
                    <a:off x="3058732" y="4095481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3" name="Oval 622">
                    <a:extLst>
                      <a:ext uri="{FF2B5EF4-FFF2-40B4-BE49-F238E27FC236}">
                        <a16:creationId xmlns:a16="http://schemas.microsoft.com/office/drawing/2014/main" id="{FC1FE7CD-4FE0-4349-8230-A989ED2ADCE8}"/>
                      </a:ext>
                    </a:extLst>
                  </p:cNvPr>
                  <p:cNvSpPr/>
                  <p:nvPr/>
                </p:nvSpPr>
                <p:spPr>
                  <a:xfrm>
                    <a:off x="2286000" y="4107287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Oval 623">
                    <a:extLst>
                      <a:ext uri="{FF2B5EF4-FFF2-40B4-BE49-F238E27FC236}">
                        <a16:creationId xmlns:a16="http://schemas.microsoft.com/office/drawing/2014/main" id="{06E1E16B-9A5E-4CE8-BBAF-0FCCD88890A6}"/>
                      </a:ext>
                    </a:extLst>
                  </p:cNvPr>
                  <p:cNvSpPr/>
                  <p:nvPr/>
                </p:nvSpPr>
                <p:spPr>
                  <a:xfrm>
                    <a:off x="6177565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Oval 624">
                    <a:extLst>
                      <a:ext uri="{FF2B5EF4-FFF2-40B4-BE49-F238E27FC236}">
                        <a16:creationId xmlns:a16="http://schemas.microsoft.com/office/drawing/2014/main" id="{5489A082-AB79-4920-AFB4-FCF493FE2ABA}"/>
                      </a:ext>
                    </a:extLst>
                  </p:cNvPr>
                  <p:cNvSpPr/>
                  <p:nvPr/>
                </p:nvSpPr>
                <p:spPr>
                  <a:xfrm>
                    <a:off x="5406443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Oval 625">
                    <a:extLst>
                      <a:ext uri="{FF2B5EF4-FFF2-40B4-BE49-F238E27FC236}">
                        <a16:creationId xmlns:a16="http://schemas.microsoft.com/office/drawing/2014/main" id="{C59D2BA3-2AEC-4C17-A279-39E03FBB788F}"/>
                      </a:ext>
                    </a:extLst>
                  </p:cNvPr>
                  <p:cNvSpPr/>
                  <p:nvPr/>
                </p:nvSpPr>
                <p:spPr>
                  <a:xfrm>
                    <a:off x="619044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7" name="Oval 626">
                    <a:extLst>
                      <a:ext uri="{FF2B5EF4-FFF2-40B4-BE49-F238E27FC236}">
                        <a16:creationId xmlns:a16="http://schemas.microsoft.com/office/drawing/2014/main" id="{7ACF69E5-07DF-41C8-B0CF-EF795E1A2367}"/>
                      </a:ext>
                    </a:extLst>
                  </p:cNvPr>
                  <p:cNvSpPr/>
                  <p:nvPr/>
                </p:nvSpPr>
                <p:spPr>
                  <a:xfrm>
                    <a:off x="5404565" y="410513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Oval 627">
                    <a:extLst>
                      <a:ext uri="{FF2B5EF4-FFF2-40B4-BE49-F238E27FC236}">
                        <a16:creationId xmlns:a16="http://schemas.microsoft.com/office/drawing/2014/main" id="{E60183CD-FB6E-43C0-8675-4A3978F6B272}"/>
                      </a:ext>
                    </a:extLst>
                  </p:cNvPr>
                  <p:cNvSpPr/>
                  <p:nvPr/>
                </p:nvSpPr>
                <p:spPr>
                  <a:xfrm>
                    <a:off x="4621503" y="48668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9" name="Oval 628">
                    <a:extLst>
                      <a:ext uri="{FF2B5EF4-FFF2-40B4-BE49-F238E27FC236}">
                        <a16:creationId xmlns:a16="http://schemas.microsoft.com/office/drawing/2014/main" id="{1F1670D7-7D39-40A9-83ED-E3A55166EF3E}"/>
                      </a:ext>
                    </a:extLst>
                  </p:cNvPr>
                  <p:cNvSpPr/>
                  <p:nvPr/>
                </p:nvSpPr>
                <p:spPr>
                  <a:xfrm>
                    <a:off x="3860979" y="48880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0" name="Oval 629">
                    <a:extLst>
                      <a:ext uri="{FF2B5EF4-FFF2-40B4-BE49-F238E27FC236}">
                        <a16:creationId xmlns:a16="http://schemas.microsoft.com/office/drawing/2014/main" id="{5AB8E888-1A2D-4D25-98B9-AA5185BDEFDB}"/>
                      </a:ext>
                    </a:extLst>
                  </p:cNvPr>
                  <p:cNvSpPr/>
                  <p:nvPr/>
                </p:nvSpPr>
                <p:spPr>
                  <a:xfrm>
                    <a:off x="4627808" y="409118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FF849B9E-85C8-4797-A262-179C23B3390D}"/>
                  </a:ext>
                </a:extLst>
              </p:cNvPr>
              <p:cNvGrpSpPr/>
              <p:nvPr/>
            </p:nvGrpSpPr>
            <p:grpSpPr>
              <a:xfrm>
                <a:off x="5167617" y="4810125"/>
                <a:ext cx="1120470" cy="1084566"/>
                <a:chOff x="978690" y="2075757"/>
                <a:chExt cx="2228045" cy="2156650"/>
              </a:xfrm>
            </p:grpSpPr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F9DDA430-55BB-43B2-9CB4-E4E35C873A13}"/>
                    </a:ext>
                  </a:extLst>
                </p:cNvPr>
                <p:cNvGrpSpPr/>
                <p:nvPr/>
              </p:nvGrpSpPr>
              <p:grpSpPr>
                <a:xfrm>
                  <a:off x="981243" y="3170103"/>
                  <a:ext cx="2225492" cy="1062304"/>
                  <a:chOff x="2286000" y="4091186"/>
                  <a:chExt cx="4677176" cy="2348250"/>
                </a:xfrm>
              </p:grpSpPr>
              <p:sp>
                <p:nvSpPr>
                  <p:cNvPr id="671" name="Oval 670">
                    <a:extLst>
                      <a:ext uri="{FF2B5EF4-FFF2-40B4-BE49-F238E27FC236}">
                        <a16:creationId xmlns:a16="http://schemas.microsoft.com/office/drawing/2014/main" id="{5008BA6E-0BF2-4C0A-91FE-7862B77A3378}"/>
                      </a:ext>
                    </a:extLst>
                  </p:cNvPr>
                  <p:cNvSpPr/>
                  <p:nvPr/>
                </p:nvSpPr>
                <p:spPr>
                  <a:xfrm>
                    <a:off x="2292440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Oval 671">
                    <a:extLst>
                      <a:ext uri="{FF2B5EF4-FFF2-40B4-BE49-F238E27FC236}">
                        <a16:creationId xmlns:a16="http://schemas.microsoft.com/office/drawing/2014/main" id="{36364BF8-A68F-4AE8-A833-CB49D72C9D8E}"/>
                      </a:ext>
                    </a:extLst>
                  </p:cNvPr>
                  <p:cNvSpPr/>
                  <p:nvPr/>
                </p:nvSpPr>
                <p:spPr>
                  <a:xfrm>
                    <a:off x="3065172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3" name="Oval 672">
                    <a:extLst>
                      <a:ext uri="{FF2B5EF4-FFF2-40B4-BE49-F238E27FC236}">
                        <a16:creationId xmlns:a16="http://schemas.microsoft.com/office/drawing/2014/main" id="{C9941F76-BDC1-495D-A95E-619CE38FF24A}"/>
                      </a:ext>
                    </a:extLst>
                  </p:cNvPr>
                  <p:cNvSpPr/>
                  <p:nvPr/>
                </p:nvSpPr>
                <p:spPr>
                  <a:xfrm>
                    <a:off x="6168979" y="4868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4" name="Oval 673">
                    <a:extLst>
                      <a:ext uri="{FF2B5EF4-FFF2-40B4-BE49-F238E27FC236}">
                        <a16:creationId xmlns:a16="http://schemas.microsoft.com/office/drawing/2014/main" id="{B5346A96-3DA1-493F-8B43-C6CD01FEB21A}"/>
                      </a:ext>
                    </a:extLst>
                  </p:cNvPr>
                  <p:cNvSpPr/>
                  <p:nvPr/>
                </p:nvSpPr>
                <p:spPr>
                  <a:xfrm>
                    <a:off x="2292440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5" name="Oval 674">
                    <a:extLst>
                      <a:ext uri="{FF2B5EF4-FFF2-40B4-BE49-F238E27FC236}">
                        <a16:creationId xmlns:a16="http://schemas.microsoft.com/office/drawing/2014/main" id="{F6AE9780-AEA1-418C-B293-69B83BCDB555}"/>
                      </a:ext>
                    </a:extLst>
                  </p:cNvPr>
                  <p:cNvSpPr/>
                  <p:nvPr/>
                </p:nvSpPr>
                <p:spPr>
                  <a:xfrm>
                    <a:off x="5396247" y="487894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6" name="Oval 675">
                    <a:extLst>
                      <a:ext uri="{FF2B5EF4-FFF2-40B4-BE49-F238E27FC236}">
                        <a16:creationId xmlns:a16="http://schemas.microsoft.com/office/drawing/2014/main" id="{C9ED9CAC-9595-49BE-8024-F28C122788E1}"/>
                      </a:ext>
                    </a:extLst>
                  </p:cNvPr>
                  <p:cNvSpPr/>
                  <p:nvPr/>
                </p:nvSpPr>
                <p:spPr>
                  <a:xfrm>
                    <a:off x="3065172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7" name="Oval 676">
                    <a:extLst>
                      <a:ext uri="{FF2B5EF4-FFF2-40B4-BE49-F238E27FC236}">
                        <a16:creationId xmlns:a16="http://schemas.microsoft.com/office/drawing/2014/main" id="{3085C8E3-A4AD-4222-AC1D-C1FCC652D9BD}"/>
                      </a:ext>
                    </a:extLst>
                  </p:cNvPr>
                  <p:cNvSpPr/>
                  <p:nvPr/>
                </p:nvSpPr>
                <p:spPr>
                  <a:xfrm>
                    <a:off x="383790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Oval 677">
                    <a:extLst>
                      <a:ext uri="{FF2B5EF4-FFF2-40B4-BE49-F238E27FC236}">
                        <a16:creationId xmlns:a16="http://schemas.microsoft.com/office/drawing/2014/main" id="{5177A92F-32FD-4621-AA6F-2A90AB31D7B3}"/>
                      </a:ext>
                    </a:extLst>
                  </p:cNvPr>
                  <p:cNvSpPr/>
                  <p:nvPr/>
                </p:nvSpPr>
                <p:spPr>
                  <a:xfrm>
                    <a:off x="4627808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9" name="Oval 678">
                    <a:extLst>
                      <a:ext uri="{FF2B5EF4-FFF2-40B4-BE49-F238E27FC236}">
                        <a16:creationId xmlns:a16="http://schemas.microsoft.com/office/drawing/2014/main" id="{03B2597B-4F42-45F4-BE59-B7A27FE03795}"/>
                      </a:ext>
                    </a:extLst>
                  </p:cNvPr>
                  <p:cNvSpPr/>
                  <p:nvPr/>
                </p:nvSpPr>
                <p:spPr>
                  <a:xfrm>
                    <a:off x="3834684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0" name="Oval 679">
                    <a:extLst>
                      <a:ext uri="{FF2B5EF4-FFF2-40B4-BE49-F238E27FC236}">
                        <a16:creationId xmlns:a16="http://schemas.microsoft.com/office/drawing/2014/main" id="{E7845504-5214-4346-A7D2-A99B591DDA97}"/>
                      </a:ext>
                    </a:extLst>
                  </p:cNvPr>
                  <p:cNvSpPr/>
                  <p:nvPr/>
                </p:nvSpPr>
                <p:spPr>
                  <a:xfrm>
                    <a:off x="3058732" y="4095481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1" name="Oval 680">
                    <a:extLst>
                      <a:ext uri="{FF2B5EF4-FFF2-40B4-BE49-F238E27FC236}">
                        <a16:creationId xmlns:a16="http://schemas.microsoft.com/office/drawing/2014/main" id="{A0B84321-D2E2-49F6-8791-108F49CF3790}"/>
                      </a:ext>
                    </a:extLst>
                  </p:cNvPr>
                  <p:cNvSpPr/>
                  <p:nvPr/>
                </p:nvSpPr>
                <p:spPr>
                  <a:xfrm>
                    <a:off x="2286000" y="4107287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2" name="Oval 681">
                    <a:extLst>
                      <a:ext uri="{FF2B5EF4-FFF2-40B4-BE49-F238E27FC236}">
                        <a16:creationId xmlns:a16="http://schemas.microsoft.com/office/drawing/2014/main" id="{7DECE71B-CDA6-4E6C-9F65-657333FC6C01}"/>
                      </a:ext>
                    </a:extLst>
                  </p:cNvPr>
                  <p:cNvSpPr/>
                  <p:nvPr/>
                </p:nvSpPr>
                <p:spPr>
                  <a:xfrm>
                    <a:off x="6177565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3" name="Oval 682">
                    <a:extLst>
                      <a:ext uri="{FF2B5EF4-FFF2-40B4-BE49-F238E27FC236}">
                        <a16:creationId xmlns:a16="http://schemas.microsoft.com/office/drawing/2014/main" id="{03411749-C9C7-48F7-AFED-3804FB35BA14}"/>
                      </a:ext>
                    </a:extLst>
                  </p:cNvPr>
                  <p:cNvSpPr/>
                  <p:nvPr/>
                </p:nvSpPr>
                <p:spPr>
                  <a:xfrm>
                    <a:off x="5406443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4" name="Oval 683">
                    <a:extLst>
                      <a:ext uri="{FF2B5EF4-FFF2-40B4-BE49-F238E27FC236}">
                        <a16:creationId xmlns:a16="http://schemas.microsoft.com/office/drawing/2014/main" id="{E170EF1D-BB11-4B01-895E-3C5A3221DA47}"/>
                      </a:ext>
                    </a:extLst>
                  </p:cNvPr>
                  <p:cNvSpPr/>
                  <p:nvPr/>
                </p:nvSpPr>
                <p:spPr>
                  <a:xfrm>
                    <a:off x="619044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5" name="Oval 684">
                    <a:extLst>
                      <a:ext uri="{FF2B5EF4-FFF2-40B4-BE49-F238E27FC236}">
                        <a16:creationId xmlns:a16="http://schemas.microsoft.com/office/drawing/2014/main" id="{400731AB-73DD-4EA8-872D-A7F9CFFC8A2B}"/>
                      </a:ext>
                    </a:extLst>
                  </p:cNvPr>
                  <p:cNvSpPr/>
                  <p:nvPr/>
                </p:nvSpPr>
                <p:spPr>
                  <a:xfrm>
                    <a:off x="5404565" y="410513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6" name="Oval 685">
                    <a:extLst>
                      <a:ext uri="{FF2B5EF4-FFF2-40B4-BE49-F238E27FC236}">
                        <a16:creationId xmlns:a16="http://schemas.microsoft.com/office/drawing/2014/main" id="{D35978CB-3B59-4850-9004-5AAF7EA741EB}"/>
                      </a:ext>
                    </a:extLst>
                  </p:cNvPr>
                  <p:cNvSpPr/>
                  <p:nvPr/>
                </p:nvSpPr>
                <p:spPr>
                  <a:xfrm>
                    <a:off x="4621503" y="48668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7" name="Oval 686">
                    <a:extLst>
                      <a:ext uri="{FF2B5EF4-FFF2-40B4-BE49-F238E27FC236}">
                        <a16:creationId xmlns:a16="http://schemas.microsoft.com/office/drawing/2014/main" id="{BC5D6A1E-B460-48E2-954A-F978EB1C1768}"/>
                      </a:ext>
                    </a:extLst>
                  </p:cNvPr>
                  <p:cNvSpPr/>
                  <p:nvPr/>
                </p:nvSpPr>
                <p:spPr>
                  <a:xfrm>
                    <a:off x="3860979" y="48880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8" name="Oval 687">
                    <a:extLst>
                      <a:ext uri="{FF2B5EF4-FFF2-40B4-BE49-F238E27FC236}">
                        <a16:creationId xmlns:a16="http://schemas.microsoft.com/office/drawing/2014/main" id="{5CAA78DB-3D41-4E77-9836-6AADA7F7D27B}"/>
                      </a:ext>
                    </a:extLst>
                  </p:cNvPr>
                  <p:cNvSpPr/>
                  <p:nvPr/>
                </p:nvSpPr>
                <p:spPr>
                  <a:xfrm>
                    <a:off x="4627808" y="409118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229DFE2F-507C-4D74-8A00-47CC2AE852A0}"/>
                    </a:ext>
                  </a:extLst>
                </p:cNvPr>
                <p:cNvGrpSpPr/>
                <p:nvPr/>
              </p:nvGrpSpPr>
              <p:grpSpPr>
                <a:xfrm>
                  <a:off x="978690" y="2075757"/>
                  <a:ext cx="2228045" cy="1094223"/>
                  <a:chOff x="2286000" y="4091186"/>
                  <a:chExt cx="4677176" cy="2348250"/>
                </a:xfrm>
              </p:grpSpPr>
              <p:sp>
                <p:nvSpPr>
                  <p:cNvPr id="653" name="Oval 652">
                    <a:extLst>
                      <a:ext uri="{FF2B5EF4-FFF2-40B4-BE49-F238E27FC236}">
                        <a16:creationId xmlns:a16="http://schemas.microsoft.com/office/drawing/2014/main" id="{DB81BA54-8617-4832-B579-11341150D970}"/>
                      </a:ext>
                    </a:extLst>
                  </p:cNvPr>
                  <p:cNvSpPr/>
                  <p:nvPr/>
                </p:nvSpPr>
                <p:spPr>
                  <a:xfrm>
                    <a:off x="2292440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Oval 653">
                    <a:extLst>
                      <a:ext uri="{FF2B5EF4-FFF2-40B4-BE49-F238E27FC236}">
                        <a16:creationId xmlns:a16="http://schemas.microsoft.com/office/drawing/2014/main" id="{78713B6B-EFD5-4B74-9ECF-FEEE98C1794F}"/>
                      </a:ext>
                    </a:extLst>
                  </p:cNvPr>
                  <p:cNvSpPr/>
                  <p:nvPr/>
                </p:nvSpPr>
                <p:spPr>
                  <a:xfrm>
                    <a:off x="3065172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5" name="Oval 654">
                    <a:extLst>
                      <a:ext uri="{FF2B5EF4-FFF2-40B4-BE49-F238E27FC236}">
                        <a16:creationId xmlns:a16="http://schemas.microsoft.com/office/drawing/2014/main" id="{ADA90846-1A86-4DEC-8032-5E9FD00458ED}"/>
                      </a:ext>
                    </a:extLst>
                  </p:cNvPr>
                  <p:cNvSpPr/>
                  <p:nvPr/>
                </p:nvSpPr>
                <p:spPr>
                  <a:xfrm>
                    <a:off x="6168979" y="4868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6" name="Oval 655">
                    <a:extLst>
                      <a:ext uri="{FF2B5EF4-FFF2-40B4-BE49-F238E27FC236}">
                        <a16:creationId xmlns:a16="http://schemas.microsoft.com/office/drawing/2014/main" id="{564E5B92-8E48-4A16-B799-D5A9673D92BD}"/>
                      </a:ext>
                    </a:extLst>
                  </p:cNvPr>
                  <p:cNvSpPr/>
                  <p:nvPr/>
                </p:nvSpPr>
                <p:spPr>
                  <a:xfrm>
                    <a:off x="2292440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7" name="Oval 656">
                    <a:extLst>
                      <a:ext uri="{FF2B5EF4-FFF2-40B4-BE49-F238E27FC236}">
                        <a16:creationId xmlns:a16="http://schemas.microsoft.com/office/drawing/2014/main" id="{324423DB-0160-485A-A328-B576E0D1396F}"/>
                      </a:ext>
                    </a:extLst>
                  </p:cNvPr>
                  <p:cNvSpPr/>
                  <p:nvPr/>
                </p:nvSpPr>
                <p:spPr>
                  <a:xfrm>
                    <a:off x="5396247" y="487894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8" name="Oval 657">
                    <a:extLst>
                      <a:ext uri="{FF2B5EF4-FFF2-40B4-BE49-F238E27FC236}">
                        <a16:creationId xmlns:a16="http://schemas.microsoft.com/office/drawing/2014/main" id="{150FED7A-32FD-4A61-A2C5-DDFC5442D254}"/>
                      </a:ext>
                    </a:extLst>
                  </p:cNvPr>
                  <p:cNvSpPr/>
                  <p:nvPr/>
                </p:nvSpPr>
                <p:spPr>
                  <a:xfrm>
                    <a:off x="3065172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9" name="Oval 658">
                    <a:extLst>
                      <a:ext uri="{FF2B5EF4-FFF2-40B4-BE49-F238E27FC236}">
                        <a16:creationId xmlns:a16="http://schemas.microsoft.com/office/drawing/2014/main" id="{45332BB5-5D79-42D1-BC63-72A09BC1D150}"/>
                      </a:ext>
                    </a:extLst>
                  </p:cNvPr>
                  <p:cNvSpPr/>
                  <p:nvPr/>
                </p:nvSpPr>
                <p:spPr>
                  <a:xfrm>
                    <a:off x="383790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0" name="Oval 659">
                    <a:extLst>
                      <a:ext uri="{FF2B5EF4-FFF2-40B4-BE49-F238E27FC236}">
                        <a16:creationId xmlns:a16="http://schemas.microsoft.com/office/drawing/2014/main" id="{07D42354-033B-4109-8179-A611769B62E4}"/>
                      </a:ext>
                    </a:extLst>
                  </p:cNvPr>
                  <p:cNvSpPr/>
                  <p:nvPr/>
                </p:nvSpPr>
                <p:spPr>
                  <a:xfrm>
                    <a:off x="4627808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1" name="Oval 660">
                    <a:extLst>
                      <a:ext uri="{FF2B5EF4-FFF2-40B4-BE49-F238E27FC236}">
                        <a16:creationId xmlns:a16="http://schemas.microsoft.com/office/drawing/2014/main" id="{00E51D96-4E21-47AE-976A-26DD99D6DD84}"/>
                      </a:ext>
                    </a:extLst>
                  </p:cNvPr>
                  <p:cNvSpPr/>
                  <p:nvPr/>
                </p:nvSpPr>
                <p:spPr>
                  <a:xfrm>
                    <a:off x="3834684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Oval 661">
                    <a:extLst>
                      <a:ext uri="{FF2B5EF4-FFF2-40B4-BE49-F238E27FC236}">
                        <a16:creationId xmlns:a16="http://schemas.microsoft.com/office/drawing/2014/main" id="{376A6D6C-3261-4BA1-B87B-E62DAF94CDC3}"/>
                      </a:ext>
                    </a:extLst>
                  </p:cNvPr>
                  <p:cNvSpPr/>
                  <p:nvPr/>
                </p:nvSpPr>
                <p:spPr>
                  <a:xfrm>
                    <a:off x="3058732" y="4095481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3" name="Oval 662">
                    <a:extLst>
                      <a:ext uri="{FF2B5EF4-FFF2-40B4-BE49-F238E27FC236}">
                        <a16:creationId xmlns:a16="http://schemas.microsoft.com/office/drawing/2014/main" id="{247CD9AE-CD0A-4277-95AA-3128B60B4FDD}"/>
                      </a:ext>
                    </a:extLst>
                  </p:cNvPr>
                  <p:cNvSpPr/>
                  <p:nvPr/>
                </p:nvSpPr>
                <p:spPr>
                  <a:xfrm>
                    <a:off x="2286000" y="4107287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4" name="Oval 663">
                    <a:extLst>
                      <a:ext uri="{FF2B5EF4-FFF2-40B4-BE49-F238E27FC236}">
                        <a16:creationId xmlns:a16="http://schemas.microsoft.com/office/drawing/2014/main" id="{A0A68A79-4ACE-4509-898B-C8B6B84D5466}"/>
                      </a:ext>
                    </a:extLst>
                  </p:cNvPr>
                  <p:cNvSpPr/>
                  <p:nvPr/>
                </p:nvSpPr>
                <p:spPr>
                  <a:xfrm>
                    <a:off x="6177565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5" name="Oval 664">
                    <a:extLst>
                      <a:ext uri="{FF2B5EF4-FFF2-40B4-BE49-F238E27FC236}">
                        <a16:creationId xmlns:a16="http://schemas.microsoft.com/office/drawing/2014/main" id="{EE73C2E3-1AC9-4053-95BA-BC645A04CDCD}"/>
                      </a:ext>
                    </a:extLst>
                  </p:cNvPr>
                  <p:cNvSpPr/>
                  <p:nvPr/>
                </p:nvSpPr>
                <p:spPr>
                  <a:xfrm>
                    <a:off x="5406443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6" name="Oval 665">
                    <a:extLst>
                      <a:ext uri="{FF2B5EF4-FFF2-40B4-BE49-F238E27FC236}">
                        <a16:creationId xmlns:a16="http://schemas.microsoft.com/office/drawing/2014/main" id="{6B9ED508-A2A3-4FA8-B03A-437F6558792D}"/>
                      </a:ext>
                    </a:extLst>
                  </p:cNvPr>
                  <p:cNvSpPr/>
                  <p:nvPr/>
                </p:nvSpPr>
                <p:spPr>
                  <a:xfrm>
                    <a:off x="619044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7" name="Oval 666">
                    <a:extLst>
                      <a:ext uri="{FF2B5EF4-FFF2-40B4-BE49-F238E27FC236}">
                        <a16:creationId xmlns:a16="http://schemas.microsoft.com/office/drawing/2014/main" id="{633D64B7-8004-4342-B3AF-7C0549B28135}"/>
                      </a:ext>
                    </a:extLst>
                  </p:cNvPr>
                  <p:cNvSpPr/>
                  <p:nvPr/>
                </p:nvSpPr>
                <p:spPr>
                  <a:xfrm>
                    <a:off x="5404565" y="410513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Oval 667">
                    <a:extLst>
                      <a:ext uri="{FF2B5EF4-FFF2-40B4-BE49-F238E27FC236}">
                        <a16:creationId xmlns:a16="http://schemas.microsoft.com/office/drawing/2014/main" id="{118C0E24-B30A-4AEB-85C8-E8747C74DFE9}"/>
                      </a:ext>
                    </a:extLst>
                  </p:cNvPr>
                  <p:cNvSpPr/>
                  <p:nvPr/>
                </p:nvSpPr>
                <p:spPr>
                  <a:xfrm>
                    <a:off x="4621503" y="48668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9" name="Oval 668">
                    <a:extLst>
                      <a:ext uri="{FF2B5EF4-FFF2-40B4-BE49-F238E27FC236}">
                        <a16:creationId xmlns:a16="http://schemas.microsoft.com/office/drawing/2014/main" id="{8C555377-3E5B-499F-958C-8301D86EFFC1}"/>
                      </a:ext>
                    </a:extLst>
                  </p:cNvPr>
                  <p:cNvSpPr/>
                  <p:nvPr/>
                </p:nvSpPr>
                <p:spPr>
                  <a:xfrm>
                    <a:off x="3860979" y="48880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0" name="Oval 669">
                    <a:extLst>
                      <a:ext uri="{FF2B5EF4-FFF2-40B4-BE49-F238E27FC236}">
                        <a16:creationId xmlns:a16="http://schemas.microsoft.com/office/drawing/2014/main" id="{5B7B56D6-DD4F-4D3C-A0B8-63EB6E2CA255}"/>
                      </a:ext>
                    </a:extLst>
                  </p:cNvPr>
                  <p:cNvSpPr/>
                  <p:nvPr/>
                </p:nvSpPr>
                <p:spPr>
                  <a:xfrm>
                    <a:off x="4627808" y="409118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592F8730-3865-4594-9E35-254AB7D85F00}"/>
                  </a:ext>
                </a:extLst>
              </p:cNvPr>
              <p:cNvGrpSpPr/>
              <p:nvPr/>
            </p:nvGrpSpPr>
            <p:grpSpPr>
              <a:xfrm>
                <a:off x="5167617" y="3716733"/>
                <a:ext cx="1120470" cy="1084566"/>
                <a:chOff x="978690" y="2075757"/>
                <a:chExt cx="2228045" cy="2156650"/>
              </a:xfrm>
            </p:grpSpPr>
            <p:grpSp>
              <p:nvGrpSpPr>
                <p:cNvPr id="690" name="Group 689">
                  <a:extLst>
                    <a:ext uri="{FF2B5EF4-FFF2-40B4-BE49-F238E27FC236}">
                      <a16:creationId xmlns:a16="http://schemas.microsoft.com/office/drawing/2014/main" id="{5F79FE20-F3CE-4C32-83EB-C1427C258315}"/>
                    </a:ext>
                  </a:extLst>
                </p:cNvPr>
                <p:cNvGrpSpPr/>
                <p:nvPr/>
              </p:nvGrpSpPr>
              <p:grpSpPr>
                <a:xfrm>
                  <a:off x="981243" y="3170103"/>
                  <a:ext cx="2225492" cy="1062304"/>
                  <a:chOff x="2286000" y="4091186"/>
                  <a:chExt cx="4677176" cy="2348250"/>
                </a:xfrm>
              </p:grpSpPr>
              <p:sp>
                <p:nvSpPr>
                  <p:cNvPr id="710" name="Oval 709">
                    <a:extLst>
                      <a:ext uri="{FF2B5EF4-FFF2-40B4-BE49-F238E27FC236}">
                        <a16:creationId xmlns:a16="http://schemas.microsoft.com/office/drawing/2014/main" id="{804F0F04-9D3C-4913-9E2A-79C6E6731404}"/>
                      </a:ext>
                    </a:extLst>
                  </p:cNvPr>
                  <p:cNvSpPr/>
                  <p:nvPr/>
                </p:nvSpPr>
                <p:spPr>
                  <a:xfrm>
                    <a:off x="2292440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1" name="Oval 710">
                    <a:extLst>
                      <a:ext uri="{FF2B5EF4-FFF2-40B4-BE49-F238E27FC236}">
                        <a16:creationId xmlns:a16="http://schemas.microsoft.com/office/drawing/2014/main" id="{A3D1DD34-CC14-41D9-B73B-B9439C498526}"/>
                      </a:ext>
                    </a:extLst>
                  </p:cNvPr>
                  <p:cNvSpPr/>
                  <p:nvPr/>
                </p:nvSpPr>
                <p:spPr>
                  <a:xfrm>
                    <a:off x="3065172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2" name="Oval 711">
                    <a:extLst>
                      <a:ext uri="{FF2B5EF4-FFF2-40B4-BE49-F238E27FC236}">
                        <a16:creationId xmlns:a16="http://schemas.microsoft.com/office/drawing/2014/main" id="{5216E023-7D72-4071-B03E-5C4ADFABC2DB}"/>
                      </a:ext>
                    </a:extLst>
                  </p:cNvPr>
                  <p:cNvSpPr/>
                  <p:nvPr/>
                </p:nvSpPr>
                <p:spPr>
                  <a:xfrm>
                    <a:off x="6168979" y="4868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3" name="Oval 712">
                    <a:extLst>
                      <a:ext uri="{FF2B5EF4-FFF2-40B4-BE49-F238E27FC236}">
                        <a16:creationId xmlns:a16="http://schemas.microsoft.com/office/drawing/2014/main" id="{679352D9-6DE2-4B16-80A0-949F87D2D3FC}"/>
                      </a:ext>
                    </a:extLst>
                  </p:cNvPr>
                  <p:cNvSpPr/>
                  <p:nvPr/>
                </p:nvSpPr>
                <p:spPr>
                  <a:xfrm>
                    <a:off x="2292440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6B8807A2-0652-4FD5-8967-6C9E50FEAC8C}"/>
                      </a:ext>
                    </a:extLst>
                  </p:cNvPr>
                  <p:cNvSpPr/>
                  <p:nvPr/>
                </p:nvSpPr>
                <p:spPr>
                  <a:xfrm>
                    <a:off x="5396247" y="487894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5" name="Oval 714">
                    <a:extLst>
                      <a:ext uri="{FF2B5EF4-FFF2-40B4-BE49-F238E27FC236}">
                        <a16:creationId xmlns:a16="http://schemas.microsoft.com/office/drawing/2014/main" id="{2F905190-AE34-4DC7-B631-7E441E706F9D}"/>
                      </a:ext>
                    </a:extLst>
                  </p:cNvPr>
                  <p:cNvSpPr/>
                  <p:nvPr/>
                </p:nvSpPr>
                <p:spPr>
                  <a:xfrm>
                    <a:off x="3065172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Oval 715">
                    <a:extLst>
                      <a:ext uri="{FF2B5EF4-FFF2-40B4-BE49-F238E27FC236}">
                        <a16:creationId xmlns:a16="http://schemas.microsoft.com/office/drawing/2014/main" id="{F4AF3056-92C7-4555-BD68-B95BECB614D4}"/>
                      </a:ext>
                    </a:extLst>
                  </p:cNvPr>
                  <p:cNvSpPr/>
                  <p:nvPr/>
                </p:nvSpPr>
                <p:spPr>
                  <a:xfrm>
                    <a:off x="383790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7" name="Oval 716">
                    <a:extLst>
                      <a:ext uri="{FF2B5EF4-FFF2-40B4-BE49-F238E27FC236}">
                        <a16:creationId xmlns:a16="http://schemas.microsoft.com/office/drawing/2014/main" id="{0E62AD2D-D3EF-4708-B2B1-B35E9A543162}"/>
                      </a:ext>
                    </a:extLst>
                  </p:cNvPr>
                  <p:cNvSpPr/>
                  <p:nvPr/>
                </p:nvSpPr>
                <p:spPr>
                  <a:xfrm>
                    <a:off x="4627808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8" name="Oval 717">
                    <a:extLst>
                      <a:ext uri="{FF2B5EF4-FFF2-40B4-BE49-F238E27FC236}">
                        <a16:creationId xmlns:a16="http://schemas.microsoft.com/office/drawing/2014/main" id="{94BBA354-3692-40E4-9D0D-35741EA220F1}"/>
                      </a:ext>
                    </a:extLst>
                  </p:cNvPr>
                  <p:cNvSpPr/>
                  <p:nvPr/>
                </p:nvSpPr>
                <p:spPr>
                  <a:xfrm>
                    <a:off x="3834684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9" name="Oval 718">
                    <a:extLst>
                      <a:ext uri="{FF2B5EF4-FFF2-40B4-BE49-F238E27FC236}">
                        <a16:creationId xmlns:a16="http://schemas.microsoft.com/office/drawing/2014/main" id="{05E71334-F773-4F40-BE22-37F10110CC9D}"/>
                      </a:ext>
                    </a:extLst>
                  </p:cNvPr>
                  <p:cNvSpPr/>
                  <p:nvPr/>
                </p:nvSpPr>
                <p:spPr>
                  <a:xfrm>
                    <a:off x="3058732" y="4095481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0" name="Oval 719">
                    <a:extLst>
                      <a:ext uri="{FF2B5EF4-FFF2-40B4-BE49-F238E27FC236}">
                        <a16:creationId xmlns:a16="http://schemas.microsoft.com/office/drawing/2014/main" id="{30B23A12-44B4-4747-BCBC-4FE76E6F5AF8}"/>
                      </a:ext>
                    </a:extLst>
                  </p:cNvPr>
                  <p:cNvSpPr/>
                  <p:nvPr/>
                </p:nvSpPr>
                <p:spPr>
                  <a:xfrm>
                    <a:off x="2286000" y="4107287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1" name="Oval 720">
                    <a:extLst>
                      <a:ext uri="{FF2B5EF4-FFF2-40B4-BE49-F238E27FC236}">
                        <a16:creationId xmlns:a16="http://schemas.microsoft.com/office/drawing/2014/main" id="{FB2574A3-C6A5-4029-90C0-2B30CD92DED9}"/>
                      </a:ext>
                    </a:extLst>
                  </p:cNvPr>
                  <p:cNvSpPr/>
                  <p:nvPr/>
                </p:nvSpPr>
                <p:spPr>
                  <a:xfrm>
                    <a:off x="6177565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2" name="Oval 721">
                    <a:extLst>
                      <a:ext uri="{FF2B5EF4-FFF2-40B4-BE49-F238E27FC236}">
                        <a16:creationId xmlns:a16="http://schemas.microsoft.com/office/drawing/2014/main" id="{36C1FC84-914C-4F28-BEF8-3D6A1C2E8E0F}"/>
                      </a:ext>
                    </a:extLst>
                  </p:cNvPr>
                  <p:cNvSpPr/>
                  <p:nvPr/>
                </p:nvSpPr>
                <p:spPr>
                  <a:xfrm>
                    <a:off x="5406443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3" name="Oval 722">
                    <a:extLst>
                      <a:ext uri="{FF2B5EF4-FFF2-40B4-BE49-F238E27FC236}">
                        <a16:creationId xmlns:a16="http://schemas.microsoft.com/office/drawing/2014/main" id="{8C9562CB-D271-47CF-9EFC-7C0FE5A69080}"/>
                      </a:ext>
                    </a:extLst>
                  </p:cNvPr>
                  <p:cNvSpPr/>
                  <p:nvPr/>
                </p:nvSpPr>
                <p:spPr>
                  <a:xfrm>
                    <a:off x="619044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4" name="Oval 723">
                    <a:extLst>
                      <a:ext uri="{FF2B5EF4-FFF2-40B4-BE49-F238E27FC236}">
                        <a16:creationId xmlns:a16="http://schemas.microsoft.com/office/drawing/2014/main" id="{6E7EBF33-D478-4861-AF5E-874FC69156BE}"/>
                      </a:ext>
                    </a:extLst>
                  </p:cNvPr>
                  <p:cNvSpPr/>
                  <p:nvPr/>
                </p:nvSpPr>
                <p:spPr>
                  <a:xfrm>
                    <a:off x="5404565" y="410513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5" name="Oval 724">
                    <a:extLst>
                      <a:ext uri="{FF2B5EF4-FFF2-40B4-BE49-F238E27FC236}">
                        <a16:creationId xmlns:a16="http://schemas.microsoft.com/office/drawing/2014/main" id="{273E15E0-872C-4F86-99F0-CC6B80F9AEF0}"/>
                      </a:ext>
                    </a:extLst>
                  </p:cNvPr>
                  <p:cNvSpPr/>
                  <p:nvPr/>
                </p:nvSpPr>
                <p:spPr>
                  <a:xfrm>
                    <a:off x="4621503" y="48668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6" name="Oval 725">
                    <a:extLst>
                      <a:ext uri="{FF2B5EF4-FFF2-40B4-BE49-F238E27FC236}">
                        <a16:creationId xmlns:a16="http://schemas.microsoft.com/office/drawing/2014/main" id="{AD53FE62-6E48-4BA9-A4C0-5EB65C818302}"/>
                      </a:ext>
                    </a:extLst>
                  </p:cNvPr>
                  <p:cNvSpPr/>
                  <p:nvPr/>
                </p:nvSpPr>
                <p:spPr>
                  <a:xfrm>
                    <a:off x="3860979" y="48880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7" name="Oval 726">
                    <a:extLst>
                      <a:ext uri="{FF2B5EF4-FFF2-40B4-BE49-F238E27FC236}">
                        <a16:creationId xmlns:a16="http://schemas.microsoft.com/office/drawing/2014/main" id="{44B3B137-3802-4A74-8C4C-0F06E258A4F8}"/>
                      </a:ext>
                    </a:extLst>
                  </p:cNvPr>
                  <p:cNvSpPr/>
                  <p:nvPr/>
                </p:nvSpPr>
                <p:spPr>
                  <a:xfrm>
                    <a:off x="4627808" y="409118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1" name="Group 690">
                  <a:extLst>
                    <a:ext uri="{FF2B5EF4-FFF2-40B4-BE49-F238E27FC236}">
                      <a16:creationId xmlns:a16="http://schemas.microsoft.com/office/drawing/2014/main" id="{E9FD9059-25B3-4758-93A8-6B76737EF0B7}"/>
                    </a:ext>
                  </a:extLst>
                </p:cNvPr>
                <p:cNvGrpSpPr/>
                <p:nvPr/>
              </p:nvGrpSpPr>
              <p:grpSpPr>
                <a:xfrm>
                  <a:off x="978690" y="2075757"/>
                  <a:ext cx="2228045" cy="1094223"/>
                  <a:chOff x="2286000" y="4091186"/>
                  <a:chExt cx="4677176" cy="2348250"/>
                </a:xfrm>
              </p:grpSpPr>
              <p:sp>
                <p:nvSpPr>
                  <p:cNvPr id="692" name="Oval 691">
                    <a:extLst>
                      <a:ext uri="{FF2B5EF4-FFF2-40B4-BE49-F238E27FC236}">
                        <a16:creationId xmlns:a16="http://schemas.microsoft.com/office/drawing/2014/main" id="{80D811DC-DDFF-4CD8-AB8D-DD3A71A40647}"/>
                      </a:ext>
                    </a:extLst>
                  </p:cNvPr>
                  <p:cNvSpPr/>
                  <p:nvPr/>
                </p:nvSpPr>
                <p:spPr>
                  <a:xfrm>
                    <a:off x="2292440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3" name="Oval 692">
                    <a:extLst>
                      <a:ext uri="{FF2B5EF4-FFF2-40B4-BE49-F238E27FC236}">
                        <a16:creationId xmlns:a16="http://schemas.microsoft.com/office/drawing/2014/main" id="{BB0C8960-0E54-4F5C-80CC-99947D48AC02}"/>
                      </a:ext>
                    </a:extLst>
                  </p:cNvPr>
                  <p:cNvSpPr/>
                  <p:nvPr/>
                </p:nvSpPr>
                <p:spPr>
                  <a:xfrm>
                    <a:off x="3065172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Oval 693">
                    <a:extLst>
                      <a:ext uri="{FF2B5EF4-FFF2-40B4-BE49-F238E27FC236}">
                        <a16:creationId xmlns:a16="http://schemas.microsoft.com/office/drawing/2014/main" id="{696ECA88-841B-4F77-B3A9-5C243F3FF0F0}"/>
                      </a:ext>
                    </a:extLst>
                  </p:cNvPr>
                  <p:cNvSpPr/>
                  <p:nvPr/>
                </p:nvSpPr>
                <p:spPr>
                  <a:xfrm>
                    <a:off x="6168979" y="4868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5" name="Oval 694">
                    <a:extLst>
                      <a:ext uri="{FF2B5EF4-FFF2-40B4-BE49-F238E27FC236}">
                        <a16:creationId xmlns:a16="http://schemas.microsoft.com/office/drawing/2014/main" id="{0601E4F2-31BE-42AF-83FC-F3965ED733C9}"/>
                      </a:ext>
                    </a:extLst>
                  </p:cNvPr>
                  <p:cNvSpPr/>
                  <p:nvPr/>
                </p:nvSpPr>
                <p:spPr>
                  <a:xfrm>
                    <a:off x="2292440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Oval 695">
                    <a:extLst>
                      <a:ext uri="{FF2B5EF4-FFF2-40B4-BE49-F238E27FC236}">
                        <a16:creationId xmlns:a16="http://schemas.microsoft.com/office/drawing/2014/main" id="{0C6BDC30-CD55-4C42-9E65-310534A81C49}"/>
                      </a:ext>
                    </a:extLst>
                  </p:cNvPr>
                  <p:cNvSpPr/>
                  <p:nvPr/>
                </p:nvSpPr>
                <p:spPr>
                  <a:xfrm>
                    <a:off x="5396247" y="487894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7" name="Oval 696">
                    <a:extLst>
                      <a:ext uri="{FF2B5EF4-FFF2-40B4-BE49-F238E27FC236}">
                        <a16:creationId xmlns:a16="http://schemas.microsoft.com/office/drawing/2014/main" id="{A0FF6213-B4D6-479A-AEA1-0C4C816F70B7}"/>
                      </a:ext>
                    </a:extLst>
                  </p:cNvPr>
                  <p:cNvSpPr/>
                  <p:nvPr/>
                </p:nvSpPr>
                <p:spPr>
                  <a:xfrm>
                    <a:off x="3065172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8" name="Oval 697">
                    <a:extLst>
                      <a:ext uri="{FF2B5EF4-FFF2-40B4-BE49-F238E27FC236}">
                        <a16:creationId xmlns:a16="http://schemas.microsoft.com/office/drawing/2014/main" id="{011D2974-EBA1-440C-A9F1-9DEEFE8FFF33}"/>
                      </a:ext>
                    </a:extLst>
                  </p:cNvPr>
                  <p:cNvSpPr/>
                  <p:nvPr/>
                </p:nvSpPr>
                <p:spPr>
                  <a:xfrm>
                    <a:off x="383790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9" name="Oval 698">
                    <a:extLst>
                      <a:ext uri="{FF2B5EF4-FFF2-40B4-BE49-F238E27FC236}">
                        <a16:creationId xmlns:a16="http://schemas.microsoft.com/office/drawing/2014/main" id="{086DE711-1E54-49A4-A974-B34B2A38FF2D}"/>
                      </a:ext>
                    </a:extLst>
                  </p:cNvPr>
                  <p:cNvSpPr/>
                  <p:nvPr/>
                </p:nvSpPr>
                <p:spPr>
                  <a:xfrm>
                    <a:off x="4627808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0" name="Oval 699">
                    <a:extLst>
                      <a:ext uri="{FF2B5EF4-FFF2-40B4-BE49-F238E27FC236}">
                        <a16:creationId xmlns:a16="http://schemas.microsoft.com/office/drawing/2014/main" id="{96AE9FEF-4C53-42D4-AF40-7B2B47B7B5F0}"/>
                      </a:ext>
                    </a:extLst>
                  </p:cNvPr>
                  <p:cNvSpPr/>
                  <p:nvPr/>
                </p:nvSpPr>
                <p:spPr>
                  <a:xfrm>
                    <a:off x="3834684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1" name="Oval 700">
                    <a:extLst>
                      <a:ext uri="{FF2B5EF4-FFF2-40B4-BE49-F238E27FC236}">
                        <a16:creationId xmlns:a16="http://schemas.microsoft.com/office/drawing/2014/main" id="{80109273-B69A-47AE-809C-DF057C8868DA}"/>
                      </a:ext>
                    </a:extLst>
                  </p:cNvPr>
                  <p:cNvSpPr/>
                  <p:nvPr/>
                </p:nvSpPr>
                <p:spPr>
                  <a:xfrm>
                    <a:off x="3058732" y="4095481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2" name="Oval 701">
                    <a:extLst>
                      <a:ext uri="{FF2B5EF4-FFF2-40B4-BE49-F238E27FC236}">
                        <a16:creationId xmlns:a16="http://schemas.microsoft.com/office/drawing/2014/main" id="{8EEED67B-C238-45D0-9DE7-5E0FEBACC5AA}"/>
                      </a:ext>
                    </a:extLst>
                  </p:cNvPr>
                  <p:cNvSpPr/>
                  <p:nvPr/>
                </p:nvSpPr>
                <p:spPr>
                  <a:xfrm>
                    <a:off x="2286000" y="4107287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3" name="Oval 702">
                    <a:extLst>
                      <a:ext uri="{FF2B5EF4-FFF2-40B4-BE49-F238E27FC236}">
                        <a16:creationId xmlns:a16="http://schemas.microsoft.com/office/drawing/2014/main" id="{E4D0A87D-CC2D-47FC-BC88-203B238658C8}"/>
                      </a:ext>
                    </a:extLst>
                  </p:cNvPr>
                  <p:cNvSpPr/>
                  <p:nvPr/>
                </p:nvSpPr>
                <p:spPr>
                  <a:xfrm>
                    <a:off x="6177565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4" name="Oval 703">
                    <a:extLst>
                      <a:ext uri="{FF2B5EF4-FFF2-40B4-BE49-F238E27FC236}">
                        <a16:creationId xmlns:a16="http://schemas.microsoft.com/office/drawing/2014/main" id="{00DE0B7D-08A8-4CFC-855D-6758ABF05F86}"/>
                      </a:ext>
                    </a:extLst>
                  </p:cNvPr>
                  <p:cNvSpPr/>
                  <p:nvPr/>
                </p:nvSpPr>
                <p:spPr>
                  <a:xfrm>
                    <a:off x="5406443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5" name="Oval 704">
                    <a:extLst>
                      <a:ext uri="{FF2B5EF4-FFF2-40B4-BE49-F238E27FC236}">
                        <a16:creationId xmlns:a16="http://schemas.microsoft.com/office/drawing/2014/main" id="{1918F4A3-F724-4DFA-9E90-1E73B0F637CC}"/>
                      </a:ext>
                    </a:extLst>
                  </p:cNvPr>
                  <p:cNvSpPr/>
                  <p:nvPr/>
                </p:nvSpPr>
                <p:spPr>
                  <a:xfrm>
                    <a:off x="619044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Oval 705">
                    <a:extLst>
                      <a:ext uri="{FF2B5EF4-FFF2-40B4-BE49-F238E27FC236}">
                        <a16:creationId xmlns:a16="http://schemas.microsoft.com/office/drawing/2014/main" id="{7C810A00-5ECF-46FE-A387-3DCB78AD2694}"/>
                      </a:ext>
                    </a:extLst>
                  </p:cNvPr>
                  <p:cNvSpPr/>
                  <p:nvPr/>
                </p:nvSpPr>
                <p:spPr>
                  <a:xfrm>
                    <a:off x="5404565" y="410513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7" name="Oval 706">
                    <a:extLst>
                      <a:ext uri="{FF2B5EF4-FFF2-40B4-BE49-F238E27FC236}">
                        <a16:creationId xmlns:a16="http://schemas.microsoft.com/office/drawing/2014/main" id="{2DC55482-C44C-41FA-880E-9A3B129432FD}"/>
                      </a:ext>
                    </a:extLst>
                  </p:cNvPr>
                  <p:cNvSpPr/>
                  <p:nvPr/>
                </p:nvSpPr>
                <p:spPr>
                  <a:xfrm>
                    <a:off x="4621503" y="48668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8" name="Oval 707">
                    <a:extLst>
                      <a:ext uri="{FF2B5EF4-FFF2-40B4-BE49-F238E27FC236}">
                        <a16:creationId xmlns:a16="http://schemas.microsoft.com/office/drawing/2014/main" id="{A7300601-B007-4219-98E7-0B329887958F}"/>
                      </a:ext>
                    </a:extLst>
                  </p:cNvPr>
                  <p:cNvSpPr/>
                  <p:nvPr/>
                </p:nvSpPr>
                <p:spPr>
                  <a:xfrm>
                    <a:off x="3860979" y="48880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9" name="Oval 708">
                    <a:extLst>
                      <a:ext uri="{FF2B5EF4-FFF2-40B4-BE49-F238E27FC236}">
                        <a16:creationId xmlns:a16="http://schemas.microsoft.com/office/drawing/2014/main" id="{FE540450-E9B9-4C06-B176-7F6E80E4D86A}"/>
                      </a:ext>
                    </a:extLst>
                  </p:cNvPr>
                  <p:cNvSpPr/>
                  <p:nvPr/>
                </p:nvSpPr>
                <p:spPr>
                  <a:xfrm>
                    <a:off x="4627808" y="409118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8" name="Group 727">
                <a:extLst>
                  <a:ext uri="{FF2B5EF4-FFF2-40B4-BE49-F238E27FC236}">
                    <a16:creationId xmlns:a16="http://schemas.microsoft.com/office/drawing/2014/main" id="{33A5BD7F-0D99-4A53-85FC-D6E745B96465}"/>
                  </a:ext>
                </a:extLst>
              </p:cNvPr>
              <p:cNvGrpSpPr/>
              <p:nvPr/>
            </p:nvGrpSpPr>
            <p:grpSpPr>
              <a:xfrm>
                <a:off x="4053942" y="3724302"/>
                <a:ext cx="1120470" cy="1084566"/>
                <a:chOff x="978690" y="2075757"/>
                <a:chExt cx="2228045" cy="2156650"/>
              </a:xfrm>
            </p:grpSpPr>
            <p:grpSp>
              <p:nvGrpSpPr>
                <p:cNvPr id="729" name="Group 728">
                  <a:extLst>
                    <a:ext uri="{FF2B5EF4-FFF2-40B4-BE49-F238E27FC236}">
                      <a16:creationId xmlns:a16="http://schemas.microsoft.com/office/drawing/2014/main" id="{CA090406-5C3F-4D1F-A8DF-69BDFC2D4BFE}"/>
                    </a:ext>
                  </a:extLst>
                </p:cNvPr>
                <p:cNvGrpSpPr/>
                <p:nvPr/>
              </p:nvGrpSpPr>
              <p:grpSpPr>
                <a:xfrm>
                  <a:off x="981243" y="3170103"/>
                  <a:ext cx="2225492" cy="1062304"/>
                  <a:chOff x="2286000" y="4091186"/>
                  <a:chExt cx="4677176" cy="2348250"/>
                </a:xfrm>
              </p:grpSpPr>
              <p:sp>
                <p:nvSpPr>
                  <p:cNvPr id="749" name="Oval 748">
                    <a:extLst>
                      <a:ext uri="{FF2B5EF4-FFF2-40B4-BE49-F238E27FC236}">
                        <a16:creationId xmlns:a16="http://schemas.microsoft.com/office/drawing/2014/main" id="{399E79C7-2071-4221-A4D3-63A17284D34F}"/>
                      </a:ext>
                    </a:extLst>
                  </p:cNvPr>
                  <p:cNvSpPr/>
                  <p:nvPr/>
                </p:nvSpPr>
                <p:spPr>
                  <a:xfrm>
                    <a:off x="2292440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0" name="Oval 749">
                    <a:extLst>
                      <a:ext uri="{FF2B5EF4-FFF2-40B4-BE49-F238E27FC236}">
                        <a16:creationId xmlns:a16="http://schemas.microsoft.com/office/drawing/2014/main" id="{44E9E1A5-BF88-4517-882B-100D223179D1}"/>
                      </a:ext>
                    </a:extLst>
                  </p:cNvPr>
                  <p:cNvSpPr/>
                  <p:nvPr/>
                </p:nvSpPr>
                <p:spPr>
                  <a:xfrm>
                    <a:off x="3065172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1" name="Oval 750">
                    <a:extLst>
                      <a:ext uri="{FF2B5EF4-FFF2-40B4-BE49-F238E27FC236}">
                        <a16:creationId xmlns:a16="http://schemas.microsoft.com/office/drawing/2014/main" id="{AA92EB13-8438-44F2-8857-F08DEED891C0}"/>
                      </a:ext>
                    </a:extLst>
                  </p:cNvPr>
                  <p:cNvSpPr/>
                  <p:nvPr/>
                </p:nvSpPr>
                <p:spPr>
                  <a:xfrm>
                    <a:off x="6168979" y="4868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Oval 751">
                    <a:extLst>
                      <a:ext uri="{FF2B5EF4-FFF2-40B4-BE49-F238E27FC236}">
                        <a16:creationId xmlns:a16="http://schemas.microsoft.com/office/drawing/2014/main" id="{93A5EA1F-BF5C-49FC-B324-D78A3F4DAACD}"/>
                      </a:ext>
                    </a:extLst>
                  </p:cNvPr>
                  <p:cNvSpPr/>
                  <p:nvPr/>
                </p:nvSpPr>
                <p:spPr>
                  <a:xfrm>
                    <a:off x="2292440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3" name="Oval 752">
                    <a:extLst>
                      <a:ext uri="{FF2B5EF4-FFF2-40B4-BE49-F238E27FC236}">
                        <a16:creationId xmlns:a16="http://schemas.microsoft.com/office/drawing/2014/main" id="{7438DD8A-899B-475E-8010-386DA3712EDE}"/>
                      </a:ext>
                    </a:extLst>
                  </p:cNvPr>
                  <p:cNvSpPr/>
                  <p:nvPr/>
                </p:nvSpPr>
                <p:spPr>
                  <a:xfrm>
                    <a:off x="5396247" y="487894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Oval 753">
                    <a:extLst>
                      <a:ext uri="{FF2B5EF4-FFF2-40B4-BE49-F238E27FC236}">
                        <a16:creationId xmlns:a16="http://schemas.microsoft.com/office/drawing/2014/main" id="{AAE6F197-E18F-4448-9B63-198A2FCA9B8D}"/>
                      </a:ext>
                    </a:extLst>
                  </p:cNvPr>
                  <p:cNvSpPr/>
                  <p:nvPr/>
                </p:nvSpPr>
                <p:spPr>
                  <a:xfrm>
                    <a:off x="3065172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5" name="Oval 754">
                    <a:extLst>
                      <a:ext uri="{FF2B5EF4-FFF2-40B4-BE49-F238E27FC236}">
                        <a16:creationId xmlns:a16="http://schemas.microsoft.com/office/drawing/2014/main" id="{3AC7CC07-E041-4D5A-BBB7-343199812C3D}"/>
                      </a:ext>
                    </a:extLst>
                  </p:cNvPr>
                  <p:cNvSpPr/>
                  <p:nvPr/>
                </p:nvSpPr>
                <p:spPr>
                  <a:xfrm>
                    <a:off x="383790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6" name="Oval 755">
                    <a:extLst>
                      <a:ext uri="{FF2B5EF4-FFF2-40B4-BE49-F238E27FC236}">
                        <a16:creationId xmlns:a16="http://schemas.microsoft.com/office/drawing/2014/main" id="{99D75E02-0590-4DA7-AC33-9300534ADECB}"/>
                      </a:ext>
                    </a:extLst>
                  </p:cNvPr>
                  <p:cNvSpPr/>
                  <p:nvPr/>
                </p:nvSpPr>
                <p:spPr>
                  <a:xfrm>
                    <a:off x="4627808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7" name="Oval 756">
                    <a:extLst>
                      <a:ext uri="{FF2B5EF4-FFF2-40B4-BE49-F238E27FC236}">
                        <a16:creationId xmlns:a16="http://schemas.microsoft.com/office/drawing/2014/main" id="{B216AC36-0DC7-41ED-8A71-4A8FE08673E3}"/>
                      </a:ext>
                    </a:extLst>
                  </p:cNvPr>
                  <p:cNvSpPr/>
                  <p:nvPr/>
                </p:nvSpPr>
                <p:spPr>
                  <a:xfrm>
                    <a:off x="3834684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8" name="Oval 757">
                    <a:extLst>
                      <a:ext uri="{FF2B5EF4-FFF2-40B4-BE49-F238E27FC236}">
                        <a16:creationId xmlns:a16="http://schemas.microsoft.com/office/drawing/2014/main" id="{42D58DF1-92CD-495B-BE76-00F83F6EFFC1}"/>
                      </a:ext>
                    </a:extLst>
                  </p:cNvPr>
                  <p:cNvSpPr/>
                  <p:nvPr/>
                </p:nvSpPr>
                <p:spPr>
                  <a:xfrm>
                    <a:off x="3058732" y="4095481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9" name="Oval 758">
                    <a:extLst>
                      <a:ext uri="{FF2B5EF4-FFF2-40B4-BE49-F238E27FC236}">
                        <a16:creationId xmlns:a16="http://schemas.microsoft.com/office/drawing/2014/main" id="{2F9D14E1-056E-4647-B570-E74F3FCFE014}"/>
                      </a:ext>
                    </a:extLst>
                  </p:cNvPr>
                  <p:cNvSpPr/>
                  <p:nvPr/>
                </p:nvSpPr>
                <p:spPr>
                  <a:xfrm>
                    <a:off x="2286000" y="4107287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0" name="Oval 759">
                    <a:extLst>
                      <a:ext uri="{FF2B5EF4-FFF2-40B4-BE49-F238E27FC236}">
                        <a16:creationId xmlns:a16="http://schemas.microsoft.com/office/drawing/2014/main" id="{1C9DFFE9-1EF1-4D59-8EC5-E67D4A336BDC}"/>
                      </a:ext>
                    </a:extLst>
                  </p:cNvPr>
                  <p:cNvSpPr/>
                  <p:nvPr/>
                </p:nvSpPr>
                <p:spPr>
                  <a:xfrm>
                    <a:off x="6177565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1" name="Oval 760">
                    <a:extLst>
                      <a:ext uri="{FF2B5EF4-FFF2-40B4-BE49-F238E27FC236}">
                        <a16:creationId xmlns:a16="http://schemas.microsoft.com/office/drawing/2014/main" id="{E6CC820F-5E73-4603-B8B8-2C4279ECB452}"/>
                      </a:ext>
                    </a:extLst>
                  </p:cNvPr>
                  <p:cNvSpPr/>
                  <p:nvPr/>
                </p:nvSpPr>
                <p:spPr>
                  <a:xfrm>
                    <a:off x="5406443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2" name="Oval 761">
                    <a:extLst>
                      <a:ext uri="{FF2B5EF4-FFF2-40B4-BE49-F238E27FC236}">
                        <a16:creationId xmlns:a16="http://schemas.microsoft.com/office/drawing/2014/main" id="{FB75C446-86D4-42CF-8753-38C7B7746B88}"/>
                      </a:ext>
                    </a:extLst>
                  </p:cNvPr>
                  <p:cNvSpPr/>
                  <p:nvPr/>
                </p:nvSpPr>
                <p:spPr>
                  <a:xfrm>
                    <a:off x="619044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3" name="Oval 762">
                    <a:extLst>
                      <a:ext uri="{FF2B5EF4-FFF2-40B4-BE49-F238E27FC236}">
                        <a16:creationId xmlns:a16="http://schemas.microsoft.com/office/drawing/2014/main" id="{63037A22-A36A-4C29-AE9B-39F0A486A382}"/>
                      </a:ext>
                    </a:extLst>
                  </p:cNvPr>
                  <p:cNvSpPr/>
                  <p:nvPr/>
                </p:nvSpPr>
                <p:spPr>
                  <a:xfrm>
                    <a:off x="5404565" y="410513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4" name="Oval 763">
                    <a:extLst>
                      <a:ext uri="{FF2B5EF4-FFF2-40B4-BE49-F238E27FC236}">
                        <a16:creationId xmlns:a16="http://schemas.microsoft.com/office/drawing/2014/main" id="{7313B01D-E3D8-4575-A578-EE59DBE59FC3}"/>
                      </a:ext>
                    </a:extLst>
                  </p:cNvPr>
                  <p:cNvSpPr/>
                  <p:nvPr/>
                </p:nvSpPr>
                <p:spPr>
                  <a:xfrm>
                    <a:off x="4621503" y="48668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5" name="Oval 764">
                    <a:extLst>
                      <a:ext uri="{FF2B5EF4-FFF2-40B4-BE49-F238E27FC236}">
                        <a16:creationId xmlns:a16="http://schemas.microsoft.com/office/drawing/2014/main" id="{3035EE84-7721-4DE1-A25B-D29EA308C96B}"/>
                      </a:ext>
                    </a:extLst>
                  </p:cNvPr>
                  <p:cNvSpPr/>
                  <p:nvPr/>
                </p:nvSpPr>
                <p:spPr>
                  <a:xfrm>
                    <a:off x="3860979" y="48880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6" name="Oval 765">
                    <a:extLst>
                      <a:ext uri="{FF2B5EF4-FFF2-40B4-BE49-F238E27FC236}">
                        <a16:creationId xmlns:a16="http://schemas.microsoft.com/office/drawing/2014/main" id="{867F2DC0-33F9-4641-8B54-B98E6849AAC3}"/>
                      </a:ext>
                    </a:extLst>
                  </p:cNvPr>
                  <p:cNvSpPr/>
                  <p:nvPr/>
                </p:nvSpPr>
                <p:spPr>
                  <a:xfrm>
                    <a:off x="4627808" y="409118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0" name="Group 729">
                  <a:extLst>
                    <a:ext uri="{FF2B5EF4-FFF2-40B4-BE49-F238E27FC236}">
                      <a16:creationId xmlns:a16="http://schemas.microsoft.com/office/drawing/2014/main" id="{6B5E2D52-B42E-4DD9-BB1A-63662610DDA6}"/>
                    </a:ext>
                  </a:extLst>
                </p:cNvPr>
                <p:cNvGrpSpPr/>
                <p:nvPr/>
              </p:nvGrpSpPr>
              <p:grpSpPr>
                <a:xfrm>
                  <a:off x="978690" y="2075757"/>
                  <a:ext cx="2228045" cy="1094223"/>
                  <a:chOff x="2286000" y="4091186"/>
                  <a:chExt cx="4677176" cy="2348250"/>
                </a:xfrm>
              </p:grpSpPr>
              <p:sp>
                <p:nvSpPr>
                  <p:cNvPr id="731" name="Oval 730">
                    <a:extLst>
                      <a:ext uri="{FF2B5EF4-FFF2-40B4-BE49-F238E27FC236}">
                        <a16:creationId xmlns:a16="http://schemas.microsoft.com/office/drawing/2014/main" id="{7BA5A275-0E32-4075-B039-BBC582489222}"/>
                      </a:ext>
                    </a:extLst>
                  </p:cNvPr>
                  <p:cNvSpPr/>
                  <p:nvPr/>
                </p:nvSpPr>
                <p:spPr>
                  <a:xfrm>
                    <a:off x="2292440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2" name="Oval 731">
                    <a:extLst>
                      <a:ext uri="{FF2B5EF4-FFF2-40B4-BE49-F238E27FC236}">
                        <a16:creationId xmlns:a16="http://schemas.microsoft.com/office/drawing/2014/main" id="{B95A79D9-4915-4C8F-88B3-4401B080416D}"/>
                      </a:ext>
                    </a:extLst>
                  </p:cNvPr>
                  <p:cNvSpPr/>
                  <p:nvPr/>
                </p:nvSpPr>
                <p:spPr>
                  <a:xfrm>
                    <a:off x="3065172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Oval 732">
                    <a:extLst>
                      <a:ext uri="{FF2B5EF4-FFF2-40B4-BE49-F238E27FC236}">
                        <a16:creationId xmlns:a16="http://schemas.microsoft.com/office/drawing/2014/main" id="{C6A7648E-D451-4E7F-BA19-1CB79B38D633}"/>
                      </a:ext>
                    </a:extLst>
                  </p:cNvPr>
                  <p:cNvSpPr/>
                  <p:nvPr/>
                </p:nvSpPr>
                <p:spPr>
                  <a:xfrm>
                    <a:off x="6168979" y="4868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4" name="Oval 733">
                    <a:extLst>
                      <a:ext uri="{FF2B5EF4-FFF2-40B4-BE49-F238E27FC236}">
                        <a16:creationId xmlns:a16="http://schemas.microsoft.com/office/drawing/2014/main" id="{418A0E7C-E2D3-4582-8DC5-7476E6FD1286}"/>
                      </a:ext>
                    </a:extLst>
                  </p:cNvPr>
                  <p:cNvSpPr/>
                  <p:nvPr/>
                </p:nvSpPr>
                <p:spPr>
                  <a:xfrm>
                    <a:off x="2292440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5" name="Oval 734">
                    <a:extLst>
                      <a:ext uri="{FF2B5EF4-FFF2-40B4-BE49-F238E27FC236}">
                        <a16:creationId xmlns:a16="http://schemas.microsoft.com/office/drawing/2014/main" id="{37B5FF3E-C52A-4F9C-A211-A319FEF7F0E8}"/>
                      </a:ext>
                    </a:extLst>
                  </p:cNvPr>
                  <p:cNvSpPr/>
                  <p:nvPr/>
                </p:nvSpPr>
                <p:spPr>
                  <a:xfrm>
                    <a:off x="5396247" y="487894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6" name="Oval 735">
                    <a:extLst>
                      <a:ext uri="{FF2B5EF4-FFF2-40B4-BE49-F238E27FC236}">
                        <a16:creationId xmlns:a16="http://schemas.microsoft.com/office/drawing/2014/main" id="{4EFFAC6C-65AC-4E35-AEBA-8DCC06F4AA09}"/>
                      </a:ext>
                    </a:extLst>
                  </p:cNvPr>
                  <p:cNvSpPr/>
                  <p:nvPr/>
                </p:nvSpPr>
                <p:spPr>
                  <a:xfrm>
                    <a:off x="3065172" y="488216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7" name="Oval 736">
                    <a:extLst>
                      <a:ext uri="{FF2B5EF4-FFF2-40B4-BE49-F238E27FC236}">
                        <a16:creationId xmlns:a16="http://schemas.microsoft.com/office/drawing/2014/main" id="{620619AC-B317-419D-AD7B-B14C9644E571}"/>
                      </a:ext>
                    </a:extLst>
                  </p:cNvPr>
                  <p:cNvSpPr/>
                  <p:nvPr/>
                </p:nvSpPr>
                <p:spPr>
                  <a:xfrm>
                    <a:off x="383790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8" name="Oval 737">
                    <a:extLst>
                      <a:ext uri="{FF2B5EF4-FFF2-40B4-BE49-F238E27FC236}">
                        <a16:creationId xmlns:a16="http://schemas.microsoft.com/office/drawing/2014/main" id="{ADF64EA1-2DCC-4E14-B776-19BBD0F2B629}"/>
                      </a:ext>
                    </a:extLst>
                  </p:cNvPr>
                  <p:cNvSpPr/>
                  <p:nvPr/>
                </p:nvSpPr>
                <p:spPr>
                  <a:xfrm>
                    <a:off x="4627808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9" name="Oval 738">
                    <a:extLst>
                      <a:ext uri="{FF2B5EF4-FFF2-40B4-BE49-F238E27FC236}">
                        <a16:creationId xmlns:a16="http://schemas.microsoft.com/office/drawing/2014/main" id="{513FC575-06A9-49ED-96A4-1BBCEFBBB0B7}"/>
                      </a:ext>
                    </a:extLst>
                  </p:cNvPr>
                  <p:cNvSpPr/>
                  <p:nvPr/>
                </p:nvSpPr>
                <p:spPr>
                  <a:xfrm>
                    <a:off x="3834684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0" name="Oval 739">
                    <a:extLst>
                      <a:ext uri="{FF2B5EF4-FFF2-40B4-BE49-F238E27FC236}">
                        <a16:creationId xmlns:a16="http://schemas.microsoft.com/office/drawing/2014/main" id="{C18A3CEE-B043-48B8-97CD-18BF7666ED4B}"/>
                      </a:ext>
                    </a:extLst>
                  </p:cNvPr>
                  <p:cNvSpPr/>
                  <p:nvPr/>
                </p:nvSpPr>
                <p:spPr>
                  <a:xfrm>
                    <a:off x="3058732" y="4095481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1" name="Oval 740">
                    <a:extLst>
                      <a:ext uri="{FF2B5EF4-FFF2-40B4-BE49-F238E27FC236}">
                        <a16:creationId xmlns:a16="http://schemas.microsoft.com/office/drawing/2014/main" id="{4CBD5FB4-0970-4D1D-8E4E-C3D4F68DF4F9}"/>
                      </a:ext>
                    </a:extLst>
                  </p:cNvPr>
                  <p:cNvSpPr/>
                  <p:nvPr/>
                </p:nvSpPr>
                <p:spPr>
                  <a:xfrm>
                    <a:off x="2286000" y="4107287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2" name="Oval 741">
                    <a:extLst>
                      <a:ext uri="{FF2B5EF4-FFF2-40B4-BE49-F238E27FC236}">
                        <a16:creationId xmlns:a16="http://schemas.microsoft.com/office/drawing/2014/main" id="{1D953423-1439-455D-819F-41335B6B0F9C}"/>
                      </a:ext>
                    </a:extLst>
                  </p:cNvPr>
                  <p:cNvSpPr/>
                  <p:nvPr/>
                </p:nvSpPr>
                <p:spPr>
                  <a:xfrm>
                    <a:off x="6177565" y="4106213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3" name="Oval 742">
                    <a:extLst>
                      <a:ext uri="{FF2B5EF4-FFF2-40B4-BE49-F238E27FC236}">
                        <a16:creationId xmlns:a16="http://schemas.microsoft.com/office/drawing/2014/main" id="{5D4142EF-D9F4-4E94-8F08-A96643FC60B5}"/>
                      </a:ext>
                    </a:extLst>
                  </p:cNvPr>
                  <p:cNvSpPr/>
                  <p:nvPr/>
                </p:nvSpPr>
                <p:spPr>
                  <a:xfrm>
                    <a:off x="5406443" y="5653825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4" name="Oval 743">
                    <a:extLst>
                      <a:ext uri="{FF2B5EF4-FFF2-40B4-BE49-F238E27FC236}">
                        <a16:creationId xmlns:a16="http://schemas.microsoft.com/office/drawing/2014/main" id="{04BC44C0-85D7-47D8-85D3-EE055F1CADE4}"/>
                      </a:ext>
                    </a:extLst>
                  </p:cNvPr>
                  <p:cNvSpPr/>
                  <p:nvPr/>
                </p:nvSpPr>
                <p:spPr>
                  <a:xfrm>
                    <a:off x="6190444" y="5666704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5" name="Oval 744">
                    <a:extLst>
                      <a:ext uri="{FF2B5EF4-FFF2-40B4-BE49-F238E27FC236}">
                        <a16:creationId xmlns:a16="http://schemas.microsoft.com/office/drawing/2014/main" id="{A33F976D-A2E2-423A-8899-5F5B4DAE75B4}"/>
                      </a:ext>
                    </a:extLst>
                  </p:cNvPr>
                  <p:cNvSpPr/>
                  <p:nvPr/>
                </p:nvSpPr>
                <p:spPr>
                  <a:xfrm>
                    <a:off x="5404565" y="410513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6" name="Oval 745">
                    <a:extLst>
                      <a:ext uri="{FF2B5EF4-FFF2-40B4-BE49-F238E27FC236}">
                        <a16:creationId xmlns:a16="http://schemas.microsoft.com/office/drawing/2014/main" id="{A15D26EF-E2BC-480C-8897-19E4ACA19FD9}"/>
                      </a:ext>
                    </a:extLst>
                  </p:cNvPr>
                  <p:cNvSpPr/>
                  <p:nvPr/>
                </p:nvSpPr>
                <p:spPr>
                  <a:xfrm>
                    <a:off x="4621503" y="48668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Oval 746">
                    <a:extLst>
                      <a:ext uri="{FF2B5EF4-FFF2-40B4-BE49-F238E27FC236}">
                        <a16:creationId xmlns:a16="http://schemas.microsoft.com/office/drawing/2014/main" id="{098E8F14-E171-43CB-93A6-2914A083C516}"/>
                      </a:ext>
                    </a:extLst>
                  </p:cNvPr>
                  <p:cNvSpPr/>
                  <p:nvPr/>
                </p:nvSpPr>
                <p:spPr>
                  <a:xfrm>
                    <a:off x="3860979" y="4888069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8" name="Oval 747">
                    <a:extLst>
                      <a:ext uri="{FF2B5EF4-FFF2-40B4-BE49-F238E27FC236}">
                        <a16:creationId xmlns:a16="http://schemas.microsoft.com/office/drawing/2014/main" id="{D5913BDE-2380-47D6-A180-25DCC7D8F4F9}"/>
                      </a:ext>
                    </a:extLst>
                  </p:cNvPr>
                  <p:cNvSpPr/>
                  <p:nvPr/>
                </p:nvSpPr>
                <p:spPr>
                  <a:xfrm>
                    <a:off x="4627808" y="4091186"/>
                    <a:ext cx="772732" cy="77273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A00DABE4-512E-478F-B7E5-0CB06E95F63C}"/>
              </a:ext>
            </a:extLst>
          </p:cNvPr>
          <p:cNvGrpSpPr/>
          <p:nvPr/>
        </p:nvGrpSpPr>
        <p:grpSpPr>
          <a:xfrm>
            <a:off x="7347862" y="1956522"/>
            <a:ext cx="2241521" cy="2202287"/>
            <a:chOff x="7812400" y="3242869"/>
            <a:chExt cx="2241521" cy="220228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BF29A97-8F12-41F4-B33E-EA17D4216991}"/>
                </a:ext>
              </a:extLst>
            </p:cNvPr>
            <p:cNvSpPr/>
            <p:nvPr/>
          </p:nvSpPr>
          <p:spPr>
            <a:xfrm>
              <a:off x="7812400" y="3242869"/>
              <a:ext cx="2228045" cy="2202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9" name="Picture 768">
              <a:extLst>
                <a:ext uri="{FF2B5EF4-FFF2-40B4-BE49-F238E27FC236}">
                  <a16:creationId xmlns:a16="http://schemas.microsoft.com/office/drawing/2014/main" id="{BA80F8B1-95CC-48A0-892B-F4586B2CE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439" y="4350286"/>
              <a:ext cx="1117741" cy="1087450"/>
            </a:xfrm>
            <a:prstGeom prst="rect">
              <a:avLst/>
            </a:prstGeom>
          </p:spPr>
        </p:pic>
        <p:pic>
          <p:nvPicPr>
            <p:cNvPr id="771" name="Picture 770">
              <a:extLst>
                <a:ext uri="{FF2B5EF4-FFF2-40B4-BE49-F238E27FC236}">
                  <a16:creationId xmlns:a16="http://schemas.microsoft.com/office/drawing/2014/main" id="{7902E122-ED92-47E1-9FD8-7ADF0F7DB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610" y="4350286"/>
              <a:ext cx="1117741" cy="1087450"/>
            </a:xfrm>
            <a:prstGeom prst="rect">
              <a:avLst/>
            </a:prstGeom>
          </p:spPr>
        </p:pic>
        <p:pic>
          <p:nvPicPr>
            <p:cNvPr id="772" name="Picture 771">
              <a:extLst>
                <a:ext uri="{FF2B5EF4-FFF2-40B4-BE49-F238E27FC236}">
                  <a16:creationId xmlns:a16="http://schemas.microsoft.com/office/drawing/2014/main" id="{DFE784BF-BDB7-4111-B793-1E8CF073E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439" y="3263969"/>
              <a:ext cx="1117741" cy="1087450"/>
            </a:xfrm>
            <a:prstGeom prst="rect">
              <a:avLst/>
            </a:prstGeom>
          </p:spPr>
        </p:pic>
        <p:pic>
          <p:nvPicPr>
            <p:cNvPr id="773" name="Picture 772">
              <a:extLst>
                <a:ext uri="{FF2B5EF4-FFF2-40B4-BE49-F238E27FC236}">
                  <a16:creationId xmlns:a16="http://schemas.microsoft.com/office/drawing/2014/main" id="{4031EC96-6EEF-4C27-AB47-D08BE0A22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180" y="3263969"/>
              <a:ext cx="1117741" cy="1087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E3CC-7A6B-44F7-B432-30F6FC41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DC2-4F67-487E-82FC-8FAFCFBB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3D8F-3AE1-407C-8B1B-1F150EF7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107F-5B9F-4125-8D90-2684D9B6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3664-4AC8-419B-AB5A-32AE9A87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8EC5-FA01-42AA-BD4E-F8059302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BEC1-92D5-4C6A-8201-86D6607C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6</cp:revision>
  <dcterms:created xsi:type="dcterms:W3CDTF">2018-07-04T15:45:15Z</dcterms:created>
  <dcterms:modified xsi:type="dcterms:W3CDTF">2018-07-05T13:48:56Z</dcterms:modified>
</cp:coreProperties>
</file>