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798" r:id="rId2"/>
    <p:sldId id="79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86" d="100"/>
          <a:sy n="86" d="100"/>
        </p:scale>
        <p:origin x="118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AC4D7-AC2B-4B96-A23C-9757BCC4787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7EFA-B12C-425A-88D6-652ACC82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5647-B0E3-4145-BA87-DA5D4CCEF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1494E-F224-41C9-B9CA-36A194A0C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814DA-45A2-4B47-9ED2-50640F80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4E1DC-7C6D-4B42-98F0-E28E9197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86636-A091-41B6-B473-21D6950D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D7D2-33BB-466A-8E78-5B8E7880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00F78-7EF6-46FB-9C6F-764C5426B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3BEEB-CECE-4306-A6B7-33201774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C76D-F938-4FD6-88B4-F4F88D61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1E98E-9636-47C3-AB87-7C02A4E4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9DB6A-2808-41F5-94DB-210C6ED14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E3BFD-0216-4E22-BF56-4B6CD1E9B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17F0-3810-4DF0-B65C-E1A50713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5236-8728-4E55-A41B-4FD1F981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5FC1F-2E99-4BD9-9F75-D335EEC9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5CA-8BE7-4D0D-B3C6-1B20D21B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8A8E-42FB-4597-B4EB-A2557CD4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0E1A-2649-4ABC-B939-D1D36BEF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5FFF-9043-4A34-9240-DCB769C6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516C-657C-40A8-9F2C-B1F3DBC9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7433-86E4-4BC2-86FC-93AF05D0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05EA-22E2-412C-A992-2DEF3E1E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F67C3-D8AE-4E9A-83FD-3BC921FC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4488-7C52-46DD-A322-4CD72AEE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7932-956B-4231-8C08-F29BF304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6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B572-A01E-4D14-9027-8CFDB7B7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CF9-C566-407C-8C2E-9AC0685E1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306D1-5745-472A-B1C9-7FAAD93D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BA47B-1598-49C9-879E-C832C796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1C10D-9ED8-4F78-AEB2-DE3AC99B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96D79-3412-4E5A-A9AE-F64F007B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659C-2ED2-4CC1-A60D-7105F7BA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3D4-F6D3-45E5-A65B-7E1B75E4C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2AA9A-7C69-4721-9DEA-9200FE6F2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AE816-A3D3-444E-8030-F8FC16F57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B6E4B-B2B9-401B-8058-91B9187BC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B63D6-2E91-46D8-A825-4587B9B6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56213-34DC-4766-991A-539F208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D9A9D-79C6-45B8-9F98-207BE4BD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C321-D814-44BA-82F6-3F6F10A2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68486-DECE-47A9-A7D6-464ED785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017AD-8E49-470D-A23E-E3DC1097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C7220-EF66-4CCB-9535-CA0A3F7F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E5673-D828-42E1-85F5-507C60B7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7BFAE-47B6-454C-B524-55EF2AB2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29379-581E-4BC6-A671-8B3E0CB2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DD67-F848-4433-8811-4D3DB38D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D54A-EFC7-4CB2-A870-43F6145C2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59872-47A4-4756-91A4-299A25840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F0339-85FB-4320-8646-EAEAB2B1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D6CCC-083F-4E0A-A466-514D752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07A77-9EF8-4CBD-A48A-6361F9B0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59EC-F6FB-45F6-8D43-E212304A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8570F-146D-4583-9BE2-A3EB5901F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BC28B-DFCD-4118-848F-93BBCD769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BC23-F632-4AB0-8475-E2509B1D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0277F-5272-40EA-A76E-623C0CE7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1F692-74FD-42AB-88C4-465E8029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6BCB0-218B-4866-BE8E-3EB9D15F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872DE-77BC-414C-89D8-70EFF2915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2610-5806-4D75-9903-6148BFC92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1CED-6AB1-44FE-A838-8EDD6EE5B6A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9C53-582C-44B4-9C2A-9D7B845F8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C6BA-A9D1-4C9A-8AEF-A1140E739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D53AE3-4706-481E-AE25-EA6BF9E1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28642" y="1985399"/>
            <a:ext cx="29674515" cy="233871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2D748C8-E1C2-4A33-9FF6-CE4D0D610D76}"/>
              </a:ext>
            </a:extLst>
          </p:cNvPr>
          <p:cNvGrpSpPr/>
          <p:nvPr/>
        </p:nvGrpSpPr>
        <p:grpSpPr>
          <a:xfrm>
            <a:off x="-3783489" y="1693012"/>
            <a:ext cx="19899789" cy="7137449"/>
            <a:chOff x="-3783489" y="1693012"/>
            <a:chExt cx="19899789" cy="71374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DC5C4B6-3B7A-4BE2-AD6B-186EBFE15F33}"/>
                </a:ext>
              </a:extLst>
            </p:cNvPr>
            <p:cNvGrpSpPr/>
            <p:nvPr/>
          </p:nvGrpSpPr>
          <p:grpSpPr>
            <a:xfrm>
              <a:off x="-3783489" y="1693794"/>
              <a:ext cx="10892286" cy="7136667"/>
              <a:chOff x="-3783489" y="1693794"/>
              <a:chExt cx="10892286" cy="713666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B2D128-BAC9-4B49-B265-7C9FCB42D743}"/>
                  </a:ext>
                </a:extLst>
              </p:cNvPr>
              <p:cNvSpPr txBox="1"/>
              <p:nvPr/>
            </p:nvSpPr>
            <p:spPr>
              <a:xfrm>
                <a:off x="-3783489" y="1693794"/>
                <a:ext cx="8591006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0" dirty="0"/>
                  <a:t>Coagulant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2077E6-8AB0-478D-A141-90F91394178B}"/>
                  </a:ext>
                </a:extLst>
              </p:cNvPr>
              <p:cNvSpPr txBox="1"/>
              <p:nvPr/>
            </p:nvSpPr>
            <p:spPr>
              <a:xfrm>
                <a:off x="-3581400" y="4583144"/>
                <a:ext cx="454596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dirty="0"/>
                  <a:t>Stock tank</a:t>
                </a:r>
              </a:p>
              <a:p>
                <a:pPr algn="ctr"/>
                <a:r>
                  <a:rPr lang="en-US" sz="9000" dirty="0"/>
                  <a:t>(L)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722263-C120-447C-9924-AF317945CB53}"/>
                  </a:ext>
                </a:extLst>
              </p:cNvPr>
              <p:cNvSpPr txBox="1"/>
              <p:nvPr/>
            </p:nvSpPr>
            <p:spPr>
              <a:xfrm>
                <a:off x="-961" y="4583144"/>
                <a:ext cx="710975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dirty="0">
                    <a:solidFill>
                      <a:srgbClr val="0000FF"/>
                    </a:solidFill>
                  </a:rPr>
                  <a:t>Calibration column</a:t>
                </a:r>
              </a:p>
              <a:p>
                <a:pPr algn="ctr"/>
                <a:r>
                  <a:rPr lang="en-US" sz="9000" dirty="0">
                    <a:solidFill>
                      <a:srgbClr val="0000FF"/>
                    </a:solidFill>
                  </a:rPr>
                  <a:t>(mL)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E05FA2-731D-423A-87AC-5808691A006C}"/>
                </a:ext>
              </a:extLst>
            </p:cNvPr>
            <p:cNvGrpSpPr/>
            <p:nvPr/>
          </p:nvGrpSpPr>
          <p:grpSpPr>
            <a:xfrm>
              <a:off x="6202259" y="1693012"/>
              <a:ext cx="9914041" cy="7137449"/>
              <a:chOff x="4267900" y="1693012"/>
              <a:chExt cx="9914041" cy="713744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2BDD0C-C3ED-4B23-A2F4-A6B7A0BE4555}"/>
                  </a:ext>
                </a:extLst>
              </p:cNvPr>
              <p:cNvSpPr txBox="1"/>
              <p:nvPr/>
            </p:nvSpPr>
            <p:spPr>
              <a:xfrm>
                <a:off x="4520913" y="1693012"/>
                <a:ext cx="7197804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0" dirty="0"/>
                  <a:t>Chlorine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B41684-E807-4319-8125-7B0ACF16EDA6}"/>
                  </a:ext>
                </a:extLst>
              </p:cNvPr>
              <p:cNvSpPr txBox="1"/>
              <p:nvPr/>
            </p:nvSpPr>
            <p:spPr>
              <a:xfrm>
                <a:off x="4267900" y="4583144"/>
                <a:ext cx="3842676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dirty="0"/>
                  <a:t>Stock tank</a:t>
                </a:r>
              </a:p>
              <a:p>
                <a:pPr algn="ctr"/>
                <a:r>
                  <a:rPr lang="en-US" sz="9000" dirty="0"/>
                  <a:t>(L)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685112-6EC3-496A-BFFB-F7E41369E602}"/>
                  </a:ext>
                </a:extLst>
              </p:cNvPr>
              <p:cNvSpPr txBox="1"/>
              <p:nvPr/>
            </p:nvSpPr>
            <p:spPr>
              <a:xfrm>
                <a:off x="8172101" y="4583144"/>
                <a:ext cx="600984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dirty="0">
                    <a:solidFill>
                      <a:srgbClr val="0000FF"/>
                    </a:solidFill>
                  </a:rPr>
                  <a:t>Calibration column</a:t>
                </a:r>
              </a:p>
              <a:p>
                <a:pPr algn="ctr"/>
                <a:r>
                  <a:rPr lang="en-US" sz="9000" dirty="0">
                    <a:solidFill>
                      <a:srgbClr val="0000FF"/>
                    </a:solidFill>
                  </a:rPr>
                  <a:t>(mL)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122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D96701-2092-4447-95EB-5C62643117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6" t="10746" r="27733"/>
          <a:stretch/>
        </p:blipFill>
        <p:spPr>
          <a:xfrm>
            <a:off x="5172501" y="98082"/>
            <a:ext cx="2238233" cy="67599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AA8B4E-DB9F-43AE-BAE2-4C1AC32D25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6" t="6556" r="34372"/>
          <a:stretch/>
        </p:blipFill>
        <p:spPr>
          <a:xfrm>
            <a:off x="8619893" y="423746"/>
            <a:ext cx="2687444" cy="737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7540</TotalTime>
  <Words>22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 Weber-Shirk</dc:creator>
  <cp:lastModifiedBy>Monroe Weber-Shirk</cp:lastModifiedBy>
  <cp:revision>10</cp:revision>
  <dcterms:created xsi:type="dcterms:W3CDTF">2022-03-18T14:08:01Z</dcterms:created>
  <dcterms:modified xsi:type="dcterms:W3CDTF">2024-01-31T23:58:29Z</dcterms:modified>
</cp:coreProperties>
</file>