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74" autoAdjust="0"/>
  </p:normalViewPr>
  <p:slideViewPr>
    <p:cSldViewPr snapToGrid="0">
      <p:cViewPr varScale="1">
        <p:scale>
          <a:sx n="84" d="100"/>
          <a:sy n="84" d="100"/>
        </p:scale>
        <p:origin x="71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EA863-6C38-4909-92EC-0AB60430B25D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CBE02-022D-4F8E-9B45-182E531B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sz="1200" b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Ariane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Walker-Horn &lt;avw27@cornell.edu&gt; 2015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2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Plate CFD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89839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/>
                  <a:t>Flat plate normal to the flow</a:t>
                </a:r>
              </a:p>
              <a:p>
                <a:r>
                  <a:rPr lang="en-US" sz="1400" dirty="0"/>
                  <a:t>1 m wide</a:t>
                </a:r>
              </a:p>
              <a:p>
                <a:r>
                  <a:rPr lang="en-US" sz="1400" dirty="0"/>
                  <a:t>Flow was 2-D</a:t>
                </a:r>
              </a:p>
              <a:p>
                <a:r>
                  <a:rPr lang="en-US" sz="1400" dirty="0"/>
                  <a:t>V=1 m/s</a:t>
                </a:r>
              </a:p>
              <a:p>
                <a:r>
                  <a:rPr lang="en-US" sz="1400" dirty="0"/>
                  <a:t>Re = 100,000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en-US" sz="1400" dirty="0"/>
                  <a:t> = 0.04 W/kg</a:t>
                </a:r>
              </a:p>
              <a:p>
                <a:endParaRPr lang="en-US" sz="1400" dirty="0"/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𝛱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𝑃𝑙𝑎𝑡𝑒</m:t>
                        </m:r>
                      </m:sub>
                    </m:sSub>
                  </m:oMath>
                </a14:m>
                <a:r>
                  <a:rPr lang="en-US" sz="1400" dirty="0"/>
                  <a:t> = </a:t>
                </a:r>
                <a:r>
                  <a:rPr lang="en-US" sz="1400" dirty="0"/>
                  <a:t>0.04</a:t>
                </a:r>
                <a:endParaRPr 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898392" cy="4351338"/>
              </a:xfrm>
              <a:blipFill>
                <a:blip r:embed="rId4"/>
                <a:stretch>
                  <a:fillRect l="-313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23106" name="Picture 2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7" r="90699" b="35565"/>
          <a:stretch/>
        </p:blipFill>
        <p:spPr bwMode="auto">
          <a:xfrm>
            <a:off x="6656338" y="1579584"/>
            <a:ext cx="708964" cy="273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6" t="31362" r="27783" b="44387"/>
          <a:stretch/>
        </p:blipFill>
        <p:spPr bwMode="auto">
          <a:xfrm>
            <a:off x="3359870" y="2335463"/>
            <a:ext cx="3237470" cy="12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3277574" y="3483064"/>
            <a:ext cx="182880" cy="1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26181" name="Picture 5 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9" r="90752" b="40534"/>
          <a:stretch/>
        </p:blipFill>
        <p:spPr bwMode="auto">
          <a:xfrm>
            <a:off x="10940438" y="1561599"/>
            <a:ext cx="706424" cy="277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2" t="91361" r="35197" b="1764"/>
          <a:stretch/>
        </p:blipFill>
        <p:spPr bwMode="auto">
          <a:xfrm>
            <a:off x="8026293" y="3620660"/>
            <a:ext cx="2446152" cy="40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2" t="33966" r="35652" b="47030"/>
          <a:stretch/>
        </p:blipFill>
        <p:spPr bwMode="auto">
          <a:xfrm>
            <a:off x="7743526" y="2388880"/>
            <a:ext cx="3083044" cy="112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27410" y="1872916"/>
            <a:ext cx="301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Energy dissipation rate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17086" y="1872916"/>
            <a:ext cx="165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Streamlines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" y="5465805"/>
            <a:ext cx="2887436" cy="5989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3960" y="6330509"/>
            <a:ext cx="538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b="1" dirty="0">
                <a:latin typeface="Arial" charset="0"/>
              </a:rPr>
              <a:t>Ariane Walker-Horn &lt;avw27@cornell.edu&gt; 2015</a:t>
            </a:r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1272.591"/>
  <p:tag name="LATEXADDIN" val="\documentclass{article}&#10;\usepackage{amsmath}&#10;\pagestyle{empty}&#10;\begin{document}&#10;&#10;&#10;$$\Pi_{Plate} = \frac{ \left( \varepsilon_{Max} W_{Plate} \right)}{\bar v^3}$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9098</TotalTime>
  <Words>29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Flat Plate CFD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mw24</cp:lastModifiedBy>
  <cp:revision>176</cp:revision>
  <dcterms:created xsi:type="dcterms:W3CDTF">2018-04-01T13:05:30Z</dcterms:created>
  <dcterms:modified xsi:type="dcterms:W3CDTF">2018-06-06T12:25:02Z</dcterms:modified>
</cp:coreProperties>
</file>