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59" r:id="rId3"/>
    <p:sldId id="265" r:id="rId4"/>
    <p:sldId id="264" r:id="rId5"/>
    <p:sldId id="267" r:id="rId6"/>
    <p:sldId id="269" r:id="rId7"/>
    <p:sldId id="268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ato Light" panose="020F0302020204030203" pitchFamily="34" charset="0"/>
      <p:regular r:id="rId18"/>
      <p:bold r:id="rId19"/>
      <p:italic r:id="rId20"/>
      <p:boldItalic r:id="rId21"/>
    </p:embeddedFont>
    <p:embeddedFont>
      <p:font typeface="PT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9B54A"/>
    <a:srgbClr val="05C6F1"/>
    <a:srgbClr val="0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3 252 206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03FCCE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8671034" y="284866"/>
            <a:ext cx="3389587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LOGO USAGE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logo is the basis for our entire look so please use it properly.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Don’t: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 Change logo’s orientation. 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 Add extraneous effects to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 Change the logo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 Attempt to recreate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5. Scale the logo with different  	 	 	proportions.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6. Make alterations, additions, or         	substitutions to the words and or 	colors contained in the logo.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7. Use the logo as a repeated pattern, 			“wallpaper,” or other decorative 		 				device.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0775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30" y="548556"/>
            <a:ext cx="6674069" cy="211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62372" y="2441021"/>
            <a:ext cx="4133787" cy="390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288" y="2091410"/>
            <a:ext cx="5225511" cy="69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535" y="2981657"/>
            <a:ext cx="2217159" cy="270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289563" y="6318996"/>
            <a:ext cx="6994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Note: Please do not use screenshots of these images. Links to usable images will be provided on page 8.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671034" y="323470"/>
            <a:ext cx="338958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want our colors to reflect that we are ecofriendly and innovative.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1) LOGO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are our logo colors. They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can be used outside the logo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2) SUPPORTING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make up our core color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palette.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3) TEXT AND ACCENT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should exclusively be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for text and accents. Black, white,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and gray can be used for text as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well.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757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211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25308" y="2534120"/>
            <a:ext cx="1371600" cy="1371600"/>
          </a:xfrm>
          <a:prstGeom prst="rect">
            <a:avLst/>
          </a:prstGeom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369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9977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2585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2289" y="301696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041" y="301696"/>
            <a:ext cx="282977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5308" y="1757921"/>
            <a:ext cx="170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5 198 241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05C6F1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3139" y="3953120"/>
            <a:ext cx="16442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12 99 255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0C63FF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42814" y="3953120"/>
            <a:ext cx="169223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16 137 232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v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677076" y="3953120"/>
            <a:ext cx="16453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55 249 255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37F9FF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63899" y="1757920"/>
            <a:ext cx="1682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57 181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39B54A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42814" y="6032430"/>
            <a:ext cx="15375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0 79 44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004F2C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07441" y="3953120"/>
            <a:ext cx="16478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54 219 115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36DB73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5431" y="6023422"/>
            <a:ext cx="1607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1F4E79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63471" y="32347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63471" y="2545625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3471" y="464040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705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E0C-7B87-4F98-93E8-9A1B58C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1CBC-E2EC-42BF-9BAF-46294A8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494"/>
            <a:ext cx="12192000" cy="3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2AD-D73C-43F0-A975-159BE7A4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button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F7578-BE11-4421-8F43-D58B530B9BB2}"/>
              </a:ext>
            </a:extLst>
          </p:cNvPr>
          <p:cNvSpPr/>
          <p:nvPr/>
        </p:nvSpPr>
        <p:spPr>
          <a:xfrm>
            <a:off x="3051887" y="2149972"/>
            <a:ext cx="1614382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Donate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183C4-C342-4E41-A436-1169448A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278981" y="2215299"/>
            <a:ext cx="255311" cy="309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28E9F-8CB4-4942-8FEA-93CCB181BCAD}"/>
              </a:ext>
            </a:extLst>
          </p:cNvPr>
          <p:cNvSpPr/>
          <p:nvPr/>
        </p:nvSpPr>
        <p:spPr>
          <a:xfrm>
            <a:off x="5382503" y="327511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6A82-0ECA-4DD1-9D85-CCDF8842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1" y="3396415"/>
            <a:ext cx="904875" cy="209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EB807E-5E13-47A3-8A0F-B623862500E1}"/>
              </a:ext>
            </a:extLst>
          </p:cNvPr>
          <p:cNvSpPr/>
          <p:nvPr/>
        </p:nvSpPr>
        <p:spPr>
          <a:xfrm>
            <a:off x="3244392" y="3497510"/>
            <a:ext cx="1937208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Textbook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5FD7F-7048-4112-BF8C-C3BEF63C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776287" y="3562836"/>
            <a:ext cx="255311" cy="30990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294F77-BEE6-4EC7-9B8D-8FCD9C6BF9B3}"/>
              </a:ext>
            </a:extLst>
          </p:cNvPr>
          <p:cNvSpPr/>
          <p:nvPr/>
        </p:nvSpPr>
        <p:spPr>
          <a:xfrm>
            <a:off x="3316582" y="4339720"/>
            <a:ext cx="2691186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AIDE Feedback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88688E-3F8F-4EA6-BD53-D7ADFA602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5650582" y="4405046"/>
            <a:ext cx="255311" cy="309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DA0058-B841-46D9-8996-1A5A0FF54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13" y="5554805"/>
            <a:ext cx="3591426" cy="35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6BB12-FD6E-4FEA-A1F5-188721C5E7CC}"/>
              </a:ext>
            </a:extLst>
          </p:cNvPr>
          <p:cNvSpPr txBox="1"/>
          <p:nvPr/>
        </p:nvSpPr>
        <p:spPr>
          <a:xfrm>
            <a:off x="4916905" y="6023811"/>
            <a:ext cx="362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FeatureScript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Notices in a new pane at the bottom of the webpage.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F2E31F-9164-474C-93BB-C54399F18996}"/>
              </a:ext>
            </a:extLst>
          </p:cNvPr>
          <p:cNvSpPr/>
          <p:nvPr/>
        </p:nvSpPr>
        <p:spPr>
          <a:xfrm>
            <a:off x="4965031" y="5534526"/>
            <a:ext cx="360947" cy="3769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491670-8ECB-43D4-A0DC-4786554F61AC}"/>
              </a:ext>
            </a:extLst>
          </p:cNvPr>
          <p:cNvCxnSpPr>
            <a:cxnSpLocks/>
          </p:cNvCxnSpPr>
          <p:nvPr/>
        </p:nvCxnSpPr>
        <p:spPr>
          <a:xfrm flipV="1">
            <a:off x="3609474" y="5634790"/>
            <a:ext cx="280736" cy="132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A62-6D2E-4928-828D-5C5D3FF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471-C572-4225-9F72-08E8939D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7" y="100552"/>
            <a:ext cx="3606648" cy="23810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FA78C-7ADB-4D00-AA6D-81791776CD98}"/>
              </a:ext>
            </a:extLst>
          </p:cNvPr>
          <p:cNvSpPr/>
          <p:nvPr/>
        </p:nvSpPr>
        <p:spPr>
          <a:xfrm>
            <a:off x="3181324" y="1276025"/>
            <a:ext cx="288758" cy="826168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8" h="826168">
                <a:moveTo>
                  <a:pt x="0" y="8021"/>
                </a:moveTo>
                <a:lnTo>
                  <a:pt x="144379" y="826168"/>
                </a:lnTo>
                <a:lnTo>
                  <a:pt x="288758" y="826168"/>
                </a:lnTo>
                <a:lnTo>
                  <a:pt x="160421" y="0"/>
                </a:lnTo>
                <a:lnTo>
                  <a:pt x="0" y="8021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4CFE-E36D-4BE6-9374-5E3FC3EB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14" y="64416"/>
            <a:ext cx="3606648" cy="238108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A5E5F2-2AD4-4E3F-AD1B-EC1BE92B302E}"/>
              </a:ext>
            </a:extLst>
          </p:cNvPr>
          <p:cNvSpPr/>
          <p:nvPr/>
        </p:nvSpPr>
        <p:spPr>
          <a:xfrm>
            <a:off x="6604826" y="1295044"/>
            <a:ext cx="743626" cy="815864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6" h="815864">
                <a:moveTo>
                  <a:pt x="0" y="0"/>
                </a:moveTo>
                <a:lnTo>
                  <a:pt x="125329" y="813384"/>
                </a:lnTo>
                <a:lnTo>
                  <a:pt x="743626" y="815864"/>
                </a:lnTo>
                <a:lnTo>
                  <a:pt x="612908" y="108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4610-0160-4DCA-B6F7-8BC31131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6" y="0"/>
            <a:ext cx="3606648" cy="2381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74E095-52A9-4C4A-806E-9964763F0088}"/>
              </a:ext>
            </a:extLst>
          </p:cNvPr>
          <p:cNvSpPr/>
          <p:nvPr/>
        </p:nvSpPr>
        <p:spPr>
          <a:xfrm>
            <a:off x="8463477" y="1240055"/>
            <a:ext cx="1966499" cy="823209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99" h="823209">
                <a:moveTo>
                  <a:pt x="0" y="0"/>
                </a:moveTo>
                <a:lnTo>
                  <a:pt x="136346" y="809712"/>
                </a:lnTo>
                <a:lnTo>
                  <a:pt x="1966499" y="823209"/>
                </a:lnTo>
                <a:lnTo>
                  <a:pt x="1846798" y="3653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ED45D-E845-4FCA-AF33-B693924D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8" y="3278659"/>
            <a:ext cx="3606648" cy="23810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D79A59-13D1-4BE2-AC23-484BE79E1A34}"/>
              </a:ext>
            </a:extLst>
          </p:cNvPr>
          <p:cNvSpPr/>
          <p:nvPr/>
        </p:nvSpPr>
        <p:spPr>
          <a:xfrm>
            <a:off x="1519427" y="3594288"/>
            <a:ext cx="901535" cy="654283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796523 w 1966499"/>
              <a:gd name="connsiteY3" fmla="*/ 14504 h 823209"/>
              <a:gd name="connsiteX4" fmla="*/ 0 w 1966499"/>
              <a:gd name="connsiteY4" fmla="*/ 0 h 823209"/>
              <a:gd name="connsiteX0" fmla="*/ 0 w 894190"/>
              <a:gd name="connsiteY0" fmla="*/ 0 h 809712"/>
              <a:gd name="connsiteX1" fmla="*/ 136346 w 894190"/>
              <a:gd name="connsiteY1" fmla="*/ 809712 h 809712"/>
              <a:gd name="connsiteX2" fmla="*/ 894190 w 894190"/>
              <a:gd name="connsiteY2" fmla="*/ 694679 h 809712"/>
              <a:gd name="connsiteX3" fmla="*/ 796523 w 894190"/>
              <a:gd name="connsiteY3" fmla="*/ 14504 h 809712"/>
              <a:gd name="connsiteX4" fmla="*/ 0 w 894190"/>
              <a:gd name="connsiteY4" fmla="*/ 0 h 809712"/>
              <a:gd name="connsiteX0" fmla="*/ 0 w 894190"/>
              <a:gd name="connsiteY0" fmla="*/ 0 h 694679"/>
              <a:gd name="connsiteX1" fmla="*/ 95951 w 894190"/>
              <a:gd name="connsiteY1" fmla="*/ 651804 h 694679"/>
              <a:gd name="connsiteX2" fmla="*/ 894190 w 894190"/>
              <a:gd name="connsiteY2" fmla="*/ 694679 h 694679"/>
              <a:gd name="connsiteX3" fmla="*/ 796523 w 894190"/>
              <a:gd name="connsiteY3" fmla="*/ 14504 h 694679"/>
              <a:gd name="connsiteX4" fmla="*/ 0 w 894190"/>
              <a:gd name="connsiteY4" fmla="*/ 0 h 694679"/>
              <a:gd name="connsiteX0" fmla="*/ 0 w 901535"/>
              <a:gd name="connsiteY0" fmla="*/ 0 h 654283"/>
              <a:gd name="connsiteX1" fmla="*/ 95951 w 901535"/>
              <a:gd name="connsiteY1" fmla="*/ 651804 h 654283"/>
              <a:gd name="connsiteX2" fmla="*/ 901535 w 901535"/>
              <a:gd name="connsiteY2" fmla="*/ 654283 h 654283"/>
              <a:gd name="connsiteX3" fmla="*/ 796523 w 901535"/>
              <a:gd name="connsiteY3" fmla="*/ 14504 h 654283"/>
              <a:gd name="connsiteX4" fmla="*/ 0 w 901535"/>
              <a:gd name="connsiteY4" fmla="*/ 0 h 6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35" h="654283">
                <a:moveTo>
                  <a:pt x="0" y="0"/>
                </a:moveTo>
                <a:lnTo>
                  <a:pt x="95951" y="651804"/>
                </a:lnTo>
                <a:lnTo>
                  <a:pt x="901535" y="654283"/>
                </a:lnTo>
                <a:lnTo>
                  <a:pt x="796523" y="145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D046F-FB54-4FD9-8B67-7EC88E1C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06" y="3270421"/>
            <a:ext cx="3606648" cy="23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0243-6188-485A-A5CE-E502EB21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90E3D-8868-47A1-A91E-BDEDEC33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2221951"/>
            <a:ext cx="2887914" cy="3861441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22198D-C18C-437E-B551-71294C22FC22}"/>
              </a:ext>
            </a:extLst>
          </p:cNvPr>
          <p:cNvSpPr/>
          <p:nvPr/>
        </p:nvSpPr>
        <p:spPr>
          <a:xfrm>
            <a:off x="3276133" y="4033458"/>
            <a:ext cx="970498" cy="353418"/>
          </a:xfrm>
          <a:custGeom>
            <a:avLst/>
            <a:gdLst>
              <a:gd name="connsiteX0" fmla="*/ 0 w 970498"/>
              <a:gd name="connsiteY0" fmla="*/ 157075 h 353418"/>
              <a:gd name="connsiteX1" fmla="*/ 706836 w 970498"/>
              <a:gd name="connsiteY1" fmla="*/ 0 h 353418"/>
              <a:gd name="connsiteX2" fmla="*/ 970498 w 970498"/>
              <a:gd name="connsiteY2" fmla="*/ 190733 h 353418"/>
              <a:gd name="connsiteX3" fmla="*/ 274880 w 970498"/>
              <a:gd name="connsiteY3" fmla="*/ 353418 h 353418"/>
              <a:gd name="connsiteX4" fmla="*/ 0 w 970498"/>
              <a:gd name="connsiteY4" fmla="*/ 157075 h 3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498" h="353418">
                <a:moveTo>
                  <a:pt x="0" y="157075"/>
                </a:moveTo>
                <a:lnTo>
                  <a:pt x="706836" y="0"/>
                </a:lnTo>
                <a:lnTo>
                  <a:pt x="970498" y="190733"/>
                </a:lnTo>
                <a:lnTo>
                  <a:pt x="274880" y="353418"/>
                </a:lnTo>
                <a:lnTo>
                  <a:pt x="0" y="15707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40A-DDE0-4086-825E-31E443A0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16684-9EBA-4674-91C5-F2EC89A6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6" y="1742776"/>
            <a:ext cx="10507541" cy="42868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3A9CB-2A1A-4B61-90C5-FD61FE419896}"/>
              </a:ext>
            </a:extLst>
          </p:cNvPr>
          <p:cNvSpPr/>
          <p:nvPr/>
        </p:nvSpPr>
        <p:spPr>
          <a:xfrm>
            <a:off x="1112109" y="1841157"/>
            <a:ext cx="395416" cy="13221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325</Words>
  <Application>Microsoft Office PowerPoint</Application>
  <PresentationFormat>Widescreen</PresentationFormat>
  <Paragraphs>67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 Light</vt:lpstr>
      <vt:lpstr>PT Sans</vt:lpstr>
      <vt:lpstr>Lato</vt:lpstr>
      <vt:lpstr>Office Theme</vt:lpstr>
      <vt:lpstr>PowerPoint Presentation</vt:lpstr>
      <vt:lpstr>PowerPoint Presentation</vt:lpstr>
      <vt:lpstr>PowerPoint Presentation</vt:lpstr>
      <vt:lpstr>Donate button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</dc:creator>
  <cp:lastModifiedBy>Monroe Weber-Shirk</cp:lastModifiedBy>
  <cp:revision>34</cp:revision>
  <dcterms:modified xsi:type="dcterms:W3CDTF">2022-05-02T14:42:43Z</dcterms:modified>
</cp:coreProperties>
</file>