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107F-5B9F-4125-8D90-2684D9B6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3664-4AC8-419B-AB5A-32AE9A87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8EC5-FA01-42AA-BD4E-F8059302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BEC1-92D5-4C6A-8201-86D6607C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6760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10</cp:revision>
  <dcterms:created xsi:type="dcterms:W3CDTF">2018-07-04T15:45:15Z</dcterms:created>
  <dcterms:modified xsi:type="dcterms:W3CDTF">2018-07-16T13:00:45Z</dcterms:modified>
</cp:coreProperties>
</file>