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4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74" r:id="rId12"/>
    <p:sldId id="265" r:id="rId13"/>
    <p:sldId id="273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394" autoAdjust="0"/>
  </p:normalViewPr>
  <p:slideViewPr>
    <p:cSldViewPr snapToGrid="0">
      <p:cViewPr varScale="1">
        <p:scale>
          <a:sx n="74" d="100"/>
          <a:sy n="74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4CE64-B02C-4A29-A5B8-BB55C61F4F9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329FF-201C-4BBD-881E-77C930AD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78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45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 paths!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40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8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42F6-8D20-4CB0-ADB0-B2F49D39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E957A-AC04-4420-B029-A83874DFA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42FB-3496-4FBA-8035-5E704133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FE43-4B0C-4BF6-8A0F-5493D037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F895-D811-4F04-BE9A-13BB1B7E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D5D4-FA91-417C-BF67-096CBCC9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9D60A-13A7-4CE1-BBBE-18C8A411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097B-180B-4C8B-8CAC-772B8DDE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8EA9-8575-4205-AA91-BA828782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9DD1-EEE6-4E94-945D-5F938BA8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4CDD5-CA14-4D97-BFE6-CDDE90372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5A369-2E38-4603-89E4-35421B01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7288-0DD0-44AC-BE3F-A48EE844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34D7-E551-4C12-9B9F-7FAFE83A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393B-10BE-4F84-A607-FB12538F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CC68-5E60-4539-A923-7FE8D577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2863-6D46-4679-B16F-BD9F8A477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E70D0-547C-4677-812C-257BA838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BEEF-BDEF-4432-A3D5-A74CF74C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CF7F-76DA-4DF0-B36C-62796EA5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2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8A5A-BAFB-43BD-9453-F5827057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67279-2629-4640-B84D-9609D611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2A2D-13B4-41FE-AA30-92D90C81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0B6CF-0999-47B9-8BB0-8D64FAF8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178B-C31D-4854-BA6D-C36636F1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D11C-DFC8-4A3F-9C0B-D4040BE6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50E6-DE72-4D42-A1BE-7D85004A7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A1EDC-8A74-4275-BDEB-164C3BA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8B529-75D5-4884-9829-F8912518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A7925-6696-4978-9AA5-6A30CF63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8D1B1-D2CB-4E0A-90A1-AFD3BC2D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8511-C68E-4740-8819-A330161E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FD861-4819-4167-B10C-EF3B9474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9096-56B5-43D3-8F87-3FB525814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05846-2477-4FB7-8A2D-19ACE3BBA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1E8A4-4425-4320-8953-76715ABF1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56D8D-F277-4E64-8545-377D33B2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6531D-6365-4A34-B97E-1530FCD6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CCF10-BD71-41E2-AA7B-4ABAE017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7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8E4B-7E82-4CAD-A967-6B493383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F2756-07C2-48C6-8081-E428C06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0B469-7463-443E-AAD5-A6A0B0C4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6ED12-A74D-422C-8C15-D7019FF8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5EF6F-3C04-439D-84AD-E9D543B1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BDD2F-B50F-4F0C-A9FB-B0FFF4DD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7C4D6-E9F2-44B8-8F7C-2A3129C3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4D3E-F5C0-40CA-99A2-4832C2A7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6F09-A002-400C-8D61-463BD39C7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6F6BA-D961-48E3-9BD2-29978CDB9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5952-D42E-4F65-8B4E-8E49E007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267FC-3E51-495D-9A85-FA466C76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1D5E0-AA0A-43FA-968D-4F70E424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3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C614-42E6-4BC3-9FA5-D18C2CCA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979D6-2DA1-4D52-9FA7-11C1C0E15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7E16C-AEB5-4010-A007-8F1904FCE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6699F-7C2C-439E-8EC0-317CA99E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FE8C6-EC31-42DF-AD6E-C07DAFBB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0CA29-04BF-4EE5-81C2-B4CEA024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DB7C9-3059-498D-BF5D-DE605725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7E32B-07CC-45A2-BF51-57612E65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7B98-2CCF-4F0A-9577-28B15A2F9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1CA93-E140-4E2A-A30C-04BF0C6AAEA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6FEC-2E0B-477B-BB9D-C04B5231F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4696-8DE0-46FA-8FB0-29E304B32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6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37.xml"/><Relationship Id="rId7" Type="http://schemas.openxmlformats.org/officeDocument/2006/relationships/image" Target="../media/image25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9.png"/><Relationship Id="rId5" Type="http://schemas.openxmlformats.org/officeDocument/2006/relationships/tags" Target="../tags/tag39.xml"/><Relationship Id="rId10" Type="http://schemas.openxmlformats.org/officeDocument/2006/relationships/image" Target="../media/image28.png"/><Relationship Id="rId4" Type="http://schemas.openxmlformats.org/officeDocument/2006/relationships/tags" Target="../tags/tag38.xml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15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14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45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62.xml"/><Relationship Id="rId18" Type="http://schemas.openxmlformats.org/officeDocument/2006/relationships/tags" Target="../tags/tag67.xml"/><Relationship Id="rId26" Type="http://schemas.openxmlformats.org/officeDocument/2006/relationships/tags" Target="../tags/tag75.xml"/><Relationship Id="rId39" Type="http://schemas.openxmlformats.org/officeDocument/2006/relationships/image" Target="../media/image33.png"/><Relationship Id="rId21" Type="http://schemas.openxmlformats.org/officeDocument/2006/relationships/tags" Target="../tags/tag70.xml"/><Relationship Id="rId34" Type="http://schemas.openxmlformats.org/officeDocument/2006/relationships/tags" Target="../tags/tag83.xml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48.png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tags" Target="../tags/tag66.xml"/><Relationship Id="rId25" Type="http://schemas.openxmlformats.org/officeDocument/2006/relationships/tags" Target="../tags/tag74.xml"/><Relationship Id="rId33" Type="http://schemas.openxmlformats.org/officeDocument/2006/relationships/tags" Target="../tags/tag82.xml"/><Relationship Id="rId38" Type="http://schemas.openxmlformats.org/officeDocument/2006/relationships/image" Target="../media/image32.png"/><Relationship Id="rId46" Type="http://schemas.openxmlformats.org/officeDocument/2006/relationships/image" Target="../media/image40.png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20" Type="http://schemas.openxmlformats.org/officeDocument/2006/relationships/tags" Target="../tags/tag69.xml"/><Relationship Id="rId29" Type="http://schemas.openxmlformats.org/officeDocument/2006/relationships/tags" Target="../tags/tag78.xml"/><Relationship Id="rId41" Type="http://schemas.openxmlformats.org/officeDocument/2006/relationships/image" Target="../media/image35.png"/><Relationship Id="rId54" Type="http://schemas.openxmlformats.org/officeDocument/2006/relationships/image" Target="../media/image47.png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24" Type="http://schemas.openxmlformats.org/officeDocument/2006/relationships/tags" Target="../tags/tag73.xml"/><Relationship Id="rId32" Type="http://schemas.openxmlformats.org/officeDocument/2006/relationships/tags" Target="../tags/tag81.xml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18.png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23" Type="http://schemas.openxmlformats.org/officeDocument/2006/relationships/tags" Target="../tags/tag72.xml"/><Relationship Id="rId28" Type="http://schemas.openxmlformats.org/officeDocument/2006/relationships/tags" Target="../tags/tag77.xml"/><Relationship Id="rId36" Type="http://schemas.openxmlformats.org/officeDocument/2006/relationships/slideLayout" Target="../slideLayouts/slideLayout2.xml"/><Relationship Id="rId49" Type="http://schemas.openxmlformats.org/officeDocument/2006/relationships/image" Target="../media/image43.png"/><Relationship Id="rId10" Type="http://schemas.openxmlformats.org/officeDocument/2006/relationships/tags" Target="../tags/tag59.xml"/><Relationship Id="rId19" Type="http://schemas.openxmlformats.org/officeDocument/2006/relationships/tags" Target="../tags/tag68.xml"/><Relationship Id="rId31" Type="http://schemas.openxmlformats.org/officeDocument/2006/relationships/tags" Target="../tags/tag80.xml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Relationship Id="rId22" Type="http://schemas.openxmlformats.org/officeDocument/2006/relationships/tags" Target="../tags/tag71.xml"/><Relationship Id="rId27" Type="http://schemas.openxmlformats.org/officeDocument/2006/relationships/tags" Target="../tags/tag76.xml"/><Relationship Id="rId30" Type="http://schemas.openxmlformats.org/officeDocument/2006/relationships/tags" Target="../tags/tag79.xml"/><Relationship Id="rId35" Type="http://schemas.openxmlformats.org/officeDocument/2006/relationships/tags" Target="../tags/tag84.xml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49.png"/><Relationship Id="rId8" Type="http://schemas.openxmlformats.org/officeDocument/2006/relationships/tags" Target="../tags/tag57.xml"/><Relationship Id="rId51" Type="http://schemas.openxmlformats.org/officeDocument/2006/relationships/image" Target="../media/image45.png"/><Relationship Id="rId3" Type="http://schemas.openxmlformats.org/officeDocument/2006/relationships/tags" Target="../tags/tag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image" Target="../media/image55.png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tags" Target="../tags/tag86.xml"/><Relationship Id="rId16" Type="http://schemas.openxmlformats.org/officeDocument/2006/relationships/image" Target="../media/image58.png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image" Target="../media/image53.png"/><Relationship Id="rId5" Type="http://schemas.openxmlformats.org/officeDocument/2006/relationships/tags" Target="../tags/tag89.xml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tags" Target="../tags/tag8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image" Target="../media/image52.png"/><Relationship Id="rId18" Type="http://schemas.openxmlformats.org/officeDocument/2006/relationships/image" Target="../media/image63.png"/><Relationship Id="rId3" Type="http://schemas.openxmlformats.org/officeDocument/2006/relationships/tags" Target="../tags/tag95.xml"/><Relationship Id="rId21" Type="http://schemas.openxmlformats.org/officeDocument/2006/relationships/image" Target="../media/image66.png"/><Relationship Id="rId7" Type="http://schemas.openxmlformats.org/officeDocument/2006/relationships/tags" Target="../tags/tag99.xml"/><Relationship Id="rId12" Type="http://schemas.openxmlformats.org/officeDocument/2006/relationships/image" Target="../media/image60.png"/><Relationship Id="rId17" Type="http://schemas.openxmlformats.org/officeDocument/2006/relationships/image" Target="../media/image62.png"/><Relationship Id="rId2" Type="http://schemas.openxmlformats.org/officeDocument/2006/relationships/tags" Target="../tags/tag94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7.xml"/><Relationship Id="rId15" Type="http://schemas.openxmlformats.org/officeDocument/2006/relationships/image" Target="../media/image56.png"/><Relationship Id="rId10" Type="http://schemas.openxmlformats.org/officeDocument/2006/relationships/tags" Target="../tags/tag102.xml"/><Relationship Id="rId19" Type="http://schemas.openxmlformats.org/officeDocument/2006/relationships/image" Target="../media/image64.png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4.jpeg"/><Relationship Id="rId12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tags" Target="../tags/tag9.xml"/><Relationship Id="rId10" Type="http://schemas.openxmlformats.org/officeDocument/2006/relationships/image" Target="../media/image10.png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15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14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notesSlide" Target="../notesSlides/notesSlide2.xml"/><Relationship Id="rId26" Type="http://schemas.openxmlformats.org/officeDocument/2006/relationships/image" Target="../media/image21.png"/><Relationship Id="rId3" Type="http://schemas.openxmlformats.org/officeDocument/2006/relationships/tags" Target="../tags/tag21.xml"/><Relationship Id="rId21" Type="http://schemas.openxmlformats.org/officeDocument/2006/relationships/image" Target="../media/image16.png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20.png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20" Type="http://schemas.openxmlformats.org/officeDocument/2006/relationships/image" Target="../media/image15.png"/><Relationship Id="rId29" Type="http://schemas.openxmlformats.org/officeDocument/2006/relationships/image" Target="../media/image24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24" Type="http://schemas.openxmlformats.org/officeDocument/2006/relationships/image" Target="../media/image19.png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10" Type="http://schemas.openxmlformats.org/officeDocument/2006/relationships/tags" Target="../tags/tag28.xml"/><Relationship Id="rId19" Type="http://schemas.openxmlformats.org/officeDocument/2006/relationships/image" Target="../media/image14.png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Relationship Id="rId22" Type="http://schemas.openxmlformats.org/officeDocument/2006/relationships/image" Target="../media/image17.png"/><Relationship Id="rId2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39B03E-4D13-4509-BABB-BF100F64C148}"/>
              </a:ext>
            </a:extLst>
          </p:cNvPr>
          <p:cNvGrpSpPr/>
          <p:nvPr/>
        </p:nvGrpSpPr>
        <p:grpSpPr>
          <a:xfrm>
            <a:off x="1829541" y="2239269"/>
            <a:ext cx="8545453" cy="2217906"/>
            <a:chOff x="1043930" y="1943055"/>
            <a:chExt cx="8545453" cy="2217906"/>
          </a:xfrm>
        </p:grpSpPr>
        <p:grpSp>
          <p:nvGrpSpPr>
            <p:cNvPr id="777" name="Group 776">
              <a:extLst>
                <a:ext uri="{FF2B5EF4-FFF2-40B4-BE49-F238E27FC236}">
                  <a16:creationId xmlns:a16="http://schemas.microsoft.com/office/drawing/2014/main" id="{9AE1E957-BE0A-4914-ABC7-06AF9F02B718}"/>
                </a:ext>
              </a:extLst>
            </p:cNvPr>
            <p:cNvGrpSpPr/>
            <p:nvPr/>
          </p:nvGrpSpPr>
          <p:grpSpPr>
            <a:xfrm>
              <a:off x="1043930" y="1947588"/>
              <a:ext cx="2228045" cy="2213373"/>
              <a:chOff x="1043930" y="1947588"/>
              <a:chExt cx="2228045" cy="221337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32C563-6CF2-41BC-84E1-42CEAD232E81}"/>
                  </a:ext>
                </a:extLst>
              </p:cNvPr>
              <p:cNvSpPr/>
              <p:nvPr/>
            </p:nvSpPr>
            <p:spPr>
              <a:xfrm>
                <a:off x="1043930" y="1947588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8" name="Picture 607">
                <a:extLst>
                  <a:ext uri="{FF2B5EF4-FFF2-40B4-BE49-F238E27FC236}">
                    <a16:creationId xmlns:a16="http://schemas.microsoft.com/office/drawing/2014/main" id="{58A88B2B-A46F-471F-9473-986D63DBD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6188" y="2010138"/>
                <a:ext cx="2223527" cy="2150823"/>
              </a:xfrm>
              <a:prstGeom prst="rect">
                <a:avLst/>
              </a:prstGeom>
            </p:spPr>
          </p:pic>
        </p:grpSp>
        <p:grpSp>
          <p:nvGrpSpPr>
            <p:cNvPr id="776" name="Group 775">
              <a:extLst>
                <a:ext uri="{FF2B5EF4-FFF2-40B4-BE49-F238E27FC236}">
                  <a16:creationId xmlns:a16="http://schemas.microsoft.com/office/drawing/2014/main" id="{F07CE7E4-AD0E-4E00-82E2-B11A46AA7801}"/>
                </a:ext>
              </a:extLst>
            </p:cNvPr>
            <p:cNvGrpSpPr/>
            <p:nvPr/>
          </p:nvGrpSpPr>
          <p:grpSpPr>
            <a:xfrm>
              <a:off x="4192545" y="1943055"/>
              <a:ext cx="2235327" cy="2202287"/>
              <a:chOff x="4809028" y="1256925"/>
              <a:chExt cx="2235327" cy="2202287"/>
            </a:xfrm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D9F51FA3-04D5-416F-BF83-9F2D1A4F2429}"/>
                  </a:ext>
                </a:extLst>
              </p:cNvPr>
              <p:cNvSpPr/>
              <p:nvPr/>
            </p:nvSpPr>
            <p:spPr>
              <a:xfrm>
                <a:off x="4809028" y="1256925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7" name="Group 766">
                <a:extLst>
                  <a:ext uri="{FF2B5EF4-FFF2-40B4-BE49-F238E27FC236}">
                    <a16:creationId xmlns:a16="http://schemas.microsoft.com/office/drawing/2014/main" id="{A75D53E2-52D1-4408-A1C3-9CA76D54A535}"/>
                  </a:ext>
                </a:extLst>
              </p:cNvPr>
              <p:cNvGrpSpPr/>
              <p:nvPr/>
            </p:nvGrpSpPr>
            <p:grpSpPr>
              <a:xfrm>
                <a:off x="4809439" y="1276433"/>
                <a:ext cx="2234916" cy="2177958"/>
                <a:chOff x="4053171" y="3716733"/>
                <a:chExt cx="2234916" cy="2177958"/>
              </a:xfrm>
            </p:grpSpPr>
            <p:grpSp>
              <p:nvGrpSpPr>
                <p:cNvPr id="610" name="Group 609">
                  <a:extLst>
                    <a:ext uri="{FF2B5EF4-FFF2-40B4-BE49-F238E27FC236}">
                      <a16:creationId xmlns:a16="http://schemas.microsoft.com/office/drawing/2014/main" id="{C03C9245-45F6-44DE-B6C6-7A946A82A1BB}"/>
                    </a:ext>
                  </a:extLst>
                </p:cNvPr>
                <p:cNvGrpSpPr/>
                <p:nvPr/>
              </p:nvGrpSpPr>
              <p:grpSpPr>
                <a:xfrm>
                  <a:off x="4053171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11" name="Group 610">
                    <a:extLst>
                      <a:ext uri="{FF2B5EF4-FFF2-40B4-BE49-F238E27FC236}">
                        <a16:creationId xmlns:a16="http://schemas.microsoft.com/office/drawing/2014/main" id="{E1CC57EA-8D32-4E29-9B12-9B347705E48C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31" name="Oval 630">
                      <a:extLst>
                        <a:ext uri="{FF2B5EF4-FFF2-40B4-BE49-F238E27FC236}">
                          <a16:creationId xmlns:a16="http://schemas.microsoft.com/office/drawing/2014/main" id="{F2034F3D-830B-4295-A97B-34EDD8AB7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2" name="Oval 631">
                      <a:extLst>
                        <a:ext uri="{FF2B5EF4-FFF2-40B4-BE49-F238E27FC236}">
                          <a16:creationId xmlns:a16="http://schemas.microsoft.com/office/drawing/2014/main" id="{455D2DEE-F863-4DDB-8280-F56135712A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3" name="Oval 632">
                      <a:extLst>
                        <a:ext uri="{FF2B5EF4-FFF2-40B4-BE49-F238E27FC236}">
                          <a16:creationId xmlns:a16="http://schemas.microsoft.com/office/drawing/2014/main" id="{E3B07115-0EB7-4C57-8B25-102EAAB4C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4" name="Oval 633">
                      <a:extLst>
                        <a:ext uri="{FF2B5EF4-FFF2-40B4-BE49-F238E27FC236}">
                          <a16:creationId xmlns:a16="http://schemas.microsoft.com/office/drawing/2014/main" id="{13CFA623-830D-4544-9178-6E1193DAFB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5" name="Oval 634">
                      <a:extLst>
                        <a:ext uri="{FF2B5EF4-FFF2-40B4-BE49-F238E27FC236}">
                          <a16:creationId xmlns:a16="http://schemas.microsoft.com/office/drawing/2014/main" id="{305376DE-505F-4A99-B55F-A95BF65D67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6" name="Oval 635">
                      <a:extLst>
                        <a:ext uri="{FF2B5EF4-FFF2-40B4-BE49-F238E27FC236}">
                          <a16:creationId xmlns:a16="http://schemas.microsoft.com/office/drawing/2014/main" id="{06E2A0C2-0070-4010-98EB-58AAB5121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7" name="Oval 636">
                      <a:extLst>
                        <a:ext uri="{FF2B5EF4-FFF2-40B4-BE49-F238E27FC236}">
                          <a16:creationId xmlns:a16="http://schemas.microsoft.com/office/drawing/2014/main" id="{9A522511-512E-4579-A585-EA38FFBE2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8" name="Oval 637">
                      <a:extLst>
                        <a:ext uri="{FF2B5EF4-FFF2-40B4-BE49-F238E27FC236}">
                          <a16:creationId xmlns:a16="http://schemas.microsoft.com/office/drawing/2014/main" id="{0BBF2367-3298-4BB2-8D7D-BB8B920993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9" name="Oval 638">
                      <a:extLst>
                        <a:ext uri="{FF2B5EF4-FFF2-40B4-BE49-F238E27FC236}">
                          <a16:creationId xmlns:a16="http://schemas.microsoft.com/office/drawing/2014/main" id="{703B6970-F913-428C-94B5-901BF653CB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0" name="Oval 639">
                      <a:extLst>
                        <a:ext uri="{FF2B5EF4-FFF2-40B4-BE49-F238E27FC236}">
                          <a16:creationId xmlns:a16="http://schemas.microsoft.com/office/drawing/2014/main" id="{DBB083B8-03CC-4922-931F-A35798FE0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1" name="Oval 640">
                      <a:extLst>
                        <a:ext uri="{FF2B5EF4-FFF2-40B4-BE49-F238E27FC236}">
                          <a16:creationId xmlns:a16="http://schemas.microsoft.com/office/drawing/2014/main" id="{3BF4EF83-8C03-4A5A-95C1-D8F924AE2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2" name="Oval 641">
                      <a:extLst>
                        <a:ext uri="{FF2B5EF4-FFF2-40B4-BE49-F238E27FC236}">
                          <a16:creationId xmlns:a16="http://schemas.microsoft.com/office/drawing/2014/main" id="{8CA14CA3-68CF-4CD1-ACE7-0166DCB05B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3" name="Oval 642">
                      <a:extLst>
                        <a:ext uri="{FF2B5EF4-FFF2-40B4-BE49-F238E27FC236}">
                          <a16:creationId xmlns:a16="http://schemas.microsoft.com/office/drawing/2014/main" id="{771C371D-5035-4C44-976D-69D9BDE96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4" name="Oval 643">
                      <a:extLst>
                        <a:ext uri="{FF2B5EF4-FFF2-40B4-BE49-F238E27FC236}">
                          <a16:creationId xmlns:a16="http://schemas.microsoft.com/office/drawing/2014/main" id="{7D67958B-E083-4627-8E43-1EC0411BD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5" name="Oval 644">
                      <a:extLst>
                        <a:ext uri="{FF2B5EF4-FFF2-40B4-BE49-F238E27FC236}">
                          <a16:creationId xmlns:a16="http://schemas.microsoft.com/office/drawing/2014/main" id="{38C12101-0CD2-4E29-BBFA-33527C28E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6" name="Oval 645">
                      <a:extLst>
                        <a:ext uri="{FF2B5EF4-FFF2-40B4-BE49-F238E27FC236}">
                          <a16:creationId xmlns:a16="http://schemas.microsoft.com/office/drawing/2014/main" id="{7983B771-7A1E-4277-92B6-30793FD8D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7" name="Oval 646">
                      <a:extLst>
                        <a:ext uri="{FF2B5EF4-FFF2-40B4-BE49-F238E27FC236}">
                          <a16:creationId xmlns:a16="http://schemas.microsoft.com/office/drawing/2014/main" id="{2A0A6802-59B9-4A6D-BE98-4CFEDEB1F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48" name="Oval 647">
                      <a:extLst>
                        <a:ext uri="{FF2B5EF4-FFF2-40B4-BE49-F238E27FC236}">
                          <a16:creationId xmlns:a16="http://schemas.microsoft.com/office/drawing/2014/main" id="{9248DADC-CD72-40CE-96BA-B3BC1F433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12" name="Group 611">
                    <a:extLst>
                      <a:ext uri="{FF2B5EF4-FFF2-40B4-BE49-F238E27FC236}">
                        <a16:creationId xmlns:a16="http://schemas.microsoft.com/office/drawing/2014/main" id="{88F9DC0C-D614-458E-A50C-2C8B7BFACE38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13" name="Oval 612">
                      <a:extLst>
                        <a:ext uri="{FF2B5EF4-FFF2-40B4-BE49-F238E27FC236}">
                          <a16:creationId xmlns:a16="http://schemas.microsoft.com/office/drawing/2014/main" id="{229BFD1B-41CC-46F4-9E9C-70CB78EBA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4" name="Oval 613">
                      <a:extLst>
                        <a:ext uri="{FF2B5EF4-FFF2-40B4-BE49-F238E27FC236}">
                          <a16:creationId xmlns:a16="http://schemas.microsoft.com/office/drawing/2014/main" id="{22F08524-6E85-4665-907F-162CB23DF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5" name="Oval 614">
                      <a:extLst>
                        <a:ext uri="{FF2B5EF4-FFF2-40B4-BE49-F238E27FC236}">
                          <a16:creationId xmlns:a16="http://schemas.microsoft.com/office/drawing/2014/main" id="{2E884AF6-CD2F-4312-81BA-4A4F48965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6" name="Oval 615">
                      <a:extLst>
                        <a:ext uri="{FF2B5EF4-FFF2-40B4-BE49-F238E27FC236}">
                          <a16:creationId xmlns:a16="http://schemas.microsoft.com/office/drawing/2014/main" id="{52A81303-52DB-4A2A-9961-2E98FCBBF4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7" name="Oval 616">
                      <a:extLst>
                        <a:ext uri="{FF2B5EF4-FFF2-40B4-BE49-F238E27FC236}">
                          <a16:creationId xmlns:a16="http://schemas.microsoft.com/office/drawing/2014/main" id="{A80E07A8-F2E5-4A9F-86EB-AA64A5E3A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8" name="Oval 617">
                      <a:extLst>
                        <a:ext uri="{FF2B5EF4-FFF2-40B4-BE49-F238E27FC236}">
                          <a16:creationId xmlns:a16="http://schemas.microsoft.com/office/drawing/2014/main" id="{01565590-4A9D-4CF4-9CE7-9C0148C34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9" name="Oval 618">
                      <a:extLst>
                        <a:ext uri="{FF2B5EF4-FFF2-40B4-BE49-F238E27FC236}">
                          <a16:creationId xmlns:a16="http://schemas.microsoft.com/office/drawing/2014/main" id="{F8625063-1E4B-43AB-8108-79FB1A201D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0" name="Oval 619">
                      <a:extLst>
                        <a:ext uri="{FF2B5EF4-FFF2-40B4-BE49-F238E27FC236}">
                          <a16:creationId xmlns:a16="http://schemas.microsoft.com/office/drawing/2014/main" id="{9A58E7B2-C0A6-451C-AD78-E0E3C001D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1" name="Oval 620">
                      <a:extLst>
                        <a:ext uri="{FF2B5EF4-FFF2-40B4-BE49-F238E27FC236}">
                          <a16:creationId xmlns:a16="http://schemas.microsoft.com/office/drawing/2014/main" id="{320F454A-99D5-4AE1-B538-F8DDD1FB76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2" name="Oval 621">
                      <a:extLst>
                        <a:ext uri="{FF2B5EF4-FFF2-40B4-BE49-F238E27FC236}">
                          <a16:creationId xmlns:a16="http://schemas.microsoft.com/office/drawing/2014/main" id="{3F52E70E-511E-4E0C-B33E-F72E5FCA0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3" name="Oval 622">
                      <a:extLst>
                        <a:ext uri="{FF2B5EF4-FFF2-40B4-BE49-F238E27FC236}">
                          <a16:creationId xmlns:a16="http://schemas.microsoft.com/office/drawing/2014/main" id="{FC1FE7CD-4FE0-4349-8230-A989ED2ADC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4" name="Oval 623">
                      <a:extLst>
                        <a:ext uri="{FF2B5EF4-FFF2-40B4-BE49-F238E27FC236}">
                          <a16:creationId xmlns:a16="http://schemas.microsoft.com/office/drawing/2014/main" id="{06E1E16B-9A5E-4CE8-BBAF-0FCCD88890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5" name="Oval 624">
                      <a:extLst>
                        <a:ext uri="{FF2B5EF4-FFF2-40B4-BE49-F238E27FC236}">
                          <a16:creationId xmlns:a16="http://schemas.microsoft.com/office/drawing/2014/main" id="{5489A082-AB79-4920-AFB4-FCF493FE2A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6" name="Oval 625">
                      <a:extLst>
                        <a:ext uri="{FF2B5EF4-FFF2-40B4-BE49-F238E27FC236}">
                          <a16:creationId xmlns:a16="http://schemas.microsoft.com/office/drawing/2014/main" id="{C59D2BA3-2AEC-4C17-A279-39E03FBB7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7" name="Oval 626">
                      <a:extLst>
                        <a:ext uri="{FF2B5EF4-FFF2-40B4-BE49-F238E27FC236}">
                          <a16:creationId xmlns:a16="http://schemas.microsoft.com/office/drawing/2014/main" id="{7ACF69E5-07DF-41C8-B0CF-EF795E1A23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8" name="Oval 627">
                      <a:extLst>
                        <a:ext uri="{FF2B5EF4-FFF2-40B4-BE49-F238E27FC236}">
                          <a16:creationId xmlns:a16="http://schemas.microsoft.com/office/drawing/2014/main" id="{E60183CD-FB6E-43C0-8675-4A3978F6B2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9" name="Oval 628">
                      <a:extLst>
                        <a:ext uri="{FF2B5EF4-FFF2-40B4-BE49-F238E27FC236}">
                          <a16:creationId xmlns:a16="http://schemas.microsoft.com/office/drawing/2014/main" id="{1F1670D7-7D39-40A9-83ED-E3A55166EF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30" name="Oval 629">
                      <a:extLst>
                        <a:ext uri="{FF2B5EF4-FFF2-40B4-BE49-F238E27FC236}">
                          <a16:creationId xmlns:a16="http://schemas.microsoft.com/office/drawing/2014/main" id="{5AB8E888-1A2D-4D25-98B9-AA5185BDE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FF849B9E-85C8-4797-A262-179C23B3390D}"/>
                    </a:ext>
                  </a:extLst>
                </p:cNvPr>
                <p:cNvGrpSpPr/>
                <p:nvPr/>
              </p:nvGrpSpPr>
              <p:grpSpPr>
                <a:xfrm>
                  <a:off x="5167617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51" name="Group 650">
                    <a:extLst>
                      <a:ext uri="{FF2B5EF4-FFF2-40B4-BE49-F238E27FC236}">
                        <a16:creationId xmlns:a16="http://schemas.microsoft.com/office/drawing/2014/main" id="{F9DDA430-55BB-43B2-9CB4-E4E35C873A13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71" name="Oval 670">
                      <a:extLst>
                        <a:ext uri="{FF2B5EF4-FFF2-40B4-BE49-F238E27FC236}">
                          <a16:creationId xmlns:a16="http://schemas.microsoft.com/office/drawing/2014/main" id="{5008BA6E-0BF2-4C0A-91FE-7862B77A3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Oval 671">
                      <a:extLst>
                        <a:ext uri="{FF2B5EF4-FFF2-40B4-BE49-F238E27FC236}">
                          <a16:creationId xmlns:a16="http://schemas.microsoft.com/office/drawing/2014/main" id="{36364BF8-A68F-4AE8-A833-CB49D72C9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Oval 672">
                      <a:extLst>
                        <a:ext uri="{FF2B5EF4-FFF2-40B4-BE49-F238E27FC236}">
                          <a16:creationId xmlns:a16="http://schemas.microsoft.com/office/drawing/2014/main" id="{C9941F76-BDC1-495D-A95E-619CE38FF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Oval 673">
                      <a:extLst>
                        <a:ext uri="{FF2B5EF4-FFF2-40B4-BE49-F238E27FC236}">
                          <a16:creationId xmlns:a16="http://schemas.microsoft.com/office/drawing/2014/main" id="{B5346A96-3DA1-493F-8B43-C6CD01FEB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Oval 674">
                      <a:extLst>
                        <a:ext uri="{FF2B5EF4-FFF2-40B4-BE49-F238E27FC236}">
                          <a16:creationId xmlns:a16="http://schemas.microsoft.com/office/drawing/2014/main" id="{F6AE9780-AEA1-418C-B293-69B83BCDB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6" name="Oval 675">
                      <a:extLst>
                        <a:ext uri="{FF2B5EF4-FFF2-40B4-BE49-F238E27FC236}">
                          <a16:creationId xmlns:a16="http://schemas.microsoft.com/office/drawing/2014/main" id="{C9ED9CAC-9595-49BE-8024-F28C122788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Oval 676">
                      <a:extLst>
                        <a:ext uri="{FF2B5EF4-FFF2-40B4-BE49-F238E27FC236}">
                          <a16:creationId xmlns:a16="http://schemas.microsoft.com/office/drawing/2014/main" id="{3085C8E3-A4AD-4222-AC1D-C1FCC652D9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8" name="Oval 677">
                      <a:extLst>
                        <a:ext uri="{FF2B5EF4-FFF2-40B4-BE49-F238E27FC236}">
                          <a16:creationId xmlns:a16="http://schemas.microsoft.com/office/drawing/2014/main" id="{5177A92F-32FD-4621-AA6F-2A90AB31D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9" name="Oval 678">
                      <a:extLst>
                        <a:ext uri="{FF2B5EF4-FFF2-40B4-BE49-F238E27FC236}">
                          <a16:creationId xmlns:a16="http://schemas.microsoft.com/office/drawing/2014/main" id="{03B2597B-4F42-45F4-BE59-B7A27FE03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0" name="Oval 679">
                      <a:extLst>
                        <a:ext uri="{FF2B5EF4-FFF2-40B4-BE49-F238E27FC236}">
                          <a16:creationId xmlns:a16="http://schemas.microsoft.com/office/drawing/2014/main" id="{E7845504-5214-4346-A7D2-A99B591DDA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1" name="Oval 680">
                      <a:extLst>
                        <a:ext uri="{FF2B5EF4-FFF2-40B4-BE49-F238E27FC236}">
                          <a16:creationId xmlns:a16="http://schemas.microsoft.com/office/drawing/2014/main" id="{A0B84321-D2E2-49F6-8791-108F49CF37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2" name="Oval 681">
                      <a:extLst>
                        <a:ext uri="{FF2B5EF4-FFF2-40B4-BE49-F238E27FC236}">
                          <a16:creationId xmlns:a16="http://schemas.microsoft.com/office/drawing/2014/main" id="{7DECE71B-CDA6-4E6C-9F65-657333FC6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3" name="Oval 682">
                      <a:extLst>
                        <a:ext uri="{FF2B5EF4-FFF2-40B4-BE49-F238E27FC236}">
                          <a16:creationId xmlns:a16="http://schemas.microsoft.com/office/drawing/2014/main" id="{03411749-C9C7-48F7-AFED-3804FB35B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4" name="Oval 683">
                      <a:extLst>
                        <a:ext uri="{FF2B5EF4-FFF2-40B4-BE49-F238E27FC236}">
                          <a16:creationId xmlns:a16="http://schemas.microsoft.com/office/drawing/2014/main" id="{E170EF1D-BB11-4B01-895E-3C5A3221D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5" name="Oval 684">
                      <a:extLst>
                        <a:ext uri="{FF2B5EF4-FFF2-40B4-BE49-F238E27FC236}">
                          <a16:creationId xmlns:a16="http://schemas.microsoft.com/office/drawing/2014/main" id="{400731AB-73DD-4EA8-872D-A7F9CFFC8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6" name="Oval 685">
                      <a:extLst>
                        <a:ext uri="{FF2B5EF4-FFF2-40B4-BE49-F238E27FC236}">
                          <a16:creationId xmlns:a16="http://schemas.microsoft.com/office/drawing/2014/main" id="{D35978CB-3B59-4850-9004-5AAF7EA741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Oval 686">
                      <a:extLst>
                        <a:ext uri="{FF2B5EF4-FFF2-40B4-BE49-F238E27FC236}">
                          <a16:creationId xmlns:a16="http://schemas.microsoft.com/office/drawing/2014/main" id="{BC5D6A1E-B460-48E2-954A-F978EB1C17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88" name="Oval 687">
                      <a:extLst>
                        <a:ext uri="{FF2B5EF4-FFF2-40B4-BE49-F238E27FC236}">
                          <a16:creationId xmlns:a16="http://schemas.microsoft.com/office/drawing/2014/main" id="{5CAA78DB-3D41-4E77-9836-6AADA7F7D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2" name="Group 651">
                    <a:extLst>
                      <a:ext uri="{FF2B5EF4-FFF2-40B4-BE49-F238E27FC236}">
                        <a16:creationId xmlns:a16="http://schemas.microsoft.com/office/drawing/2014/main" id="{229DFE2F-507C-4D74-8A00-47CC2AE852A0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53" name="Oval 652">
                      <a:extLst>
                        <a:ext uri="{FF2B5EF4-FFF2-40B4-BE49-F238E27FC236}">
                          <a16:creationId xmlns:a16="http://schemas.microsoft.com/office/drawing/2014/main" id="{DB81BA54-8617-4832-B579-11341150D9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4" name="Oval 653">
                      <a:extLst>
                        <a:ext uri="{FF2B5EF4-FFF2-40B4-BE49-F238E27FC236}">
                          <a16:creationId xmlns:a16="http://schemas.microsoft.com/office/drawing/2014/main" id="{78713B6B-EFD5-4B74-9ECF-FEEE98C17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5" name="Oval 654">
                      <a:extLst>
                        <a:ext uri="{FF2B5EF4-FFF2-40B4-BE49-F238E27FC236}">
                          <a16:creationId xmlns:a16="http://schemas.microsoft.com/office/drawing/2014/main" id="{ADA90846-1A86-4DEC-8032-5E9FD0045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6" name="Oval 655">
                      <a:extLst>
                        <a:ext uri="{FF2B5EF4-FFF2-40B4-BE49-F238E27FC236}">
                          <a16:creationId xmlns:a16="http://schemas.microsoft.com/office/drawing/2014/main" id="{564E5B92-8E48-4A16-B799-D5A9673D92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7" name="Oval 656">
                      <a:extLst>
                        <a:ext uri="{FF2B5EF4-FFF2-40B4-BE49-F238E27FC236}">
                          <a16:creationId xmlns:a16="http://schemas.microsoft.com/office/drawing/2014/main" id="{324423DB-0160-485A-A328-B576E0D13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8" name="Oval 657">
                      <a:extLst>
                        <a:ext uri="{FF2B5EF4-FFF2-40B4-BE49-F238E27FC236}">
                          <a16:creationId xmlns:a16="http://schemas.microsoft.com/office/drawing/2014/main" id="{150FED7A-32FD-4A61-A2C5-DDFC5442D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Oval 658">
                      <a:extLst>
                        <a:ext uri="{FF2B5EF4-FFF2-40B4-BE49-F238E27FC236}">
                          <a16:creationId xmlns:a16="http://schemas.microsoft.com/office/drawing/2014/main" id="{45332BB5-5D79-42D1-BC63-72A09BC1D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Oval 659">
                      <a:extLst>
                        <a:ext uri="{FF2B5EF4-FFF2-40B4-BE49-F238E27FC236}">
                          <a16:creationId xmlns:a16="http://schemas.microsoft.com/office/drawing/2014/main" id="{07D42354-033B-4109-8179-A611769B6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Oval 660">
                      <a:extLst>
                        <a:ext uri="{FF2B5EF4-FFF2-40B4-BE49-F238E27FC236}">
                          <a16:creationId xmlns:a16="http://schemas.microsoft.com/office/drawing/2014/main" id="{00E51D96-4E21-47AE-976A-26DD99D6DD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Oval 661">
                      <a:extLst>
                        <a:ext uri="{FF2B5EF4-FFF2-40B4-BE49-F238E27FC236}">
                          <a16:creationId xmlns:a16="http://schemas.microsoft.com/office/drawing/2014/main" id="{376A6D6C-3261-4BA1-B87B-E62DAF94C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3" name="Oval 662">
                      <a:extLst>
                        <a:ext uri="{FF2B5EF4-FFF2-40B4-BE49-F238E27FC236}">
                          <a16:creationId xmlns:a16="http://schemas.microsoft.com/office/drawing/2014/main" id="{247CD9AE-CD0A-4277-95AA-3128B60B4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4" name="Oval 663">
                      <a:extLst>
                        <a:ext uri="{FF2B5EF4-FFF2-40B4-BE49-F238E27FC236}">
                          <a16:creationId xmlns:a16="http://schemas.microsoft.com/office/drawing/2014/main" id="{A0A68A79-4ACE-4509-898B-C8B6B84D5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Oval 664">
                      <a:extLst>
                        <a:ext uri="{FF2B5EF4-FFF2-40B4-BE49-F238E27FC236}">
                          <a16:creationId xmlns:a16="http://schemas.microsoft.com/office/drawing/2014/main" id="{EE73C2E3-1AC9-4053-95BA-BC645A04C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Oval 665">
                      <a:extLst>
                        <a:ext uri="{FF2B5EF4-FFF2-40B4-BE49-F238E27FC236}">
                          <a16:creationId xmlns:a16="http://schemas.microsoft.com/office/drawing/2014/main" id="{6B9ED508-A2A3-4FA8-B03A-437F65587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Oval 666">
                      <a:extLst>
                        <a:ext uri="{FF2B5EF4-FFF2-40B4-BE49-F238E27FC236}">
                          <a16:creationId xmlns:a16="http://schemas.microsoft.com/office/drawing/2014/main" id="{633D64B7-8004-4342-B3AF-7C0549B281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Oval 667">
                      <a:extLst>
                        <a:ext uri="{FF2B5EF4-FFF2-40B4-BE49-F238E27FC236}">
                          <a16:creationId xmlns:a16="http://schemas.microsoft.com/office/drawing/2014/main" id="{118C0E24-B30A-4AEB-85C8-E8747C74DF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Oval 668">
                      <a:extLst>
                        <a:ext uri="{FF2B5EF4-FFF2-40B4-BE49-F238E27FC236}">
                          <a16:creationId xmlns:a16="http://schemas.microsoft.com/office/drawing/2014/main" id="{8C555377-3E5B-499F-958C-8301D8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70" name="Oval 669">
                      <a:extLst>
                        <a:ext uri="{FF2B5EF4-FFF2-40B4-BE49-F238E27FC236}">
                          <a16:creationId xmlns:a16="http://schemas.microsoft.com/office/drawing/2014/main" id="{5B7B56D6-DD4F-4D3C-A0B8-63EB6E2CA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89" name="Group 688">
                  <a:extLst>
                    <a:ext uri="{FF2B5EF4-FFF2-40B4-BE49-F238E27FC236}">
                      <a16:creationId xmlns:a16="http://schemas.microsoft.com/office/drawing/2014/main" id="{592F8730-3865-4594-9E35-254AB7D85F00}"/>
                    </a:ext>
                  </a:extLst>
                </p:cNvPr>
                <p:cNvGrpSpPr/>
                <p:nvPr/>
              </p:nvGrpSpPr>
              <p:grpSpPr>
                <a:xfrm>
                  <a:off x="5167617" y="3716733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90" name="Group 689">
                    <a:extLst>
                      <a:ext uri="{FF2B5EF4-FFF2-40B4-BE49-F238E27FC236}">
                        <a16:creationId xmlns:a16="http://schemas.microsoft.com/office/drawing/2014/main" id="{5F79FE20-F3CE-4C32-83EB-C1427C258315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10" name="Oval 709">
                      <a:extLst>
                        <a:ext uri="{FF2B5EF4-FFF2-40B4-BE49-F238E27FC236}">
                          <a16:creationId xmlns:a16="http://schemas.microsoft.com/office/drawing/2014/main" id="{804F0F04-9D3C-4913-9E2A-79C6E6731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1" name="Oval 710">
                      <a:extLst>
                        <a:ext uri="{FF2B5EF4-FFF2-40B4-BE49-F238E27FC236}">
                          <a16:creationId xmlns:a16="http://schemas.microsoft.com/office/drawing/2014/main" id="{A3D1DD34-CC14-41D9-B73B-B9439C498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2" name="Oval 711">
                      <a:extLst>
                        <a:ext uri="{FF2B5EF4-FFF2-40B4-BE49-F238E27FC236}">
                          <a16:creationId xmlns:a16="http://schemas.microsoft.com/office/drawing/2014/main" id="{5216E023-7D72-4071-B03E-5C4ADFABC2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3" name="Oval 712">
                      <a:extLst>
                        <a:ext uri="{FF2B5EF4-FFF2-40B4-BE49-F238E27FC236}">
                          <a16:creationId xmlns:a16="http://schemas.microsoft.com/office/drawing/2014/main" id="{679352D9-6DE2-4B16-80A0-949F87D2D3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4" name="Oval 713">
                      <a:extLst>
                        <a:ext uri="{FF2B5EF4-FFF2-40B4-BE49-F238E27FC236}">
                          <a16:creationId xmlns:a16="http://schemas.microsoft.com/office/drawing/2014/main" id="{6B8807A2-0652-4FD5-8967-6C9E50FEA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Oval 714">
                      <a:extLst>
                        <a:ext uri="{FF2B5EF4-FFF2-40B4-BE49-F238E27FC236}">
                          <a16:creationId xmlns:a16="http://schemas.microsoft.com/office/drawing/2014/main" id="{2F905190-AE34-4DC7-B631-7E441E706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Oval 715">
                      <a:extLst>
                        <a:ext uri="{FF2B5EF4-FFF2-40B4-BE49-F238E27FC236}">
                          <a16:creationId xmlns:a16="http://schemas.microsoft.com/office/drawing/2014/main" id="{F4AF3056-92C7-4555-BD68-B95BECB61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Oval 716">
                      <a:extLst>
                        <a:ext uri="{FF2B5EF4-FFF2-40B4-BE49-F238E27FC236}">
                          <a16:creationId xmlns:a16="http://schemas.microsoft.com/office/drawing/2014/main" id="{0E62AD2D-D3EF-4708-B2B1-B35E9A5431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Oval 717">
                      <a:extLst>
                        <a:ext uri="{FF2B5EF4-FFF2-40B4-BE49-F238E27FC236}">
                          <a16:creationId xmlns:a16="http://schemas.microsoft.com/office/drawing/2014/main" id="{94BBA354-3692-40E4-9D0D-35741EA22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Oval 718">
                      <a:extLst>
                        <a:ext uri="{FF2B5EF4-FFF2-40B4-BE49-F238E27FC236}">
                          <a16:creationId xmlns:a16="http://schemas.microsoft.com/office/drawing/2014/main" id="{05E71334-F773-4F40-BE22-37F10110C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0" name="Oval 719">
                      <a:extLst>
                        <a:ext uri="{FF2B5EF4-FFF2-40B4-BE49-F238E27FC236}">
                          <a16:creationId xmlns:a16="http://schemas.microsoft.com/office/drawing/2014/main" id="{30B23A12-44B4-4747-BCBC-4FE76E6F5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Oval 720">
                      <a:extLst>
                        <a:ext uri="{FF2B5EF4-FFF2-40B4-BE49-F238E27FC236}">
                          <a16:creationId xmlns:a16="http://schemas.microsoft.com/office/drawing/2014/main" id="{FB2574A3-C6A5-4029-90C0-2B30CD92DE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Oval 721">
                      <a:extLst>
                        <a:ext uri="{FF2B5EF4-FFF2-40B4-BE49-F238E27FC236}">
                          <a16:creationId xmlns:a16="http://schemas.microsoft.com/office/drawing/2014/main" id="{36C1FC84-914C-4F28-BEF8-3D6A1C2E8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Oval 722">
                      <a:extLst>
                        <a:ext uri="{FF2B5EF4-FFF2-40B4-BE49-F238E27FC236}">
                          <a16:creationId xmlns:a16="http://schemas.microsoft.com/office/drawing/2014/main" id="{8C9562CB-D271-47CF-9EFC-7C0FE5A690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Oval 723">
                      <a:extLst>
                        <a:ext uri="{FF2B5EF4-FFF2-40B4-BE49-F238E27FC236}">
                          <a16:creationId xmlns:a16="http://schemas.microsoft.com/office/drawing/2014/main" id="{6E7EBF33-D478-4861-AF5E-874FC69156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Oval 724">
                      <a:extLst>
                        <a:ext uri="{FF2B5EF4-FFF2-40B4-BE49-F238E27FC236}">
                          <a16:creationId xmlns:a16="http://schemas.microsoft.com/office/drawing/2014/main" id="{273E15E0-872C-4F86-99F0-CC6B80F9A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6" name="Oval 725">
                      <a:extLst>
                        <a:ext uri="{FF2B5EF4-FFF2-40B4-BE49-F238E27FC236}">
                          <a16:creationId xmlns:a16="http://schemas.microsoft.com/office/drawing/2014/main" id="{AD53FE62-6E48-4BA9-A4C0-5EB65C8183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27" name="Oval 726">
                      <a:extLst>
                        <a:ext uri="{FF2B5EF4-FFF2-40B4-BE49-F238E27FC236}">
                          <a16:creationId xmlns:a16="http://schemas.microsoft.com/office/drawing/2014/main" id="{44B3B137-3802-4A74-8C4C-0F06E258A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91" name="Group 690">
                    <a:extLst>
                      <a:ext uri="{FF2B5EF4-FFF2-40B4-BE49-F238E27FC236}">
                        <a16:creationId xmlns:a16="http://schemas.microsoft.com/office/drawing/2014/main" id="{E9FD9059-25B3-4758-93A8-6B76737EF0B7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92" name="Oval 691">
                      <a:extLst>
                        <a:ext uri="{FF2B5EF4-FFF2-40B4-BE49-F238E27FC236}">
                          <a16:creationId xmlns:a16="http://schemas.microsoft.com/office/drawing/2014/main" id="{80D811DC-DDFF-4CD8-AB8D-DD3A71A406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Oval 692">
                      <a:extLst>
                        <a:ext uri="{FF2B5EF4-FFF2-40B4-BE49-F238E27FC236}">
                          <a16:creationId xmlns:a16="http://schemas.microsoft.com/office/drawing/2014/main" id="{BB0C8960-0E54-4F5C-80CC-99947D48AC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4" name="Oval 693">
                      <a:extLst>
                        <a:ext uri="{FF2B5EF4-FFF2-40B4-BE49-F238E27FC236}">
                          <a16:creationId xmlns:a16="http://schemas.microsoft.com/office/drawing/2014/main" id="{696ECA88-841B-4F77-B3A9-5C243F3FF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Oval 694">
                      <a:extLst>
                        <a:ext uri="{FF2B5EF4-FFF2-40B4-BE49-F238E27FC236}">
                          <a16:creationId xmlns:a16="http://schemas.microsoft.com/office/drawing/2014/main" id="{0601E4F2-31BE-42AF-83FC-F3965ED73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Oval 695">
                      <a:extLst>
                        <a:ext uri="{FF2B5EF4-FFF2-40B4-BE49-F238E27FC236}">
                          <a16:creationId xmlns:a16="http://schemas.microsoft.com/office/drawing/2014/main" id="{0C6BDC30-CD55-4C42-9E65-310534A81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Oval 696">
                      <a:extLst>
                        <a:ext uri="{FF2B5EF4-FFF2-40B4-BE49-F238E27FC236}">
                          <a16:creationId xmlns:a16="http://schemas.microsoft.com/office/drawing/2014/main" id="{A0FF6213-B4D6-479A-AEA1-0C4C816F7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8" name="Oval 697">
                      <a:extLst>
                        <a:ext uri="{FF2B5EF4-FFF2-40B4-BE49-F238E27FC236}">
                          <a16:creationId xmlns:a16="http://schemas.microsoft.com/office/drawing/2014/main" id="{011D2974-EBA1-440C-A9F1-9DEEFE8FFF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Oval 698">
                      <a:extLst>
                        <a:ext uri="{FF2B5EF4-FFF2-40B4-BE49-F238E27FC236}">
                          <a16:creationId xmlns:a16="http://schemas.microsoft.com/office/drawing/2014/main" id="{086DE711-1E54-49A4-A974-B34B2A38FF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Oval 699">
                      <a:extLst>
                        <a:ext uri="{FF2B5EF4-FFF2-40B4-BE49-F238E27FC236}">
                          <a16:creationId xmlns:a16="http://schemas.microsoft.com/office/drawing/2014/main" id="{96AE9FEF-4C53-42D4-AF40-7B2B47B7B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Oval 700">
                      <a:extLst>
                        <a:ext uri="{FF2B5EF4-FFF2-40B4-BE49-F238E27FC236}">
                          <a16:creationId xmlns:a16="http://schemas.microsoft.com/office/drawing/2014/main" id="{80109273-B69A-47AE-809C-DF057C886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Oval 701">
                      <a:extLst>
                        <a:ext uri="{FF2B5EF4-FFF2-40B4-BE49-F238E27FC236}">
                          <a16:creationId xmlns:a16="http://schemas.microsoft.com/office/drawing/2014/main" id="{8EEED67B-C238-45D0-9DE7-5E0FEBACC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Oval 702">
                      <a:extLst>
                        <a:ext uri="{FF2B5EF4-FFF2-40B4-BE49-F238E27FC236}">
                          <a16:creationId xmlns:a16="http://schemas.microsoft.com/office/drawing/2014/main" id="{E4D0A87D-CC2D-47FC-BC88-203B23865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4" name="Oval 703">
                      <a:extLst>
                        <a:ext uri="{FF2B5EF4-FFF2-40B4-BE49-F238E27FC236}">
                          <a16:creationId xmlns:a16="http://schemas.microsoft.com/office/drawing/2014/main" id="{00DE0B7D-08A8-4CFC-855D-6758ABF05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Oval 704">
                      <a:extLst>
                        <a:ext uri="{FF2B5EF4-FFF2-40B4-BE49-F238E27FC236}">
                          <a16:creationId xmlns:a16="http://schemas.microsoft.com/office/drawing/2014/main" id="{1918F4A3-F724-4DFA-9E90-1E73B0F63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Oval 705">
                      <a:extLst>
                        <a:ext uri="{FF2B5EF4-FFF2-40B4-BE49-F238E27FC236}">
                          <a16:creationId xmlns:a16="http://schemas.microsoft.com/office/drawing/2014/main" id="{7C810A00-5ECF-46FE-A387-3DCB78AD26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Oval 706">
                      <a:extLst>
                        <a:ext uri="{FF2B5EF4-FFF2-40B4-BE49-F238E27FC236}">
                          <a16:creationId xmlns:a16="http://schemas.microsoft.com/office/drawing/2014/main" id="{2DC55482-C44C-41FA-880E-9A3B12943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Oval 707">
                      <a:extLst>
                        <a:ext uri="{FF2B5EF4-FFF2-40B4-BE49-F238E27FC236}">
                          <a16:creationId xmlns:a16="http://schemas.microsoft.com/office/drawing/2014/main" id="{A7300601-B007-4219-98E7-0B32988795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09" name="Oval 708">
                      <a:extLst>
                        <a:ext uri="{FF2B5EF4-FFF2-40B4-BE49-F238E27FC236}">
                          <a16:creationId xmlns:a16="http://schemas.microsoft.com/office/drawing/2014/main" id="{FE540450-E9B9-4C06-B176-7F6E80E4D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28" name="Group 727">
                  <a:extLst>
                    <a:ext uri="{FF2B5EF4-FFF2-40B4-BE49-F238E27FC236}">
                      <a16:creationId xmlns:a16="http://schemas.microsoft.com/office/drawing/2014/main" id="{33A5BD7F-0D99-4A53-85FC-D6E745B96465}"/>
                    </a:ext>
                  </a:extLst>
                </p:cNvPr>
                <p:cNvGrpSpPr/>
                <p:nvPr/>
              </p:nvGrpSpPr>
              <p:grpSpPr>
                <a:xfrm>
                  <a:off x="4053942" y="3724302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729" name="Group 728">
                    <a:extLst>
                      <a:ext uri="{FF2B5EF4-FFF2-40B4-BE49-F238E27FC236}">
                        <a16:creationId xmlns:a16="http://schemas.microsoft.com/office/drawing/2014/main" id="{CA090406-5C3F-4D1F-A8DF-69BDFC2D4BFE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49" name="Oval 748">
                      <a:extLst>
                        <a:ext uri="{FF2B5EF4-FFF2-40B4-BE49-F238E27FC236}">
                          <a16:creationId xmlns:a16="http://schemas.microsoft.com/office/drawing/2014/main" id="{399E79C7-2071-4221-A4D3-63A17284D3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0" name="Oval 749">
                      <a:extLst>
                        <a:ext uri="{FF2B5EF4-FFF2-40B4-BE49-F238E27FC236}">
                          <a16:creationId xmlns:a16="http://schemas.microsoft.com/office/drawing/2014/main" id="{44E9E1A5-BF88-4517-882B-100D223179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1" name="Oval 750">
                      <a:extLst>
                        <a:ext uri="{FF2B5EF4-FFF2-40B4-BE49-F238E27FC236}">
                          <a16:creationId xmlns:a16="http://schemas.microsoft.com/office/drawing/2014/main" id="{AA92EB13-8438-44F2-8857-F08DEED891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2" name="Oval 751">
                      <a:extLst>
                        <a:ext uri="{FF2B5EF4-FFF2-40B4-BE49-F238E27FC236}">
                          <a16:creationId xmlns:a16="http://schemas.microsoft.com/office/drawing/2014/main" id="{93A5EA1F-BF5C-49FC-B324-D78A3F4DAA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3" name="Oval 752">
                      <a:extLst>
                        <a:ext uri="{FF2B5EF4-FFF2-40B4-BE49-F238E27FC236}">
                          <a16:creationId xmlns:a16="http://schemas.microsoft.com/office/drawing/2014/main" id="{7438DD8A-899B-475E-8010-386DA3712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4" name="Oval 753">
                      <a:extLst>
                        <a:ext uri="{FF2B5EF4-FFF2-40B4-BE49-F238E27FC236}">
                          <a16:creationId xmlns:a16="http://schemas.microsoft.com/office/drawing/2014/main" id="{AAE6F197-E18F-4448-9B63-198A2FCA9B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Oval 754">
                      <a:extLst>
                        <a:ext uri="{FF2B5EF4-FFF2-40B4-BE49-F238E27FC236}">
                          <a16:creationId xmlns:a16="http://schemas.microsoft.com/office/drawing/2014/main" id="{3AC7CC07-E041-4D5A-BBB7-343199812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Oval 755">
                      <a:extLst>
                        <a:ext uri="{FF2B5EF4-FFF2-40B4-BE49-F238E27FC236}">
                          <a16:creationId xmlns:a16="http://schemas.microsoft.com/office/drawing/2014/main" id="{99D75E02-0590-4DA7-AC33-9300534AD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Oval 756">
                      <a:extLst>
                        <a:ext uri="{FF2B5EF4-FFF2-40B4-BE49-F238E27FC236}">
                          <a16:creationId xmlns:a16="http://schemas.microsoft.com/office/drawing/2014/main" id="{B216AC36-0DC7-41ED-8A71-4A8FE08673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Oval 757">
                      <a:extLst>
                        <a:ext uri="{FF2B5EF4-FFF2-40B4-BE49-F238E27FC236}">
                          <a16:creationId xmlns:a16="http://schemas.microsoft.com/office/drawing/2014/main" id="{42D58DF1-92CD-495B-BE76-00F83F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Oval 758">
                      <a:extLst>
                        <a:ext uri="{FF2B5EF4-FFF2-40B4-BE49-F238E27FC236}">
                          <a16:creationId xmlns:a16="http://schemas.microsoft.com/office/drawing/2014/main" id="{2F9D14E1-056E-4647-B570-E74F3FCFE0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0" name="Oval 759">
                      <a:extLst>
                        <a:ext uri="{FF2B5EF4-FFF2-40B4-BE49-F238E27FC236}">
                          <a16:creationId xmlns:a16="http://schemas.microsoft.com/office/drawing/2014/main" id="{1C9DFFE9-1EF1-4D59-8EC5-E67D4A336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Oval 760">
                      <a:extLst>
                        <a:ext uri="{FF2B5EF4-FFF2-40B4-BE49-F238E27FC236}">
                          <a16:creationId xmlns:a16="http://schemas.microsoft.com/office/drawing/2014/main" id="{E6CC820F-5E73-4603-B8B8-2C4279ECB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Oval 761">
                      <a:extLst>
                        <a:ext uri="{FF2B5EF4-FFF2-40B4-BE49-F238E27FC236}">
                          <a16:creationId xmlns:a16="http://schemas.microsoft.com/office/drawing/2014/main" id="{FB75C446-86D4-42CF-8753-38C7B7746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Oval 762">
                      <a:extLst>
                        <a:ext uri="{FF2B5EF4-FFF2-40B4-BE49-F238E27FC236}">
                          <a16:creationId xmlns:a16="http://schemas.microsoft.com/office/drawing/2014/main" id="{63037A22-A36A-4C29-AE9B-39F0A486A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Oval 763">
                      <a:extLst>
                        <a:ext uri="{FF2B5EF4-FFF2-40B4-BE49-F238E27FC236}">
                          <a16:creationId xmlns:a16="http://schemas.microsoft.com/office/drawing/2014/main" id="{7313B01D-E3D8-4575-A578-EE59DBE59F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Oval 764">
                      <a:extLst>
                        <a:ext uri="{FF2B5EF4-FFF2-40B4-BE49-F238E27FC236}">
                          <a16:creationId xmlns:a16="http://schemas.microsoft.com/office/drawing/2014/main" id="{3035EE84-7721-4DE1-A25B-D29EA308C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66" name="Oval 765">
                      <a:extLst>
                        <a:ext uri="{FF2B5EF4-FFF2-40B4-BE49-F238E27FC236}">
                          <a16:creationId xmlns:a16="http://schemas.microsoft.com/office/drawing/2014/main" id="{867F2DC0-33F9-4641-8B54-B98E6849AA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30" name="Group 729">
                    <a:extLst>
                      <a:ext uri="{FF2B5EF4-FFF2-40B4-BE49-F238E27FC236}">
                        <a16:creationId xmlns:a16="http://schemas.microsoft.com/office/drawing/2014/main" id="{6B5E2D52-B42E-4DD9-BB1A-63662610DDA6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731" name="Oval 730">
                      <a:extLst>
                        <a:ext uri="{FF2B5EF4-FFF2-40B4-BE49-F238E27FC236}">
                          <a16:creationId xmlns:a16="http://schemas.microsoft.com/office/drawing/2014/main" id="{7BA5A275-0E32-4075-B039-BBC5824892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2" name="Oval 731">
                      <a:extLst>
                        <a:ext uri="{FF2B5EF4-FFF2-40B4-BE49-F238E27FC236}">
                          <a16:creationId xmlns:a16="http://schemas.microsoft.com/office/drawing/2014/main" id="{B95A79D9-4915-4C8F-88B3-4401B0804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Oval 732">
                      <a:extLst>
                        <a:ext uri="{FF2B5EF4-FFF2-40B4-BE49-F238E27FC236}">
                          <a16:creationId xmlns:a16="http://schemas.microsoft.com/office/drawing/2014/main" id="{C6A7648E-D451-4E7F-BA19-1CB79B38D6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Oval 733">
                      <a:extLst>
                        <a:ext uri="{FF2B5EF4-FFF2-40B4-BE49-F238E27FC236}">
                          <a16:creationId xmlns:a16="http://schemas.microsoft.com/office/drawing/2014/main" id="{418A0E7C-E2D3-4582-8DC5-7476E6FD1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5" name="Oval 734">
                      <a:extLst>
                        <a:ext uri="{FF2B5EF4-FFF2-40B4-BE49-F238E27FC236}">
                          <a16:creationId xmlns:a16="http://schemas.microsoft.com/office/drawing/2014/main" id="{37B5FF3E-C52A-4F9C-A211-A319FEF7F0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Oval 735">
                      <a:extLst>
                        <a:ext uri="{FF2B5EF4-FFF2-40B4-BE49-F238E27FC236}">
                          <a16:creationId xmlns:a16="http://schemas.microsoft.com/office/drawing/2014/main" id="{4EFFAC6C-65AC-4E35-AEBA-8DCC06F4A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Oval 736">
                      <a:extLst>
                        <a:ext uri="{FF2B5EF4-FFF2-40B4-BE49-F238E27FC236}">
                          <a16:creationId xmlns:a16="http://schemas.microsoft.com/office/drawing/2014/main" id="{620619AC-B317-419D-AD7B-B14C9644E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8" name="Oval 737">
                      <a:extLst>
                        <a:ext uri="{FF2B5EF4-FFF2-40B4-BE49-F238E27FC236}">
                          <a16:creationId xmlns:a16="http://schemas.microsoft.com/office/drawing/2014/main" id="{ADF64EA1-2DCC-4E14-B776-19BBD0F2B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9" name="Oval 738">
                      <a:extLst>
                        <a:ext uri="{FF2B5EF4-FFF2-40B4-BE49-F238E27FC236}">
                          <a16:creationId xmlns:a16="http://schemas.microsoft.com/office/drawing/2014/main" id="{513FC575-06A9-49ED-96A4-1BBCEFBBB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0" name="Oval 739">
                      <a:extLst>
                        <a:ext uri="{FF2B5EF4-FFF2-40B4-BE49-F238E27FC236}">
                          <a16:creationId xmlns:a16="http://schemas.microsoft.com/office/drawing/2014/main" id="{C18A3CEE-B043-48B8-97CD-18BF7666ED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1" name="Oval 740">
                      <a:extLst>
                        <a:ext uri="{FF2B5EF4-FFF2-40B4-BE49-F238E27FC236}">
                          <a16:creationId xmlns:a16="http://schemas.microsoft.com/office/drawing/2014/main" id="{4CBD5FB4-0970-4D1D-8E4E-C3D4F68D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2" name="Oval 741">
                      <a:extLst>
                        <a:ext uri="{FF2B5EF4-FFF2-40B4-BE49-F238E27FC236}">
                          <a16:creationId xmlns:a16="http://schemas.microsoft.com/office/drawing/2014/main" id="{1D953423-1439-455D-819F-41335B6B0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Oval 742">
                      <a:extLst>
                        <a:ext uri="{FF2B5EF4-FFF2-40B4-BE49-F238E27FC236}">
                          <a16:creationId xmlns:a16="http://schemas.microsoft.com/office/drawing/2014/main" id="{5D4142EF-D9F4-4E94-8F08-A96643FC6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Oval 743">
                      <a:extLst>
                        <a:ext uri="{FF2B5EF4-FFF2-40B4-BE49-F238E27FC236}">
                          <a16:creationId xmlns:a16="http://schemas.microsoft.com/office/drawing/2014/main" id="{04BC44C0-85D7-47D8-85D3-EE055F1CAD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Oval 744">
                      <a:extLst>
                        <a:ext uri="{FF2B5EF4-FFF2-40B4-BE49-F238E27FC236}">
                          <a16:creationId xmlns:a16="http://schemas.microsoft.com/office/drawing/2014/main" id="{A33F976D-A2E2-423A-8899-5F5B4DAE75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Oval 745">
                      <a:extLst>
                        <a:ext uri="{FF2B5EF4-FFF2-40B4-BE49-F238E27FC236}">
                          <a16:creationId xmlns:a16="http://schemas.microsoft.com/office/drawing/2014/main" id="{A15D26EF-E2BC-480C-8897-19E4ACA19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Oval 746">
                      <a:extLst>
                        <a:ext uri="{FF2B5EF4-FFF2-40B4-BE49-F238E27FC236}">
                          <a16:creationId xmlns:a16="http://schemas.microsoft.com/office/drawing/2014/main" id="{098E8F14-E171-43CB-93A6-2914A083C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48" name="Oval 747">
                      <a:extLst>
                        <a:ext uri="{FF2B5EF4-FFF2-40B4-BE49-F238E27FC236}">
                          <a16:creationId xmlns:a16="http://schemas.microsoft.com/office/drawing/2014/main" id="{D5913BDE-2380-47D6-A180-25DCC7D8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A00DABE4-512E-478F-B7E5-0CB06E95F63C}"/>
                </a:ext>
              </a:extLst>
            </p:cNvPr>
            <p:cNvGrpSpPr/>
            <p:nvPr/>
          </p:nvGrpSpPr>
          <p:grpSpPr>
            <a:xfrm>
              <a:off x="7347862" y="1956522"/>
              <a:ext cx="2241521" cy="2202287"/>
              <a:chOff x="7812400" y="3242869"/>
              <a:chExt cx="2241521" cy="2202287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BF29A97-8F12-41F4-B33E-EA17D4216991}"/>
                  </a:ext>
                </a:extLst>
              </p:cNvPr>
              <p:cNvSpPr/>
              <p:nvPr/>
            </p:nvSpPr>
            <p:spPr>
              <a:xfrm>
                <a:off x="7812400" y="3242869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9" name="Picture 768">
                <a:extLst>
                  <a:ext uri="{FF2B5EF4-FFF2-40B4-BE49-F238E27FC236}">
                    <a16:creationId xmlns:a16="http://schemas.microsoft.com/office/drawing/2014/main" id="{BA80F8B1-95CC-48A0-892B-F4586B2CE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1" name="Picture 770">
                <a:extLst>
                  <a:ext uri="{FF2B5EF4-FFF2-40B4-BE49-F238E27FC236}">
                    <a16:creationId xmlns:a16="http://schemas.microsoft.com/office/drawing/2014/main" id="{7902E122-ED92-47E1-9FD8-7ADF0F7DB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0610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2" name="Picture 771">
                <a:extLst>
                  <a:ext uri="{FF2B5EF4-FFF2-40B4-BE49-F238E27FC236}">
                    <a16:creationId xmlns:a16="http://schemas.microsoft.com/office/drawing/2014/main" id="{DFE784BF-BDB7-4111-B793-1E8CF073E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3263969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3" name="Picture 772">
                <a:extLst>
                  <a:ext uri="{FF2B5EF4-FFF2-40B4-BE49-F238E27FC236}">
                    <a16:creationId xmlns:a16="http://schemas.microsoft.com/office/drawing/2014/main" id="{4031EC96-6EEF-4C27-AB47-D08BE0A22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6180" y="3263969"/>
                <a:ext cx="1117741" cy="1087450"/>
              </a:xfrm>
              <a:prstGeom prst="rect">
                <a:avLst/>
              </a:prstGeom>
            </p:spPr>
          </p:pic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2DDDBE2-4C86-4C88-82C7-8E6D63FB24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09" y="4583110"/>
            <a:ext cx="8897523" cy="2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1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CAC595-A208-4096-9A42-7E89E0778EDF}"/>
              </a:ext>
            </a:extLst>
          </p:cNvPr>
          <p:cNvCxnSpPr/>
          <p:nvPr/>
        </p:nvCxnSpPr>
        <p:spPr>
          <a:xfrm flipH="1">
            <a:off x="410571" y="6577324"/>
            <a:ext cx="5356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71EF30-FE20-4CF0-84B0-90454FE9498D}"/>
              </a:ext>
            </a:extLst>
          </p:cNvPr>
          <p:cNvCxnSpPr>
            <a:cxnSpLocks/>
          </p:cNvCxnSpPr>
          <p:nvPr/>
        </p:nvCxnSpPr>
        <p:spPr>
          <a:xfrm>
            <a:off x="1064526" y="545911"/>
            <a:ext cx="0" cy="603141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AE4B87A-04D3-43AB-8797-E787EF77354D}"/>
              </a:ext>
            </a:extLst>
          </p:cNvPr>
          <p:cNvGrpSpPr/>
          <p:nvPr/>
        </p:nvGrpSpPr>
        <p:grpSpPr>
          <a:xfrm>
            <a:off x="1572797" y="186292"/>
            <a:ext cx="9046405" cy="6391032"/>
            <a:chOff x="421161" y="78007"/>
            <a:chExt cx="9046405" cy="639103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5A80D2C-F686-452A-94B9-D43C1315CEB7}"/>
                </a:ext>
              </a:extLst>
            </p:cNvPr>
            <p:cNvSpPr/>
            <p:nvPr/>
          </p:nvSpPr>
          <p:spPr>
            <a:xfrm>
              <a:off x="2770495" y="641445"/>
              <a:ext cx="5827594" cy="5827594"/>
            </a:xfrm>
            <a:prstGeom prst="ellipse">
              <a:avLst/>
            </a:prstGeom>
            <a:noFill/>
            <a:ln w="177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20FC53-BE08-4C9F-8902-1169CBC3DF5F}"/>
                </a:ext>
              </a:extLst>
            </p:cNvPr>
            <p:cNvGrpSpPr/>
            <p:nvPr/>
          </p:nvGrpSpPr>
          <p:grpSpPr>
            <a:xfrm>
              <a:off x="3135005" y="795484"/>
              <a:ext cx="6332561" cy="5432093"/>
              <a:chOff x="3088944" y="832514"/>
              <a:chExt cx="6332561" cy="543209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73970CB-373E-4BE4-A258-FE6A5F8D6864}"/>
                  </a:ext>
                </a:extLst>
              </p:cNvPr>
              <p:cNvGrpSpPr/>
              <p:nvPr/>
            </p:nvGrpSpPr>
            <p:grpSpPr>
              <a:xfrm>
                <a:off x="3088944" y="1757292"/>
                <a:ext cx="6332561" cy="3595900"/>
                <a:chOff x="3088944" y="1637731"/>
                <a:chExt cx="6332561" cy="3595900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542E908-9EE4-4A76-8565-068DDD7C2513}"/>
                    </a:ext>
                  </a:extLst>
                </p:cNvPr>
                <p:cNvSpPr/>
                <p:nvPr/>
              </p:nvSpPr>
              <p:spPr>
                <a:xfrm>
                  <a:off x="3088944" y="3120219"/>
                  <a:ext cx="6332561" cy="61756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C6F6FE84-0773-4ABC-AF15-F8ADC783DCA8}"/>
                    </a:ext>
                  </a:extLst>
                </p:cNvPr>
                <p:cNvSpPr/>
                <p:nvPr/>
              </p:nvSpPr>
              <p:spPr>
                <a:xfrm>
                  <a:off x="3643952" y="1637731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152B474-9D69-472C-B17B-1BB7BBA2671A}"/>
                    </a:ext>
                  </a:extLst>
                </p:cNvPr>
                <p:cNvSpPr/>
                <p:nvPr/>
              </p:nvSpPr>
              <p:spPr>
                <a:xfrm>
                  <a:off x="3643952" y="3737780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B4C9D2B-AEB1-48B1-8FBC-085EF4B9E803}"/>
                    </a:ext>
                  </a:extLst>
                </p:cNvPr>
                <p:cNvSpPr/>
                <p:nvPr/>
              </p:nvSpPr>
              <p:spPr>
                <a:xfrm>
                  <a:off x="7444854" y="3751143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C00468EF-DFE0-4035-992E-C959519F7252}"/>
                    </a:ext>
                  </a:extLst>
                </p:cNvPr>
                <p:cNvSpPr/>
                <p:nvPr/>
              </p:nvSpPr>
              <p:spPr>
                <a:xfrm>
                  <a:off x="7444854" y="1637731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14598F1-F464-4CFE-AB00-5304FEE6F3C7}"/>
                  </a:ext>
                </a:extLst>
              </p:cNvPr>
              <p:cNvSpPr/>
              <p:nvPr/>
            </p:nvSpPr>
            <p:spPr>
              <a:xfrm>
                <a:off x="5547815" y="832514"/>
                <a:ext cx="269544" cy="24072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72F0968-74E0-4972-B569-5D7067FD2425}"/>
                  </a:ext>
                </a:extLst>
              </p:cNvPr>
              <p:cNvSpPr/>
              <p:nvPr/>
            </p:nvSpPr>
            <p:spPr>
              <a:xfrm>
                <a:off x="5544403" y="3870704"/>
                <a:ext cx="272955" cy="23939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89A880E-6D2C-44F1-8C28-B0159086EF42}"/>
                  </a:ext>
                </a:extLst>
              </p:cNvPr>
              <p:cNvSpPr/>
              <p:nvPr/>
            </p:nvSpPr>
            <p:spPr>
              <a:xfrm>
                <a:off x="6496334" y="1064525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6FB79E8-B244-4967-940A-3E49D706CAD4}"/>
                  </a:ext>
                </a:extLst>
              </p:cNvPr>
              <p:cNvSpPr/>
              <p:nvPr/>
            </p:nvSpPr>
            <p:spPr>
              <a:xfrm>
                <a:off x="6523630" y="3870704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265EE2B-16CA-4C0F-8721-4D4F8786DA8B}"/>
                  </a:ext>
                </a:extLst>
              </p:cNvPr>
              <p:cNvSpPr/>
              <p:nvPr/>
            </p:nvSpPr>
            <p:spPr>
              <a:xfrm>
                <a:off x="4618628" y="3870704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1FB36C2-31CA-40C7-AFB8-E292CFF1A055}"/>
                  </a:ext>
                </a:extLst>
              </p:cNvPr>
              <p:cNvSpPr/>
              <p:nvPr/>
            </p:nvSpPr>
            <p:spPr>
              <a:xfrm>
                <a:off x="4618629" y="1064525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607274D-E30D-4C74-A103-DDB133B12CAE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4937645" y="2115123"/>
              <a:ext cx="65281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77BCC9-7876-431C-A039-9DD222885D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612" y="545911"/>
              <a:ext cx="5356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E0DFCCC-287D-4722-B104-167278479405}"/>
                </a:ext>
              </a:extLst>
            </p:cNvPr>
            <p:cNvGrpSpPr/>
            <p:nvPr/>
          </p:nvGrpSpPr>
          <p:grpSpPr>
            <a:xfrm>
              <a:off x="1645409" y="727170"/>
              <a:ext cx="4171949" cy="5647666"/>
              <a:chOff x="1645409" y="727170"/>
              <a:chExt cx="4171949" cy="564766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2793B80-2777-457F-B0A8-77D4E134A6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5450" y="727170"/>
                <a:ext cx="41219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4A5F1E0-8A2D-40A0-AEFF-E0C4FA005B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409" y="6374836"/>
                <a:ext cx="41219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1E8B011-AD7D-4FCA-B6C8-4C060166A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450" y="727170"/>
                <a:ext cx="0" cy="5647666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959D605-AFDA-4DC4-9963-25A0C8DF5CDA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61" y="1540911"/>
              <a:ext cx="615619" cy="21638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A91A6CD-0E54-43D1-B657-5A6845CC15B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063" y="1556852"/>
              <a:ext cx="551619" cy="21181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32F05A1-1158-4EFE-8BDB-090D3037419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952" y="78007"/>
              <a:ext cx="1539048" cy="273891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3987B40-1192-4E85-8FDE-DAE582D582BD}"/>
                </a:ext>
              </a:extLst>
            </p:cNvPr>
            <p:cNvCxnSpPr/>
            <p:nvPr/>
          </p:nvCxnSpPr>
          <p:spPr>
            <a:xfrm flipV="1">
              <a:off x="5217993" y="383766"/>
              <a:ext cx="0" cy="1768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07BE-F149-4360-9A21-B6F7E33354E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5970" y="3421472"/>
              <a:ext cx="726857" cy="17828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5E70FC0-57E0-4E81-A892-29F8477C8FA6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840" y="4852339"/>
              <a:ext cx="1083428" cy="178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716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A80D2C-F686-452A-94B9-D43C1315CEB7}"/>
              </a:ext>
            </a:extLst>
          </p:cNvPr>
          <p:cNvSpPr/>
          <p:nvPr/>
        </p:nvSpPr>
        <p:spPr>
          <a:xfrm>
            <a:off x="2770495" y="641445"/>
            <a:ext cx="5827594" cy="5827594"/>
          </a:xfrm>
          <a:prstGeom prst="ellipse">
            <a:avLst/>
          </a:prstGeom>
          <a:noFill/>
          <a:ln w="177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20FC53-BE08-4C9F-8902-1169CBC3DF5F}"/>
              </a:ext>
            </a:extLst>
          </p:cNvPr>
          <p:cNvGrpSpPr/>
          <p:nvPr/>
        </p:nvGrpSpPr>
        <p:grpSpPr>
          <a:xfrm>
            <a:off x="3088944" y="832514"/>
            <a:ext cx="6332561" cy="5432093"/>
            <a:chOff x="3088944" y="832514"/>
            <a:chExt cx="6332561" cy="54320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3970CB-373E-4BE4-A258-FE6A5F8D6864}"/>
                </a:ext>
              </a:extLst>
            </p:cNvPr>
            <p:cNvGrpSpPr/>
            <p:nvPr/>
          </p:nvGrpSpPr>
          <p:grpSpPr>
            <a:xfrm>
              <a:off x="3088944" y="1757292"/>
              <a:ext cx="6332561" cy="3595900"/>
              <a:chOff x="3088944" y="1637731"/>
              <a:chExt cx="6332561" cy="359590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542E908-9EE4-4A76-8565-068DDD7C2513}"/>
                  </a:ext>
                </a:extLst>
              </p:cNvPr>
              <p:cNvSpPr/>
              <p:nvPr/>
            </p:nvSpPr>
            <p:spPr>
              <a:xfrm>
                <a:off x="3088944" y="3120219"/>
                <a:ext cx="6332561" cy="6175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6F6FE84-0773-4ABC-AF15-F8ADC783DCA8}"/>
                  </a:ext>
                </a:extLst>
              </p:cNvPr>
              <p:cNvSpPr/>
              <p:nvPr/>
            </p:nvSpPr>
            <p:spPr>
              <a:xfrm>
                <a:off x="3643952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152B474-9D69-472C-B17B-1BB7BBA2671A}"/>
                  </a:ext>
                </a:extLst>
              </p:cNvPr>
              <p:cNvSpPr/>
              <p:nvPr/>
            </p:nvSpPr>
            <p:spPr>
              <a:xfrm>
                <a:off x="3643952" y="3737780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B4C9D2B-AEB1-48B1-8FBC-085EF4B9E803}"/>
                  </a:ext>
                </a:extLst>
              </p:cNvPr>
              <p:cNvSpPr/>
              <p:nvPr/>
            </p:nvSpPr>
            <p:spPr>
              <a:xfrm>
                <a:off x="7444854" y="3751143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00468EF-DFE0-4035-992E-C959519F7252}"/>
                  </a:ext>
                </a:extLst>
              </p:cNvPr>
              <p:cNvSpPr/>
              <p:nvPr/>
            </p:nvSpPr>
            <p:spPr>
              <a:xfrm>
                <a:off x="7444854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14598F1-F464-4CFE-AB00-5304FEE6F3C7}"/>
                </a:ext>
              </a:extLst>
            </p:cNvPr>
            <p:cNvSpPr/>
            <p:nvPr/>
          </p:nvSpPr>
          <p:spPr>
            <a:xfrm>
              <a:off x="5547815" y="832514"/>
              <a:ext cx="269544" cy="2407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72F0968-74E0-4972-B569-5D7067FD2425}"/>
                </a:ext>
              </a:extLst>
            </p:cNvPr>
            <p:cNvSpPr/>
            <p:nvPr/>
          </p:nvSpPr>
          <p:spPr>
            <a:xfrm>
              <a:off x="5544403" y="3870704"/>
              <a:ext cx="272955" cy="23939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89A880E-6D2C-44F1-8C28-B0159086EF42}"/>
                </a:ext>
              </a:extLst>
            </p:cNvPr>
            <p:cNvSpPr/>
            <p:nvPr/>
          </p:nvSpPr>
          <p:spPr>
            <a:xfrm>
              <a:off x="6496334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6FB79E8-B244-4967-940A-3E49D706CAD4}"/>
                </a:ext>
              </a:extLst>
            </p:cNvPr>
            <p:cNvSpPr/>
            <p:nvPr/>
          </p:nvSpPr>
          <p:spPr>
            <a:xfrm>
              <a:off x="6523630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265EE2B-16CA-4C0F-8721-4D4F8786DA8B}"/>
                </a:ext>
              </a:extLst>
            </p:cNvPr>
            <p:cNvSpPr/>
            <p:nvPr/>
          </p:nvSpPr>
          <p:spPr>
            <a:xfrm>
              <a:off x="4618628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1FB36C2-31CA-40C7-AFB8-E292CFF1A055}"/>
                </a:ext>
              </a:extLst>
            </p:cNvPr>
            <p:cNvSpPr/>
            <p:nvPr/>
          </p:nvSpPr>
          <p:spPr>
            <a:xfrm>
              <a:off x="4618629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Left 1">
            <a:extLst>
              <a:ext uri="{FF2B5EF4-FFF2-40B4-BE49-F238E27FC236}">
                <a16:creationId xmlns:a16="http://schemas.microsoft.com/office/drawing/2014/main" id="{224DBAD8-385B-44BB-BD02-02F02276E512}"/>
              </a:ext>
            </a:extLst>
          </p:cNvPr>
          <p:cNvSpPr/>
          <p:nvPr/>
        </p:nvSpPr>
        <p:spPr>
          <a:xfrm>
            <a:off x="9471545" y="3162086"/>
            <a:ext cx="1900451" cy="7729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Direction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58DC5E8-DFA1-4384-AB1F-128B9780FB8A}"/>
              </a:ext>
            </a:extLst>
          </p:cNvPr>
          <p:cNvCxnSpPr>
            <a:cxnSpLocks/>
          </p:cNvCxnSpPr>
          <p:nvPr/>
        </p:nvCxnSpPr>
        <p:spPr>
          <a:xfrm rot="10800000">
            <a:off x="6096000" y="1171665"/>
            <a:ext cx="3375545" cy="2292966"/>
          </a:xfrm>
          <a:prstGeom prst="bentConnector3">
            <a:avLst>
              <a:gd name="adj1" fmla="val 83962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FA9B19F-E309-42AE-B967-4A36290574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3827" y="3617314"/>
            <a:ext cx="5823048" cy="1542125"/>
          </a:xfrm>
          <a:prstGeom prst="bentConnector3">
            <a:avLst>
              <a:gd name="adj1" fmla="val 94766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382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D996022-8A2E-4A53-8920-B4DB2F0D02D7}"/>
              </a:ext>
            </a:extLst>
          </p:cNvPr>
          <p:cNvGrpSpPr/>
          <p:nvPr/>
        </p:nvGrpSpPr>
        <p:grpSpPr>
          <a:xfrm>
            <a:off x="821738" y="0"/>
            <a:ext cx="10548523" cy="5862284"/>
            <a:chOff x="186520" y="-549388"/>
            <a:chExt cx="11132024" cy="63747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6861DA-529A-4877-8380-8F22E6B1D217}"/>
                </a:ext>
              </a:extLst>
            </p:cNvPr>
            <p:cNvSpPr/>
            <p:nvPr/>
          </p:nvSpPr>
          <p:spPr>
            <a:xfrm>
              <a:off x="1935945" y="-549388"/>
              <a:ext cx="8469576" cy="61358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B4A4D7-9AFC-4156-9C05-A6B1EC55DA8E}"/>
                </a:ext>
              </a:extLst>
            </p:cNvPr>
            <p:cNvSpPr/>
            <p:nvPr/>
          </p:nvSpPr>
          <p:spPr>
            <a:xfrm>
              <a:off x="818865" y="3029230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7A70499-05C9-40FD-A036-7D8AA7727EFA}"/>
                </a:ext>
              </a:extLst>
            </p:cNvPr>
            <p:cNvSpPr/>
            <p:nvPr/>
          </p:nvSpPr>
          <p:spPr>
            <a:xfrm>
              <a:off x="2297371" y="5299881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196353F-0834-4EE0-8AA0-8092F5FD38AC}"/>
                </a:ext>
              </a:extLst>
            </p:cNvPr>
            <p:cNvSpPr/>
            <p:nvPr/>
          </p:nvSpPr>
          <p:spPr>
            <a:xfrm>
              <a:off x="2297372" y="782472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34838A0-AFF2-41B0-931C-5B0FB77CEA45}"/>
                </a:ext>
              </a:extLst>
            </p:cNvPr>
            <p:cNvSpPr/>
            <p:nvPr/>
          </p:nvSpPr>
          <p:spPr>
            <a:xfrm rot="10800000">
              <a:off x="186520" y="2804615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E056674-48EB-4EBE-80E6-5C1FA2BB7954}"/>
                </a:ext>
              </a:extLst>
            </p:cNvPr>
            <p:cNvSpPr/>
            <p:nvPr/>
          </p:nvSpPr>
          <p:spPr>
            <a:xfrm rot="10800000">
              <a:off x="10417792" y="5061045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70F8443E-1E47-4EE8-888F-C1ECAA8A72C6}"/>
                </a:ext>
              </a:extLst>
            </p:cNvPr>
            <p:cNvSpPr/>
            <p:nvPr/>
          </p:nvSpPr>
          <p:spPr>
            <a:xfrm rot="10800000">
              <a:off x="10373437" y="507242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CA18F65-5CED-429B-B6F1-8935F3FC7259}"/>
                </a:ext>
              </a:extLst>
            </p:cNvPr>
            <p:cNvGrpSpPr/>
            <p:nvPr/>
          </p:nvGrpSpPr>
          <p:grpSpPr>
            <a:xfrm>
              <a:off x="4021542" y="1287439"/>
              <a:ext cx="4799464" cy="1552432"/>
              <a:chOff x="4021542" y="1287439"/>
              <a:chExt cx="4799464" cy="1552432"/>
            </a:xfrm>
          </p:grpSpPr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5AC22484-5A22-4B74-A1C7-8076AC0EC85F}"/>
                  </a:ext>
                </a:extLst>
              </p:cNvPr>
              <p:cNvSpPr/>
              <p:nvPr/>
            </p:nvSpPr>
            <p:spPr>
              <a:xfrm>
                <a:off x="4021542" y="1287439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49D6E90C-C51E-484D-AE65-A2CA745E0EE8}"/>
                  </a:ext>
                </a:extLst>
              </p:cNvPr>
              <p:cNvSpPr/>
              <p:nvPr/>
            </p:nvSpPr>
            <p:spPr>
              <a:xfrm>
                <a:off x="5546679" y="129994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48063A23-1F51-4B40-9E6A-6D94EC34952F}"/>
                  </a:ext>
                </a:extLst>
              </p:cNvPr>
              <p:cNvSpPr/>
              <p:nvPr/>
            </p:nvSpPr>
            <p:spPr>
              <a:xfrm>
                <a:off x="7044521" y="1306771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7F95197D-DD8B-4968-A450-73A59FAAF6DC}"/>
                  </a:ext>
                </a:extLst>
              </p:cNvPr>
              <p:cNvSpPr/>
              <p:nvPr/>
            </p:nvSpPr>
            <p:spPr>
              <a:xfrm>
                <a:off x="8343335" y="1306772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05B252-EEBD-4B3C-A2D1-7944D1383A0D}"/>
                </a:ext>
              </a:extLst>
            </p:cNvPr>
            <p:cNvGrpSpPr/>
            <p:nvPr/>
          </p:nvGrpSpPr>
          <p:grpSpPr>
            <a:xfrm rot="10800000">
              <a:off x="2586251" y="3514286"/>
              <a:ext cx="6234755" cy="1591116"/>
              <a:chOff x="2614681" y="1262416"/>
              <a:chExt cx="6234755" cy="1591116"/>
            </a:xfrm>
          </p:grpSpPr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52387596-7E9C-473B-B90E-932C2848254E}"/>
                  </a:ext>
                </a:extLst>
              </p:cNvPr>
              <p:cNvSpPr/>
              <p:nvPr/>
            </p:nvSpPr>
            <p:spPr>
              <a:xfrm>
                <a:off x="2614681" y="12624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D3C866E7-4C94-4108-95D7-6C277213B33F}"/>
                  </a:ext>
                </a:extLst>
              </p:cNvPr>
              <p:cNvSpPr/>
              <p:nvPr/>
            </p:nvSpPr>
            <p:spPr>
              <a:xfrm>
                <a:off x="3913495" y="12715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48D73A-B7C1-4014-B4CF-BF5D019C1DCC}"/>
                  </a:ext>
                </a:extLst>
              </p:cNvPr>
              <p:cNvSpPr/>
              <p:nvPr/>
            </p:nvSpPr>
            <p:spPr>
              <a:xfrm>
                <a:off x="5411337" y="129938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C82C7C55-F879-4EDB-B162-25F2C6FF8931}"/>
                  </a:ext>
                </a:extLst>
              </p:cNvPr>
              <p:cNvSpPr/>
              <p:nvPr/>
            </p:nvSpPr>
            <p:spPr>
              <a:xfrm>
                <a:off x="6936475" y="132043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Down 23">
                <a:extLst>
                  <a:ext uri="{FF2B5EF4-FFF2-40B4-BE49-F238E27FC236}">
                    <a16:creationId xmlns:a16="http://schemas.microsoft.com/office/drawing/2014/main" id="{34091615-5183-4905-996A-CFDA561F1330}"/>
                  </a:ext>
                </a:extLst>
              </p:cNvPr>
              <p:cNvSpPr/>
              <p:nvPr/>
            </p:nvSpPr>
            <p:spPr>
              <a:xfrm>
                <a:off x="8371765" y="130677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D106F7-83F0-47C2-A79A-873F8B4B18A3}"/>
                </a:ext>
              </a:extLst>
            </p:cNvPr>
            <p:cNvGrpSpPr/>
            <p:nvPr/>
          </p:nvGrpSpPr>
          <p:grpSpPr>
            <a:xfrm rot="10800000">
              <a:off x="2668135" y="-64267"/>
              <a:ext cx="6234755" cy="707080"/>
              <a:chOff x="2614681" y="1262416"/>
              <a:chExt cx="6234755" cy="1591116"/>
            </a:xfrm>
          </p:grpSpPr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F0C2C92B-9B2E-416C-A3D8-4FA1087C07ED}"/>
                  </a:ext>
                </a:extLst>
              </p:cNvPr>
              <p:cNvSpPr/>
              <p:nvPr/>
            </p:nvSpPr>
            <p:spPr>
              <a:xfrm>
                <a:off x="2614681" y="12624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4122990-DD7D-4E5F-9AEF-C49436F9FD5D}"/>
                  </a:ext>
                </a:extLst>
              </p:cNvPr>
              <p:cNvSpPr/>
              <p:nvPr/>
            </p:nvSpPr>
            <p:spPr>
              <a:xfrm>
                <a:off x="3913495" y="12715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99FC1118-753F-4C08-ADE9-3EA3F4A4D88D}"/>
                  </a:ext>
                </a:extLst>
              </p:cNvPr>
              <p:cNvSpPr/>
              <p:nvPr/>
            </p:nvSpPr>
            <p:spPr>
              <a:xfrm>
                <a:off x="5411337" y="129938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3C38CE64-5646-450F-AEED-85E6C10F8597}"/>
                  </a:ext>
                </a:extLst>
              </p:cNvPr>
              <p:cNvSpPr/>
              <p:nvPr/>
            </p:nvSpPr>
            <p:spPr>
              <a:xfrm>
                <a:off x="6936475" y="132043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row: Down 29">
                <a:extLst>
                  <a:ext uri="{FF2B5EF4-FFF2-40B4-BE49-F238E27FC236}">
                    <a16:creationId xmlns:a16="http://schemas.microsoft.com/office/drawing/2014/main" id="{A57C535B-122D-4485-BE1F-46DBE74FC2CB}"/>
                  </a:ext>
                </a:extLst>
              </p:cNvPr>
              <p:cNvSpPr/>
              <p:nvPr/>
            </p:nvSpPr>
            <p:spPr>
              <a:xfrm>
                <a:off x="8371765" y="130677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168516-596C-49F9-A8B0-128DA7877F91}"/>
              </a:ext>
            </a:extLst>
          </p:cNvPr>
          <p:cNvCxnSpPr>
            <a:cxnSpLocks/>
          </p:cNvCxnSpPr>
          <p:nvPr/>
        </p:nvCxnSpPr>
        <p:spPr>
          <a:xfrm flipV="1">
            <a:off x="3511383" y="1488365"/>
            <a:ext cx="0" cy="180259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C018F7-A011-40D2-97A4-DF2F3B8437C9}"/>
              </a:ext>
            </a:extLst>
          </p:cNvPr>
          <p:cNvCxnSpPr/>
          <p:nvPr/>
        </p:nvCxnSpPr>
        <p:spPr>
          <a:xfrm flipH="1">
            <a:off x="1675276" y="2394107"/>
            <a:ext cx="187304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FE391FF-66B0-4761-8316-A77C4BC259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53" y="1945757"/>
            <a:ext cx="1386921" cy="3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26BE80-1DC9-4093-97A5-1CB39EABE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89" y="3658351"/>
            <a:ext cx="598857" cy="178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FC674A-03F8-4947-A4AE-70A18506F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" y="3775402"/>
            <a:ext cx="795429" cy="1843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0CBF3-354F-4797-98EA-243FD3AB1C07}"/>
              </a:ext>
            </a:extLst>
          </p:cNvPr>
          <p:cNvGrpSpPr/>
          <p:nvPr/>
        </p:nvGrpSpPr>
        <p:grpSpPr>
          <a:xfrm>
            <a:off x="3769216" y="188890"/>
            <a:ext cx="3230451" cy="6480220"/>
            <a:chOff x="3769216" y="188890"/>
            <a:chExt cx="3230451" cy="6480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C59A72-FAE2-4BDC-B34F-AA99183B4C3F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494468" y="-1086117"/>
              <a:chExt cx="3230451" cy="64802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60593A-A81D-43D9-97F3-9766883235EB}"/>
                  </a:ext>
                </a:extLst>
              </p:cNvPr>
              <p:cNvSpPr/>
              <p:nvPr/>
            </p:nvSpPr>
            <p:spPr>
              <a:xfrm>
                <a:off x="3790683" y="-1086117"/>
                <a:ext cx="2601532" cy="6480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E687F31-016D-4011-8506-2094D0B4EAFB}"/>
                  </a:ext>
                </a:extLst>
              </p:cNvPr>
              <p:cNvGrpSpPr/>
              <p:nvPr/>
            </p:nvGrpSpPr>
            <p:grpSpPr>
              <a:xfrm rot="10800000">
                <a:off x="3494468" y="1053928"/>
                <a:ext cx="3230451" cy="4340173"/>
                <a:chOff x="3494468" y="1053928"/>
                <a:chExt cx="3230451" cy="4340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5756822-CDC4-495B-8611-01A3570955E7}"/>
                    </a:ext>
                  </a:extLst>
                </p:cNvPr>
                <p:cNvSpPr/>
                <p:nvPr/>
              </p:nvSpPr>
              <p:spPr>
                <a:xfrm>
                  <a:off x="3494468" y="105392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563BC4-5D53-4FCB-B999-9A347CE8CC01}"/>
                    </a:ext>
                  </a:extLst>
                </p:cNvPr>
                <p:cNvSpPr/>
                <p:nvPr/>
              </p:nvSpPr>
              <p:spPr>
                <a:xfrm>
                  <a:off x="4123387" y="174509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14D41B6-7168-495D-B269-7DD74C1C3277}"/>
                    </a:ext>
                  </a:extLst>
                </p:cNvPr>
                <p:cNvSpPr/>
                <p:nvPr/>
              </p:nvSpPr>
              <p:spPr>
                <a:xfrm>
                  <a:off x="3494468" y="243625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04387B8-B4E9-4C0E-BCBB-DE987B101704}"/>
                    </a:ext>
                  </a:extLst>
                </p:cNvPr>
                <p:cNvSpPr/>
                <p:nvPr/>
              </p:nvSpPr>
              <p:spPr>
                <a:xfrm>
                  <a:off x="4112654" y="312742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56D3983-A844-480B-A0EB-A2454A1F4BC9}"/>
                    </a:ext>
                  </a:extLst>
                </p:cNvPr>
                <p:cNvSpPr/>
                <p:nvPr/>
              </p:nvSpPr>
              <p:spPr>
                <a:xfrm>
                  <a:off x="3494468" y="381858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524E27-A638-4506-9A7A-ECDF2B8A7B90}"/>
                    </a:ext>
                  </a:extLst>
                </p:cNvPr>
                <p:cNvSpPr/>
                <p:nvPr/>
              </p:nvSpPr>
              <p:spPr>
                <a:xfrm>
                  <a:off x="4112654" y="450975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2EAE0F-E204-4293-9028-243B16D86A09}"/>
                    </a:ext>
                  </a:extLst>
                </p:cNvPr>
                <p:cNvSpPr/>
                <p:nvPr/>
              </p:nvSpPr>
              <p:spPr>
                <a:xfrm>
                  <a:off x="3494468" y="520091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53B505-685C-4423-A303-B2EA0759D4AC}"/>
                </a:ext>
              </a:extLst>
            </p:cNvPr>
            <p:cNvGrpSpPr/>
            <p:nvPr/>
          </p:nvGrpSpPr>
          <p:grpSpPr>
            <a:xfrm rot="10800000">
              <a:off x="4464676" y="4658910"/>
              <a:ext cx="2075636" cy="363829"/>
              <a:chOff x="4496873" y="2572559"/>
              <a:chExt cx="2075636" cy="363829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D4FB74F-5FF7-4984-9C3E-8EB93C4193EA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7CB3BFA-EE65-401F-BCE7-4C34A377509D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76145E1D-0B7E-483D-A95C-9D3A82EBAD3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2751251-0491-4A7B-A7F0-D8A1DA58ED6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EBEBB6-CFB1-40CE-86B4-7A29EA54E60C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8D221F-363A-4E7B-8261-86A069343610}"/>
                </a:ext>
              </a:extLst>
            </p:cNvPr>
            <p:cNvGrpSpPr/>
            <p:nvPr/>
          </p:nvGrpSpPr>
          <p:grpSpPr>
            <a:xfrm>
              <a:off x="4411017" y="2585415"/>
              <a:ext cx="2075636" cy="363829"/>
              <a:chOff x="4496873" y="2572559"/>
              <a:chExt cx="2075636" cy="363829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179C822A-41E2-4A2F-B354-6161663E9B57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07DE5A3-C29A-4B8B-977E-26D210FDFE5B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90BFB16-FF80-41CD-896F-564039850332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7559D04A-EBC4-499F-BB6A-292BA9CB64A6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02EF790-F729-4394-9244-3B29D58980FE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D7981A-3E95-4082-A7CB-12A0B9E2EEB5}"/>
                </a:ext>
              </a:extLst>
            </p:cNvPr>
            <p:cNvGrpSpPr/>
            <p:nvPr/>
          </p:nvGrpSpPr>
          <p:grpSpPr>
            <a:xfrm>
              <a:off x="4427117" y="3973111"/>
              <a:ext cx="2075636" cy="363829"/>
              <a:chOff x="4496873" y="2572559"/>
              <a:chExt cx="2075636" cy="363829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57C898AE-6D0C-4896-B0C9-131F5A37E295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80D74E70-36F5-48F2-94C0-84317237B558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BC0B71B5-D3E6-47AF-AC06-E7C8BBAEB27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5EB07934-9E08-4939-AF20-3A618A64A0C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83BC51D-A0FB-40DE-AA7A-E7C019C69A41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DC3283-6141-4F31-82B8-E13B136A1E28}"/>
                </a:ext>
              </a:extLst>
            </p:cNvPr>
            <p:cNvGrpSpPr/>
            <p:nvPr/>
          </p:nvGrpSpPr>
          <p:grpSpPr>
            <a:xfrm rot="10800000">
              <a:off x="4437851" y="3287347"/>
              <a:ext cx="2075636" cy="363829"/>
              <a:chOff x="4496873" y="2572559"/>
              <a:chExt cx="2075636" cy="363829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D94F0609-8340-44EE-8B7D-DABD2F756ED0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6524815F-9606-4D94-AF01-E6508EB7BCE0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BA931E2-CB70-499F-8E1C-4BCCCC85018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BE0BA196-AC89-42BD-BE6C-8F288033A863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1237C361-BCA1-493F-8DC2-7ACAA813A483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BD2080-3489-4C7D-A4EC-925521F7BC3B}"/>
                </a:ext>
              </a:extLst>
            </p:cNvPr>
            <p:cNvGrpSpPr/>
            <p:nvPr/>
          </p:nvGrpSpPr>
          <p:grpSpPr>
            <a:xfrm rot="10800000">
              <a:off x="4417458" y="6055228"/>
              <a:ext cx="2075636" cy="363829"/>
              <a:chOff x="4496873" y="2572559"/>
              <a:chExt cx="2075636" cy="363829"/>
            </a:xfrm>
          </p:grpSpPr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C852131B-957A-4B3F-8760-5EE7896F8F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11D624B-418A-4BA3-9DF9-4D630E03610F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AC4F900-8258-4FD8-A9AA-E481A0F0556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E0A6DEC8-7453-4611-ACE6-FC888B07F85A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AADB9D33-055E-481F-B8C0-8D17502DB9D7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085605-2852-4CEC-8B85-D7CFC334D9E9}"/>
                </a:ext>
              </a:extLst>
            </p:cNvPr>
            <p:cNvGrpSpPr/>
            <p:nvPr/>
          </p:nvGrpSpPr>
          <p:grpSpPr>
            <a:xfrm>
              <a:off x="4417457" y="5357635"/>
              <a:ext cx="2075636" cy="363829"/>
              <a:chOff x="4496873" y="2572559"/>
              <a:chExt cx="2075636" cy="363829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B67C02FE-D01A-4C7E-AB54-03ACC462F5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5ED918F-3018-41D0-AFB3-DAC2406FC75E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00901E11-CEDA-4710-B5BA-4E695639F343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7DC9636A-871D-42BA-8E26-01474D9B6BA5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F0E0016-F8BA-4627-85D8-C55BC3F617C5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C17106-C2A0-4C8C-AE6F-36A4D4E8B3E6}"/>
              </a:ext>
            </a:extLst>
          </p:cNvPr>
          <p:cNvSpPr/>
          <p:nvPr/>
        </p:nvSpPr>
        <p:spPr>
          <a:xfrm rot="10800000">
            <a:off x="7223968" y="220658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338117-ADEF-4183-BDEA-537534735582}"/>
              </a:ext>
            </a:extLst>
          </p:cNvPr>
          <p:cNvSpPr/>
          <p:nvPr/>
        </p:nvSpPr>
        <p:spPr>
          <a:xfrm rot="10800000">
            <a:off x="7165638" y="358576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C95744-8CCF-4680-B56C-6D671F694E14}"/>
              </a:ext>
            </a:extLst>
          </p:cNvPr>
          <p:cNvSpPr/>
          <p:nvPr/>
        </p:nvSpPr>
        <p:spPr>
          <a:xfrm rot="10800000">
            <a:off x="7248658" y="635357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D78BE4-5493-4681-9CFD-4883A6B6B59E}"/>
              </a:ext>
            </a:extLst>
          </p:cNvPr>
          <p:cNvSpPr/>
          <p:nvPr/>
        </p:nvSpPr>
        <p:spPr>
          <a:xfrm rot="10800000">
            <a:off x="7248658" y="497124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57C3DE6-1292-46D8-9E32-415216A6F915}"/>
              </a:ext>
            </a:extLst>
          </p:cNvPr>
          <p:cNvSpPr/>
          <p:nvPr/>
        </p:nvSpPr>
        <p:spPr>
          <a:xfrm rot="10800000">
            <a:off x="2043822" y="566241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41C9AB1-95D6-48F1-85C2-AE79EC8E75FF}"/>
              </a:ext>
            </a:extLst>
          </p:cNvPr>
          <p:cNvSpPr/>
          <p:nvPr/>
        </p:nvSpPr>
        <p:spPr>
          <a:xfrm rot="10800000">
            <a:off x="2127690" y="428008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9FF1A69-17E8-4FE1-A1DC-EB18BC597FEA}"/>
              </a:ext>
            </a:extLst>
          </p:cNvPr>
          <p:cNvSpPr/>
          <p:nvPr/>
        </p:nvSpPr>
        <p:spPr>
          <a:xfrm rot="10800000">
            <a:off x="2120726" y="289775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6F52598-0BCA-40EC-9987-4DA9FFB0B61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17" y="2075983"/>
            <a:ext cx="960000" cy="25295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C765E4-AC4F-4D8C-B936-BDB2DE99A3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47" y="6222973"/>
            <a:ext cx="960000" cy="2529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004B25-98DA-4800-A556-34C7B08AF4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96" y="2731381"/>
            <a:ext cx="1086476" cy="252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ACB8BD-1832-4620-898A-CD8DD78BBAB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87" y="5531808"/>
            <a:ext cx="1086476" cy="2529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A55B4E7-D3A3-4AC5-9587-8B65B016F7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80" y="4144922"/>
            <a:ext cx="1086476" cy="2529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0C262B1-076F-45AC-BC64-0B94923DE66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75" y="4800764"/>
            <a:ext cx="1086476" cy="2529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010E528-EED1-4B41-BE34-851D7F33D2A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79" y="3441533"/>
            <a:ext cx="1086476" cy="252952"/>
          </a:xfrm>
          <a:prstGeom prst="rect">
            <a:avLst/>
          </a:prstGeom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FC330EF-BB3B-40B6-9479-9D4979027F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07550" y="2455148"/>
            <a:ext cx="5276673" cy="617001"/>
          </a:xfrm>
          <a:prstGeom prst="bentConnector3">
            <a:avLst>
              <a:gd name="adj1" fmla="val 59053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AE3D8C9-FD08-4CEF-AA14-C16398402D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3011" y="3822855"/>
            <a:ext cx="5368871" cy="691166"/>
          </a:xfrm>
          <a:prstGeom prst="bentConnector3">
            <a:avLst>
              <a:gd name="adj1" fmla="val 56609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C6719BB3-4B8E-4D2B-AC10-A3CABD6028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3011" y="5190087"/>
            <a:ext cx="5368871" cy="691166"/>
          </a:xfrm>
          <a:prstGeom prst="bentConnector3">
            <a:avLst>
              <a:gd name="adj1" fmla="val 57627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E1C8F67-1821-42F4-B85A-D3413B22D62B}"/>
              </a:ext>
            </a:extLst>
          </p:cNvPr>
          <p:cNvCxnSpPr>
            <a:cxnSpLocks/>
          </p:cNvCxnSpPr>
          <p:nvPr/>
        </p:nvCxnSpPr>
        <p:spPr>
          <a:xfrm>
            <a:off x="2692599" y="3074335"/>
            <a:ext cx="4374841" cy="730366"/>
          </a:xfrm>
          <a:prstGeom prst="bentConnector3">
            <a:avLst>
              <a:gd name="adj1" fmla="val 80884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2383545-5EEB-4476-BB91-77CADF846575}"/>
              </a:ext>
            </a:extLst>
          </p:cNvPr>
          <p:cNvCxnSpPr>
            <a:cxnSpLocks/>
          </p:cNvCxnSpPr>
          <p:nvPr/>
        </p:nvCxnSpPr>
        <p:spPr>
          <a:xfrm>
            <a:off x="2647760" y="4521497"/>
            <a:ext cx="4591165" cy="668690"/>
          </a:xfrm>
          <a:prstGeom prst="bentConnector3">
            <a:avLst>
              <a:gd name="adj1" fmla="val 75267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44F6F49-7B67-4F77-855A-20CD35E63621}"/>
              </a:ext>
            </a:extLst>
          </p:cNvPr>
          <p:cNvCxnSpPr>
            <a:cxnSpLocks/>
          </p:cNvCxnSpPr>
          <p:nvPr/>
        </p:nvCxnSpPr>
        <p:spPr>
          <a:xfrm>
            <a:off x="2687037" y="5881575"/>
            <a:ext cx="4619937" cy="682599"/>
          </a:xfrm>
          <a:prstGeom prst="bentConnector3">
            <a:avLst>
              <a:gd name="adj1" fmla="val 73633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62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7018C09-6142-4F1F-B497-02849761973D}"/>
              </a:ext>
            </a:extLst>
          </p:cNvPr>
          <p:cNvGrpSpPr/>
          <p:nvPr/>
        </p:nvGrpSpPr>
        <p:grpSpPr>
          <a:xfrm>
            <a:off x="975918" y="1771984"/>
            <a:ext cx="2733714" cy="2805057"/>
            <a:chOff x="1999500" y="1608211"/>
            <a:chExt cx="2733714" cy="28050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D3E5120-5146-465D-92B2-9C1281C50239}"/>
                </a:ext>
              </a:extLst>
            </p:cNvPr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1608211"/>
              <a:ext cx="2230857" cy="24685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3A98114-3B35-4084-82C4-64CEAB48D42B}"/>
                </a:ext>
              </a:extLst>
            </p:cNvPr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2247761"/>
              <a:ext cx="2383238" cy="24685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65D9A8-03DB-4B49-9A95-3787C9FB0168}"/>
                </a:ext>
              </a:extLst>
            </p:cNvPr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500" y="2887311"/>
              <a:ext cx="2733714" cy="24685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3E5E1AC-1759-40C5-A9D7-5E6738EFCAAA}"/>
                </a:ext>
              </a:extLst>
            </p:cNvPr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500" y="3526861"/>
              <a:ext cx="2179047" cy="21333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8BB85F2-D780-400D-BFFC-766811917066}"/>
                </a:ext>
              </a:extLst>
            </p:cNvPr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4166411"/>
              <a:ext cx="1712762" cy="246857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1CD2130-D23B-4B2A-BBAE-F53755857B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09" y="1771984"/>
            <a:ext cx="732952" cy="2529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95F72C7-7858-4959-870C-80EBB40330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2401340"/>
            <a:ext cx="859428" cy="2529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664C94-4147-48D1-A82F-AB74759A3B2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3053820"/>
            <a:ext cx="732952" cy="2529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30FD05-1C6F-4CB1-B152-6951B36D9D5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3677694"/>
            <a:ext cx="732952" cy="2529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A365858-85BA-4DDC-A980-ED8A619D36E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09" y="4330185"/>
            <a:ext cx="487619" cy="22704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9A08B95-A948-449A-8126-452A7A4C48E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1145398"/>
            <a:ext cx="175238" cy="2270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35666D1-6730-4488-84DB-3E42963BBF5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9" y="1771984"/>
            <a:ext cx="1284571" cy="256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0C6CF0B-7A4D-4DB9-9961-7F2FE1180FC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7" y="2398292"/>
            <a:ext cx="1438476" cy="256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A2A88D-27A9-4D37-AC35-4BEF2B09D0E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7" y="3024600"/>
            <a:ext cx="1788952" cy="256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8096278-25A7-4FC0-8199-7AF21599701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8" y="3672820"/>
            <a:ext cx="1234285" cy="22247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E02F608-4CF9-4BB1-AD04-F29AD373140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6" y="4321041"/>
            <a:ext cx="1284571" cy="256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F3D369A-B262-4301-83FD-4A6BFC7F99D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9" y="1159052"/>
            <a:ext cx="175238" cy="18133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D5BBC55-37AA-4242-9173-357F6CD39C61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3773866"/>
            <a:ext cx="1126095" cy="15085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2AFE590-168F-4271-8AF0-EB9981F1815E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1174289"/>
            <a:ext cx="85333" cy="1127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4B455E1-FC1E-41B0-A2ED-ADFBC2DAE28D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1849698"/>
            <a:ext cx="85333" cy="16914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9991BDB-02B5-4A81-AB0F-08C73B27BAA4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2481328"/>
            <a:ext cx="85333" cy="16914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565090F-F515-40D7-81DF-40F13E13BACB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3095551"/>
            <a:ext cx="85333" cy="16914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BD88CD3-08A6-46CC-B882-6BEB487AFCC5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4388089"/>
            <a:ext cx="85333" cy="16914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72CA4AB-6591-4E29-8752-FB7D59C547CE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3716212"/>
            <a:ext cx="1200762" cy="24838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BBFC228-4472-4DAE-9763-71C75E71DA4B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4328660"/>
            <a:ext cx="1200762" cy="24838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C0A7C87-B809-46B4-A925-391BB9D237AC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3078946"/>
            <a:ext cx="1200762" cy="24838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1EB815D-157D-40F1-B74F-FF65D7C8CB8A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2481328"/>
            <a:ext cx="1200762" cy="24838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A515BED-341B-4AB2-842F-4D1E8C54CB9B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1849698"/>
            <a:ext cx="1200762" cy="24838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709912A-7812-4377-88D9-6CFAB25F4AAB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1145398"/>
            <a:ext cx="173714" cy="17371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959F7B8-B223-4D33-A2F5-85576ED72279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7" y="1174289"/>
            <a:ext cx="117333" cy="16304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F26CF71-17F2-40C6-8687-0B578E827C7D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3101646"/>
            <a:ext cx="117333" cy="16304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C2DE493-4C50-4279-8731-7E83D8C54829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6" y="3732248"/>
            <a:ext cx="117333" cy="16304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21C9F5F-FB54-4137-B283-8B83D18AAD15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6" y="4394184"/>
            <a:ext cx="117333" cy="16304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6378302-EED5-4B9B-92E8-B01C09F078F5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1873200"/>
            <a:ext cx="117333" cy="16304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C133AB64-A421-450E-9F94-3D8E4A7CD8C0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2487423"/>
            <a:ext cx="117333" cy="163048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2307497-AA56-4648-BF37-23669602046F}"/>
              </a:ext>
            </a:extLst>
          </p:cNvPr>
          <p:cNvCxnSpPr/>
          <p:nvPr/>
        </p:nvCxnSpPr>
        <p:spPr>
          <a:xfrm>
            <a:off x="600501" y="2098079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1A77C1F-2F43-4900-868C-CC5C2328A65A}"/>
              </a:ext>
            </a:extLst>
          </p:cNvPr>
          <p:cNvCxnSpPr/>
          <p:nvPr/>
        </p:nvCxnSpPr>
        <p:spPr>
          <a:xfrm>
            <a:off x="600501" y="2864628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EDC14BF-A4A7-42CD-B33A-1FDE630958D9}"/>
              </a:ext>
            </a:extLst>
          </p:cNvPr>
          <p:cNvCxnSpPr/>
          <p:nvPr/>
        </p:nvCxnSpPr>
        <p:spPr>
          <a:xfrm>
            <a:off x="600501" y="3473355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934AE2C-ED6F-49AE-994A-AA1EB8A570B7}"/>
              </a:ext>
            </a:extLst>
          </p:cNvPr>
          <p:cNvCxnSpPr/>
          <p:nvPr/>
        </p:nvCxnSpPr>
        <p:spPr>
          <a:xfrm>
            <a:off x="600500" y="4779864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B45AB7E-8E46-44A9-AE71-E27D8BE3DDBF}"/>
              </a:ext>
            </a:extLst>
          </p:cNvPr>
          <p:cNvCxnSpPr/>
          <p:nvPr/>
        </p:nvCxnSpPr>
        <p:spPr>
          <a:xfrm>
            <a:off x="600500" y="4140694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3B28CE2-28C2-49CD-BE8D-CFDEF1A4F025}"/>
              </a:ext>
            </a:extLst>
          </p:cNvPr>
          <p:cNvCxnSpPr/>
          <p:nvPr/>
        </p:nvCxnSpPr>
        <p:spPr>
          <a:xfrm>
            <a:off x="576504" y="1508951"/>
            <a:ext cx="114231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9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.png">
            <a:extLst>
              <a:ext uri="{FF2B5EF4-FFF2-40B4-BE49-F238E27FC236}">
                <a16:creationId xmlns:a16="http://schemas.microsoft.com/office/drawing/2014/main" id="{18FEEC12-DD76-4663-99E6-845A3366B6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0038" y="8477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.png">
            <a:extLst>
              <a:ext uri="{FF2B5EF4-FFF2-40B4-BE49-F238E27FC236}">
                <a16:creationId xmlns:a16="http://schemas.microsoft.com/office/drawing/2014/main" id="{E27DDAA2-D2AB-4567-9819-776A13B86B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2438" y="10001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.png">
            <a:extLst>
              <a:ext uri="{FF2B5EF4-FFF2-40B4-BE49-F238E27FC236}">
                <a16:creationId xmlns:a16="http://schemas.microsoft.com/office/drawing/2014/main" id="{90B2D16F-AE9F-48D4-8059-EDD4241A5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4838" y="11525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.png">
            <a:extLst>
              <a:ext uri="{FF2B5EF4-FFF2-40B4-BE49-F238E27FC236}">
                <a16:creationId xmlns:a16="http://schemas.microsoft.com/office/drawing/2014/main" id="{D61FAB0C-66E4-4511-91CB-32DC66BF6C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7238" y="13049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s://lh3.googleusercontent.com/Raodza5J3U9GRxvfLKkqjKDRgdxvtROxIEOFn0gwjgAhMhTSyQKIzU1Amji61KqBdoKbZynmewNMfF1jArKrr3BnyyB7-WOZK_MUq0OfwS4kXq7gnGL-vdzJbj_GXvSfxcDvMPa4ei-6r_u0r4hsUliJML3ru17PILKfrVChR7zJwZwIylLZx1Nb2I7xDptDGQhaD6Tro-LYGJ43Zxf6panc3dJ-eYxQzlKBSISmxbT3pb_T2OMbCJa8P4rDzqhng_G-bdd3_gegGGdetB-AT2lKzJhnITiLnXxf04epWV4UCvdVScnmIdTWLWtyfLavNOIij4wn59k8hzTyGFAKBSWia8kR7okjTc8aHeElVTIKE3HUR7HIR0L8cG7kKqFx6wAUfE3IQUt8gLMAv6UDGe6zhPsMON-Mq1KyZQFgke1Ex5k8wMABjjBI73jlPAHCE_FYQVhfdOs4JwznTf55QpDTgLOlyZ-KbbFVzmi0Ym86_GqAgrPF5OyskLb6-zBwnkuoPPDJbTOlZU0LHQKYQ_rC8FVprrOq3pLi3whqREVOQrm7IhSUSg_d4xpoB_wPufk_hpPc4i_P9F37xis4iGbg1ABxoMKSXsiQJ16CdPYp9LqTXLnd_P_F6Pj6gdZpiVO-4Ph42dJfkzn0xo8V7a-azbZQABr-dW6jnGTngGuzD4db9IszYckaSNaT43jA-2nt0e5uPQHQmmGHow=w477-h636-no">
            <a:extLst>
              <a:ext uri="{FF2B5EF4-FFF2-40B4-BE49-F238E27FC236}">
                <a16:creationId xmlns:a16="http://schemas.microsoft.com/office/drawing/2014/main" id="{49DBD972-AEE9-4B73-BE5D-D85C0117D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3" b="5032"/>
          <a:stretch/>
        </p:blipFill>
        <p:spPr bwMode="auto">
          <a:xfrm>
            <a:off x="1425592" y="1000125"/>
            <a:ext cx="4543425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DEF18D-C5F2-4E62-B058-A3E13C45F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17" y="1189571"/>
            <a:ext cx="5140292" cy="44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92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932E065-5CC3-4A26-BE09-A6803F377238}"/>
              </a:ext>
            </a:extLst>
          </p:cNvPr>
          <p:cNvGrpSpPr/>
          <p:nvPr/>
        </p:nvGrpSpPr>
        <p:grpSpPr>
          <a:xfrm>
            <a:off x="1887717" y="178286"/>
            <a:ext cx="8566044" cy="5767588"/>
            <a:chOff x="1887717" y="178286"/>
            <a:chExt cx="8566044" cy="5767588"/>
          </a:xfrm>
        </p:grpSpPr>
        <p:sp>
          <p:nvSpPr>
            <p:cNvPr id="25" name="L-Shape 24">
              <a:extLst>
                <a:ext uri="{FF2B5EF4-FFF2-40B4-BE49-F238E27FC236}">
                  <a16:creationId xmlns:a16="http://schemas.microsoft.com/office/drawing/2014/main" id="{5C2A8E2B-6EFD-4DF9-94C2-A837D238E30D}"/>
                </a:ext>
              </a:extLst>
            </p:cNvPr>
            <p:cNvSpPr/>
            <p:nvPr/>
          </p:nvSpPr>
          <p:spPr>
            <a:xfrm rot="16200000" flipV="1">
              <a:off x="3235912" y="4116898"/>
              <a:ext cx="2669366" cy="739787"/>
            </a:xfrm>
            <a:prstGeom prst="corner">
              <a:avLst>
                <a:gd name="adj1" fmla="val 50000"/>
                <a:gd name="adj2" fmla="val 460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FB3D1D-A3BF-4826-AE36-3E8D047EC43D}"/>
                </a:ext>
              </a:extLst>
            </p:cNvPr>
            <p:cNvSpPr/>
            <p:nvPr/>
          </p:nvSpPr>
          <p:spPr>
            <a:xfrm>
              <a:off x="4940491" y="1810602"/>
              <a:ext cx="1746913" cy="4135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3E626C-0E32-47CB-A030-AAEEF8346EAA}"/>
                </a:ext>
              </a:extLst>
            </p:cNvPr>
            <p:cNvSpPr/>
            <p:nvPr/>
          </p:nvSpPr>
          <p:spPr>
            <a:xfrm>
              <a:off x="3682970" y="178286"/>
              <a:ext cx="1214649" cy="29738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AAA4744-A710-4F8D-B6F0-D853F639645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717" y="410570"/>
              <a:ext cx="1752381" cy="17828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113EF52-D7B3-46A8-9125-E18B06041B4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375" y="5351060"/>
              <a:ext cx="1353143" cy="227048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1951DB2-0FDD-49B2-850C-DE722AE35453}"/>
                </a:ext>
              </a:extLst>
            </p:cNvPr>
            <p:cNvGrpSpPr/>
            <p:nvPr/>
          </p:nvGrpSpPr>
          <p:grpSpPr>
            <a:xfrm>
              <a:off x="6714699" y="2123727"/>
              <a:ext cx="1991491" cy="3822147"/>
              <a:chOff x="6714699" y="2123727"/>
              <a:chExt cx="1991491" cy="382214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B491CEA-208C-4C70-9A7E-9C231D91BD9F}"/>
                  </a:ext>
                </a:extLst>
              </p:cNvPr>
              <p:cNvGrpSpPr/>
              <p:nvPr/>
            </p:nvGrpSpPr>
            <p:grpSpPr>
              <a:xfrm>
                <a:off x="6714699" y="2123727"/>
                <a:ext cx="1991491" cy="3822147"/>
                <a:chOff x="6714700" y="2123727"/>
                <a:chExt cx="1820733" cy="3822147"/>
              </a:xfrm>
            </p:grpSpPr>
            <p:sp>
              <p:nvSpPr>
                <p:cNvPr id="13" name="Arrow: U-Turn 12">
                  <a:extLst>
                    <a:ext uri="{FF2B5EF4-FFF2-40B4-BE49-F238E27FC236}">
                      <a16:creationId xmlns:a16="http://schemas.microsoft.com/office/drawing/2014/main" id="{42164C30-55FE-4A4E-B54E-C92FD1AEB2E5}"/>
                    </a:ext>
                  </a:extLst>
                </p:cNvPr>
                <p:cNvSpPr/>
                <p:nvPr/>
              </p:nvSpPr>
              <p:spPr>
                <a:xfrm rot="10800000" flipH="1">
                  <a:off x="7525570" y="2471745"/>
                  <a:ext cx="1009863" cy="3474129"/>
                </a:xfrm>
                <a:prstGeom prst="uturnArrow">
                  <a:avLst>
                    <a:gd name="adj1" fmla="val 33592"/>
                    <a:gd name="adj2" fmla="val 25000"/>
                    <a:gd name="adj3" fmla="val 0"/>
                    <a:gd name="adj4" fmla="val 45898"/>
                    <a:gd name="adj5" fmla="val 3027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L-Shape 14">
                  <a:extLst>
                    <a:ext uri="{FF2B5EF4-FFF2-40B4-BE49-F238E27FC236}">
                      <a16:creationId xmlns:a16="http://schemas.microsoft.com/office/drawing/2014/main" id="{55D06D36-46A9-4DB0-B40F-FB7FF5FD871C}"/>
                    </a:ext>
                  </a:extLst>
                </p:cNvPr>
                <p:cNvSpPr/>
                <p:nvPr/>
              </p:nvSpPr>
              <p:spPr>
                <a:xfrm rot="10800000">
                  <a:off x="6714700" y="2123727"/>
                  <a:ext cx="1146408" cy="696036"/>
                </a:xfrm>
                <a:prstGeom prst="corner">
                  <a:avLst>
                    <a:gd name="adj1" fmla="val 50000"/>
                    <a:gd name="adj2" fmla="val 46078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Flowchart: Collate 16">
                <a:extLst>
                  <a:ext uri="{FF2B5EF4-FFF2-40B4-BE49-F238E27FC236}">
                    <a16:creationId xmlns:a16="http://schemas.microsoft.com/office/drawing/2014/main" id="{A6F7C469-3101-4616-B906-B6C1DB37A0CA}"/>
                  </a:ext>
                </a:extLst>
              </p:cNvPr>
              <p:cNvSpPr/>
              <p:nvPr/>
            </p:nvSpPr>
            <p:spPr>
              <a:xfrm rot="5400000">
                <a:off x="6975572" y="2128892"/>
                <a:ext cx="348019" cy="337690"/>
              </a:xfrm>
              <a:prstGeom prst="flowChartCollat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EAEB633-AD3B-4774-857B-14D16A9FFFFA}"/>
                </a:ext>
              </a:extLst>
            </p:cNvPr>
            <p:cNvCxnSpPr/>
            <p:nvPr/>
          </p:nvCxnSpPr>
          <p:spPr>
            <a:xfrm>
              <a:off x="6980736" y="943698"/>
              <a:ext cx="168845" cy="118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DF6C5AC-B1B4-407B-B9B9-EB733CAAA1E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736" y="741031"/>
              <a:ext cx="1536000" cy="227048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9A95D3-ABC9-441D-BFC1-D740F179A323}"/>
                </a:ext>
              </a:extLst>
            </p:cNvPr>
            <p:cNvCxnSpPr/>
            <p:nvPr/>
          </p:nvCxnSpPr>
          <p:spPr>
            <a:xfrm flipH="1">
              <a:off x="7748736" y="4899546"/>
              <a:ext cx="15560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8A6A894-7F9A-4728-8974-BA074E17AB16}"/>
                </a:ext>
              </a:extLst>
            </p:cNvPr>
            <p:cNvCxnSpPr>
              <a:cxnSpLocks/>
            </p:cNvCxnSpPr>
            <p:nvPr/>
          </p:nvCxnSpPr>
          <p:spPr>
            <a:xfrm>
              <a:off x="2904954" y="2471745"/>
              <a:ext cx="6399813" cy="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730AB88-5838-4E51-A77D-67314297EFE2}"/>
                </a:ext>
              </a:extLst>
            </p:cNvPr>
            <p:cNvCxnSpPr>
              <a:cxnSpLocks/>
            </p:cNvCxnSpPr>
            <p:nvPr/>
          </p:nvCxnSpPr>
          <p:spPr>
            <a:xfrm>
              <a:off x="8867945" y="2471745"/>
              <a:ext cx="0" cy="2427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2C27B0-640C-4277-B32F-99A96F4ABDDF}"/>
                </a:ext>
              </a:extLst>
            </p:cNvPr>
            <p:cNvCxnSpPr/>
            <p:nvPr/>
          </p:nvCxnSpPr>
          <p:spPr>
            <a:xfrm flipH="1">
              <a:off x="2904954" y="3152109"/>
              <a:ext cx="15560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27C4EA-1FA7-4EC0-B9EC-DBC5898D9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63489" y="2471745"/>
              <a:ext cx="0" cy="6803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FA33312-4A25-4BE0-81D6-ED65B5A502D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032" y="2707077"/>
              <a:ext cx="556190" cy="17523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31FA8D4-FA9B-4153-9CF9-19E4A88B8F0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4588" y="4357149"/>
              <a:ext cx="1979428" cy="17828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0BFCC72-8796-409F-A973-F0A2498F89AF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190" y="4906874"/>
              <a:ext cx="1593905" cy="22704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9A864D7-8848-4E79-B7FA-26EFA8666736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267" y="3465981"/>
              <a:ext cx="1398857" cy="22700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1CDB2BA-64D5-40A2-BE5C-775FF58267F8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9380" y="3495908"/>
              <a:ext cx="1464381" cy="213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261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CD81-ECFD-44F7-BCAB-904C93F8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B2F120-0D06-4B63-9072-ACA3D5C0B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882380"/>
              </p:ext>
            </p:extLst>
          </p:nvPr>
        </p:nvGraphicFramePr>
        <p:xfrm>
          <a:off x="838200" y="1825625"/>
          <a:ext cx="10515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301">
                  <a:extLst>
                    <a:ext uri="{9D8B030D-6E8A-4147-A177-3AD203B41FA5}">
                      <a16:colId xmlns:a16="http://schemas.microsoft.com/office/drawing/2014/main" val="2533800480"/>
                    </a:ext>
                  </a:extLst>
                </a:gridCol>
                <a:gridCol w="2545939">
                  <a:extLst>
                    <a:ext uri="{9D8B030D-6E8A-4147-A177-3AD203B41FA5}">
                      <a16:colId xmlns:a16="http://schemas.microsoft.com/office/drawing/2014/main" val="29443478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761307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217440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37464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(feature)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EStaRS</a:t>
                      </a:r>
                      <a:r>
                        <a:rPr lang="en-US" dirty="0"/>
                        <a:t> for </a:t>
                      </a:r>
                      <a:r>
                        <a:rPr lang="en-US" dirty="0" err="1"/>
                        <a:t>plantita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EStaRS</a:t>
                      </a:r>
                      <a:r>
                        <a:rPr lang="en-US" dirty="0"/>
                        <a:t> “concrete”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EStaRS</a:t>
                      </a:r>
                      <a:r>
                        <a:rPr lang="en-US" dirty="0"/>
                        <a:t> “Micky Mouse”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OStaRS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7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Sand layer 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of trunk diameters, 20cm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12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Signal for backwash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60cm head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cm head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cm head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 cm head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67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Entrance tank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Concrete/PVC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Concrete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1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Acceptable flows per 1 filter (L/s)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.764, 3.07,  7.024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.764, 3.07, 7.024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3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278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E5B216E9-B54D-4B5C-9277-8C766C0A96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23" y="3789141"/>
            <a:ext cx="2683428" cy="486095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7612B35C-5CB2-4F2F-BE1C-C0039A666F66}"/>
              </a:ext>
            </a:extLst>
          </p:cNvPr>
          <p:cNvGrpSpPr/>
          <p:nvPr/>
        </p:nvGrpSpPr>
        <p:grpSpPr>
          <a:xfrm>
            <a:off x="1510671" y="178285"/>
            <a:ext cx="10089144" cy="6133620"/>
            <a:chOff x="1510671" y="178285"/>
            <a:chExt cx="10089144" cy="6133620"/>
          </a:xfrm>
        </p:grpSpPr>
        <p:sp>
          <p:nvSpPr>
            <p:cNvPr id="5" name="L-Shape 4">
              <a:extLst>
                <a:ext uri="{FF2B5EF4-FFF2-40B4-BE49-F238E27FC236}">
                  <a16:creationId xmlns:a16="http://schemas.microsoft.com/office/drawing/2014/main" id="{F337CD49-D111-4A9B-92B5-1AF45AA6E9C0}"/>
                </a:ext>
              </a:extLst>
            </p:cNvPr>
            <p:cNvSpPr/>
            <p:nvPr/>
          </p:nvSpPr>
          <p:spPr>
            <a:xfrm rot="16200000" flipV="1">
              <a:off x="3516010" y="4269566"/>
              <a:ext cx="2669366" cy="479504"/>
            </a:xfrm>
            <a:prstGeom prst="corner">
              <a:avLst>
                <a:gd name="adj1" fmla="val 50000"/>
                <a:gd name="adj2" fmla="val 460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BD76A1-E2BD-4C3D-B176-C33276D11A52}"/>
                </a:ext>
              </a:extLst>
            </p:cNvPr>
            <p:cNvSpPr/>
            <p:nvPr/>
          </p:nvSpPr>
          <p:spPr>
            <a:xfrm>
              <a:off x="4992007" y="1810602"/>
              <a:ext cx="1746913" cy="4135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09DC027-0EC6-4CF5-BA49-B661AECDEE0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9233" y="272047"/>
              <a:ext cx="1752381" cy="1782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A6040B9-2C25-4EC1-9DC9-7C7EFD2D431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6942" y="2405779"/>
              <a:ext cx="1353143" cy="227048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DD1AED-05E8-425F-B824-8BAA4E35BA51}"/>
                </a:ext>
              </a:extLst>
            </p:cNvPr>
            <p:cNvCxnSpPr/>
            <p:nvPr/>
          </p:nvCxnSpPr>
          <p:spPr>
            <a:xfrm flipH="1">
              <a:off x="2850151" y="3127094"/>
              <a:ext cx="15560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9AF6633-8D92-4EFE-A6D7-C14DB8EFD04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214" y="6133619"/>
              <a:ext cx="1979428" cy="178286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0EBA82B-213C-454C-85C5-B97BC503C80B}"/>
                </a:ext>
              </a:extLst>
            </p:cNvPr>
            <p:cNvSpPr/>
            <p:nvPr/>
          </p:nvSpPr>
          <p:spPr>
            <a:xfrm>
              <a:off x="6781792" y="178285"/>
              <a:ext cx="1214649" cy="29738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5889CBA-827A-4D64-B874-6DAA7A89FA3B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4851" y="361190"/>
              <a:ext cx="1199238" cy="178286"/>
            </a:xfrm>
            <a:prstGeom prst="rect">
              <a:avLst/>
            </a:prstGeom>
          </p:spPr>
        </p:pic>
        <p:sp>
          <p:nvSpPr>
            <p:cNvPr id="30" name="L-Shape 29">
              <a:extLst>
                <a:ext uri="{FF2B5EF4-FFF2-40B4-BE49-F238E27FC236}">
                  <a16:creationId xmlns:a16="http://schemas.microsoft.com/office/drawing/2014/main" id="{797A3C5B-DE74-4A5F-899E-5BFB481DEF1E}"/>
                </a:ext>
              </a:extLst>
            </p:cNvPr>
            <p:cNvSpPr/>
            <p:nvPr/>
          </p:nvSpPr>
          <p:spPr>
            <a:xfrm rot="16200000" flipV="1">
              <a:off x="4246721" y="3311564"/>
              <a:ext cx="904742" cy="585820"/>
            </a:xfrm>
            <a:prstGeom prst="corner">
              <a:avLst>
                <a:gd name="adj1" fmla="val 21198"/>
                <a:gd name="adj2" fmla="val 2111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-Shape 30">
              <a:extLst>
                <a:ext uri="{FF2B5EF4-FFF2-40B4-BE49-F238E27FC236}">
                  <a16:creationId xmlns:a16="http://schemas.microsoft.com/office/drawing/2014/main" id="{FC2FD642-D2AC-4074-9D8A-90A41766ADFD}"/>
                </a:ext>
              </a:extLst>
            </p:cNvPr>
            <p:cNvSpPr/>
            <p:nvPr/>
          </p:nvSpPr>
          <p:spPr>
            <a:xfrm rot="16200000" flipV="1">
              <a:off x="3476625" y="3636172"/>
              <a:ext cx="1982603" cy="1048150"/>
            </a:xfrm>
            <a:prstGeom prst="corner">
              <a:avLst>
                <a:gd name="adj1" fmla="val 13233"/>
                <a:gd name="adj2" fmla="val 12372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-Shape 31">
              <a:extLst>
                <a:ext uri="{FF2B5EF4-FFF2-40B4-BE49-F238E27FC236}">
                  <a16:creationId xmlns:a16="http://schemas.microsoft.com/office/drawing/2014/main" id="{FB1EB8C5-CCEE-44AC-B557-CE5E4CF9BCD5}"/>
                </a:ext>
              </a:extLst>
            </p:cNvPr>
            <p:cNvSpPr/>
            <p:nvPr/>
          </p:nvSpPr>
          <p:spPr>
            <a:xfrm rot="16200000" flipV="1">
              <a:off x="3867982" y="3486601"/>
              <a:ext cx="1441672" cy="806368"/>
            </a:xfrm>
            <a:prstGeom prst="corner">
              <a:avLst>
                <a:gd name="adj1" fmla="val 17178"/>
                <a:gd name="adj2" fmla="val 1709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48BC30-2BE1-43CC-98AB-5D75576FDA61}"/>
                </a:ext>
              </a:extLst>
            </p:cNvPr>
            <p:cNvSpPr/>
            <p:nvPr/>
          </p:nvSpPr>
          <p:spPr>
            <a:xfrm>
              <a:off x="3734486" y="178286"/>
              <a:ext cx="1214649" cy="29738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-Shape 33">
              <a:extLst>
                <a:ext uri="{FF2B5EF4-FFF2-40B4-BE49-F238E27FC236}">
                  <a16:creationId xmlns:a16="http://schemas.microsoft.com/office/drawing/2014/main" id="{3515629D-1996-4D1B-9DCE-18BF0B06AFA1}"/>
                </a:ext>
              </a:extLst>
            </p:cNvPr>
            <p:cNvSpPr/>
            <p:nvPr/>
          </p:nvSpPr>
          <p:spPr>
            <a:xfrm rot="10800000" flipV="1">
              <a:off x="6738920" y="3184178"/>
              <a:ext cx="769463" cy="2182115"/>
            </a:xfrm>
            <a:prstGeom prst="corner">
              <a:avLst>
                <a:gd name="adj1" fmla="val 17462"/>
                <a:gd name="adj2" fmla="val 24049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-Shape 34">
              <a:extLst>
                <a:ext uri="{FF2B5EF4-FFF2-40B4-BE49-F238E27FC236}">
                  <a16:creationId xmlns:a16="http://schemas.microsoft.com/office/drawing/2014/main" id="{9866C908-9047-434F-ADE3-5C3C9D1D0AA3}"/>
                </a:ext>
              </a:extLst>
            </p:cNvPr>
            <p:cNvSpPr/>
            <p:nvPr/>
          </p:nvSpPr>
          <p:spPr>
            <a:xfrm rot="10800000" flipV="1">
              <a:off x="6723376" y="3184178"/>
              <a:ext cx="479503" cy="1628969"/>
            </a:xfrm>
            <a:prstGeom prst="corner">
              <a:avLst>
                <a:gd name="adj1" fmla="val 24876"/>
                <a:gd name="adj2" fmla="val 30003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-Shape 36">
              <a:extLst>
                <a:ext uri="{FF2B5EF4-FFF2-40B4-BE49-F238E27FC236}">
                  <a16:creationId xmlns:a16="http://schemas.microsoft.com/office/drawing/2014/main" id="{EE61C16A-6A7C-4E6F-9876-4414EF2E2684}"/>
                </a:ext>
              </a:extLst>
            </p:cNvPr>
            <p:cNvSpPr/>
            <p:nvPr/>
          </p:nvSpPr>
          <p:spPr>
            <a:xfrm rot="10800000" flipV="1">
              <a:off x="6723377" y="3184178"/>
              <a:ext cx="295609" cy="1117159"/>
            </a:xfrm>
            <a:prstGeom prst="corner">
              <a:avLst>
                <a:gd name="adj1" fmla="val 32934"/>
                <a:gd name="adj2" fmla="val 4593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-Shape 32">
              <a:extLst>
                <a:ext uri="{FF2B5EF4-FFF2-40B4-BE49-F238E27FC236}">
                  <a16:creationId xmlns:a16="http://schemas.microsoft.com/office/drawing/2014/main" id="{F3D61E10-DA39-4D9B-9A72-187F29E215DA}"/>
                </a:ext>
              </a:extLst>
            </p:cNvPr>
            <p:cNvSpPr/>
            <p:nvPr/>
          </p:nvSpPr>
          <p:spPr>
            <a:xfrm rot="10800000" flipV="1">
              <a:off x="1939233" y="763369"/>
              <a:ext cx="1973686" cy="3511868"/>
            </a:xfrm>
            <a:prstGeom prst="corner">
              <a:avLst>
                <a:gd name="adj1" fmla="val 10284"/>
                <a:gd name="adj2" fmla="val 724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-Shape 37">
              <a:extLst>
                <a:ext uri="{FF2B5EF4-FFF2-40B4-BE49-F238E27FC236}">
                  <a16:creationId xmlns:a16="http://schemas.microsoft.com/office/drawing/2014/main" id="{02DC757E-0DC5-4B4A-8971-55A1B44C7C55}"/>
                </a:ext>
              </a:extLst>
            </p:cNvPr>
            <p:cNvSpPr/>
            <p:nvPr/>
          </p:nvSpPr>
          <p:spPr>
            <a:xfrm rot="10800000" flipH="1" flipV="1">
              <a:off x="7560522" y="1810602"/>
              <a:ext cx="1390598" cy="3088040"/>
            </a:xfrm>
            <a:prstGeom prst="corner">
              <a:avLst>
                <a:gd name="adj1" fmla="val 17462"/>
                <a:gd name="adj2" fmla="val 1200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-Shape 38">
              <a:extLst>
                <a:ext uri="{FF2B5EF4-FFF2-40B4-BE49-F238E27FC236}">
                  <a16:creationId xmlns:a16="http://schemas.microsoft.com/office/drawing/2014/main" id="{F8B411CD-D9F1-4865-B243-BB1446A71B41}"/>
                </a:ext>
              </a:extLst>
            </p:cNvPr>
            <p:cNvSpPr/>
            <p:nvPr/>
          </p:nvSpPr>
          <p:spPr>
            <a:xfrm rot="10800000" flipH="1" flipV="1">
              <a:off x="7778482" y="2511380"/>
              <a:ext cx="1390598" cy="1500888"/>
            </a:xfrm>
            <a:prstGeom prst="corner">
              <a:avLst>
                <a:gd name="adj1" fmla="val 17462"/>
                <a:gd name="adj2" fmla="val 12009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B7E0ACA-79DF-4113-9821-03807C3560E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548" y="4823432"/>
              <a:ext cx="1496381" cy="178286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8FF7354-96FC-4B6A-B1FA-4AF8BF0CA730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298" y="5578108"/>
              <a:ext cx="1554286" cy="182857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B353F60-39F1-49EB-9F25-5113E3034E1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6293" y="4715167"/>
              <a:ext cx="694857" cy="175238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B2E87DBB-291D-40FB-9DDB-5D3888F987EE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5720" y="3774300"/>
              <a:ext cx="2694095" cy="530286"/>
            </a:xfrm>
            <a:prstGeom prst="rect">
              <a:avLst/>
            </a:prstGeom>
          </p:spPr>
        </p:pic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CF21DA7-D368-40BA-A571-9E38CFBC21A8}"/>
                </a:ext>
              </a:extLst>
            </p:cNvPr>
            <p:cNvCxnSpPr>
              <a:cxnSpLocks/>
              <a:stCxn id="49" idx="3"/>
              <a:endCxn id="31" idx="2"/>
            </p:cNvCxnSpPr>
            <p:nvPr/>
          </p:nvCxnSpPr>
          <p:spPr>
            <a:xfrm>
              <a:off x="3683929" y="4912575"/>
              <a:ext cx="783998" cy="2389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BFC48E1-7773-46B3-8864-45D1D60D5344}"/>
                </a:ext>
              </a:extLst>
            </p:cNvPr>
            <p:cNvCxnSpPr>
              <a:cxnSpLocks/>
              <a:stCxn id="49" idx="3"/>
              <a:endCxn id="32" idx="1"/>
            </p:cNvCxnSpPr>
            <p:nvPr/>
          </p:nvCxnSpPr>
          <p:spPr>
            <a:xfrm flipV="1">
              <a:off x="3683929" y="3889785"/>
              <a:ext cx="501705" cy="1022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4C8155D-E607-4C2F-98F2-707B56FE5214}"/>
                </a:ext>
              </a:extLst>
            </p:cNvPr>
            <p:cNvCxnSpPr>
              <a:cxnSpLocks/>
              <a:stCxn id="49" idx="3"/>
              <a:endCxn id="30" idx="2"/>
            </p:cNvCxnSpPr>
            <p:nvPr/>
          </p:nvCxnSpPr>
          <p:spPr>
            <a:xfrm flipV="1">
              <a:off x="3683929" y="4056845"/>
              <a:ext cx="1015163" cy="8557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7C5408F-3D74-400A-B644-120C33A02341}"/>
                </a:ext>
              </a:extLst>
            </p:cNvPr>
            <p:cNvCxnSpPr>
              <a:stCxn id="19" idx="0"/>
              <a:endCxn id="5" idx="2"/>
            </p:cNvCxnSpPr>
            <p:nvPr/>
          </p:nvCxnSpPr>
          <p:spPr>
            <a:xfrm flipV="1">
              <a:off x="4075928" y="5844001"/>
              <a:ext cx="774765" cy="2896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CD7F04-876B-4C59-981A-13391547C33A}"/>
                </a:ext>
              </a:extLst>
            </p:cNvPr>
            <p:cNvCxnSpPr>
              <a:stCxn id="51" idx="0"/>
              <a:endCxn id="34" idx="1"/>
            </p:cNvCxnSpPr>
            <p:nvPr/>
          </p:nvCxnSpPr>
          <p:spPr>
            <a:xfrm flipH="1" flipV="1">
              <a:off x="7123651" y="5366293"/>
              <a:ext cx="872790" cy="21181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BD03AA7-6D1E-4638-94D3-286A41F45159}"/>
                </a:ext>
              </a:extLst>
            </p:cNvPr>
            <p:cNvCxnSpPr>
              <a:cxnSpLocks/>
              <a:stCxn id="51" idx="0"/>
              <a:endCxn id="35" idx="1"/>
            </p:cNvCxnSpPr>
            <p:nvPr/>
          </p:nvCxnSpPr>
          <p:spPr>
            <a:xfrm flipH="1" flipV="1">
              <a:off x="6963127" y="4813147"/>
              <a:ext cx="1033314" cy="7649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7507595-39B8-4A79-A1A8-BA9BB036D287}"/>
                </a:ext>
              </a:extLst>
            </p:cNvPr>
            <p:cNvCxnSpPr>
              <a:stCxn id="37" idx="2"/>
              <a:endCxn id="51" idx="0"/>
            </p:cNvCxnSpPr>
            <p:nvPr/>
          </p:nvCxnSpPr>
          <p:spPr>
            <a:xfrm>
              <a:off x="7018986" y="3742758"/>
              <a:ext cx="977455" cy="18353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EA595F7-706C-4460-829A-8230972313C1}"/>
                </a:ext>
              </a:extLst>
            </p:cNvPr>
            <p:cNvSpPr/>
            <p:nvPr/>
          </p:nvSpPr>
          <p:spPr>
            <a:xfrm>
              <a:off x="2629603" y="1254119"/>
              <a:ext cx="1556031" cy="1782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79BC155-A3BD-4962-8718-DE79B4F3DA12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671" y="1228975"/>
              <a:ext cx="1088000" cy="228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149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7F31-E516-48E7-9573-0D656F84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6C2E0-4BA2-4168-8828-26564AFF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0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107C-8081-4B2E-8B93-8FC2C766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6E90-508E-48CB-A90E-04E81498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 descr="Cork">
            <a:extLst>
              <a:ext uri="{FF2B5EF4-FFF2-40B4-BE49-F238E27FC236}">
                <a16:creationId xmlns:a16="http://schemas.microsoft.com/office/drawing/2014/main" id="{86A035B4-6E40-43E8-93C6-EE282E75C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407" y="2615381"/>
            <a:ext cx="892149" cy="329824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723F8E34-4972-4E63-9604-AD4E9B461E65}"/>
              </a:ext>
            </a:extLst>
          </p:cNvPr>
          <p:cNvSpPr/>
          <p:nvPr/>
        </p:nvSpPr>
        <p:spPr bwMode="auto">
          <a:xfrm flipV="1">
            <a:off x="7808660" y="2505303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4925C4-2649-4501-B3BB-EA19A0A8B2E9}"/>
              </a:ext>
            </a:extLst>
          </p:cNvPr>
          <p:cNvGrpSpPr/>
          <p:nvPr/>
        </p:nvGrpSpPr>
        <p:grpSpPr>
          <a:xfrm>
            <a:off x="7550407" y="3583850"/>
            <a:ext cx="892149" cy="2328234"/>
            <a:chOff x="6881079" y="3977144"/>
            <a:chExt cx="892149" cy="232823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CC5CE7-9A52-4256-A117-47F7E1FF843F}"/>
                </a:ext>
              </a:extLst>
            </p:cNvPr>
            <p:cNvGrpSpPr/>
            <p:nvPr/>
          </p:nvGrpSpPr>
          <p:grpSpPr>
            <a:xfrm>
              <a:off x="6881079" y="5919019"/>
              <a:ext cx="892149" cy="386359"/>
              <a:chOff x="6868789" y="5919019"/>
              <a:chExt cx="892149" cy="386359"/>
            </a:xfrm>
          </p:grpSpPr>
          <p:sp>
            <p:nvSpPr>
              <p:cNvPr id="23" name="Rectangle 5" descr="Cork">
                <a:extLst>
                  <a:ext uri="{FF2B5EF4-FFF2-40B4-BE49-F238E27FC236}">
                    <a16:creationId xmlns:a16="http://schemas.microsoft.com/office/drawing/2014/main" id="{018CA2D3-C41C-41FE-BB15-A593CCD77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4" name="Up Arrow 41">
                <a:extLst>
                  <a:ext uri="{FF2B5EF4-FFF2-40B4-BE49-F238E27FC236}">
                    <a16:creationId xmlns:a16="http://schemas.microsoft.com/office/drawing/2014/main" id="{AE3C8B55-0898-4B15-B886-0A31DC3EA50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F731A3-EE59-4D5A-87F4-8962D1A81F74}"/>
                </a:ext>
              </a:extLst>
            </p:cNvPr>
            <p:cNvGrpSpPr/>
            <p:nvPr/>
          </p:nvGrpSpPr>
          <p:grpSpPr>
            <a:xfrm flipV="1">
              <a:off x="6881079" y="5530644"/>
              <a:ext cx="892149" cy="386359"/>
              <a:chOff x="6868789" y="5919019"/>
              <a:chExt cx="892149" cy="386359"/>
            </a:xfrm>
          </p:grpSpPr>
          <p:sp>
            <p:nvSpPr>
              <p:cNvPr id="21" name="Rectangle 5" descr="Cork">
                <a:extLst>
                  <a:ext uri="{FF2B5EF4-FFF2-40B4-BE49-F238E27FC236}">
                    <a16:creationId xmlns:a16="http://schemas.microsoft.com/office/drawing/2014/main" id="{C22420D7-48E3-4049-94A5-A271E0C81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2" name="Up Arrow 45">
                <a:extLst>
                  <a:ext uri="{FF2B5EF4-FFF2-40B4-BE49-F238E27FC236}">
                    <a16:creationId xmlns:a16="http://schemas.microsoft.com/office/drawing/2014/main" id="{68C36824-DA6E-4DAC-AF0B-694E253D934C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C1BB5A-FAB1-40A7-8C5C-E37336F5963F}"/>
                </a:ext>
              </a:extLst>
            </p:cNvPr>
            <p:cNvGrpSpPr/>
            <p:nvPr/>
          </p:nvGrpSpPr>
          <p:grpSpPr>
            <a:xfrm>
              <a:off x="6881079" y="5142269"/>
              <a:ext cx="892149" cy="386359"/>
              <a:chOff x="6868789" y="5919019"/>
              <a:chExt cx="892149" cy="386359"/>
            </a:xfrm>
          </p:grpSpPr>
          <p:sp>
            <p:nvSpPr>
              <p:cNvPr id="19" name="Rectangle 5" descr="Cork">
                <a:extLst>
                  <a:ext uri="{FF2B5EF4-FFF2-40B4-BE49-F238E27FC236}">
                    <a16:creationId xmlns:a16="http://schemas.microsoft.com/office/drawing/2014/main" id="{649DE421-5C77-4CB6-8152-71C6317D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0" name="Up Arrow 48">
                <a:extLst>
                  <a:ext uri="{FF2B5EF4-FFF2-40B4-BE49-F238E27FC236}">
                    <a16:creationId xmlns:a16="http://schemas.microsoft.com/office/drawing/2014/main" id="{E0442EE6-8EC7-4BB4-AF0C-5158D2B3D3D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E0E3B8F-8F46-4969-BE7D-51D8B22D9EB7}"/>
                </a:ext>
              </a:extLst>
            </p:cNvPr>
            <p:cNvGrpSpPr/>
            <p:nvPr/>
          </p:nvGrpSpPr>
          <p:grpSpPr>
            <a:xfrm flipV="1">
              <a:off x="6881079" y="4753894"/>
              <a:ext cx="892149" cy="386359"/>
              <a:chOff x="6868789" y="5919019"/>
              <a:chExt cx="892149" cy="386359"/>
            </a:xfrm>
          </p:grpSpPr>
          <p:sp>
            <p:nvSpPr>
              <p:cNvPr id="17" name="Rectangle 5" descr="Cork">
                <a:extLst>
                  <a:ext uri="{FF2B5EF4-FFF2-40B4-BE49-F238E27FC236}">
                    <a16:creationId xmlns:a16="http://schemas.microsoft.com/office/drawing/2014/main" id="{B19D1002-F31C-41DE-929C-1E9CEEE20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8" name="Up Arrow 51">
                <a:extLst>
                  <a:ext uri="{FF2B5EF4-FFF2-40B4-BE49-F238E27FC236}">
                    <a16:creationId xmlns:a16="http://schemas.microsoft.com/office/drawing/2014/main" id="{B840BC54-89ED-4E7E-9FED-B7D60ECC52D5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5D8735-7860-49A4-BCCC-8EB859FC07FC}"/>
                </a:ext>
              </a:extLst>
            </p:cNvPr>
            <p:cNvGrpSpPr/>
            <p:nvPr/>
          </p:nvGrpSpPr>
          <p:grpSpPr>
            <a:xfrm>
              <a:off x="6881079" y="4365519"/>
              <a:ext cx="892149" cy="386359"/>
              <a:chOff x="6868789" y="5919019"/>
              <a:chExt cx="892149" cy="386359"/>
            </a:xfrm>
          </p:grpSpPr>
          <p:sp>
            <p:nvSpPr>
              <p:cNvPr id="15" name="Rectangle 5" descr="Cork">
                <a:extLst>
                  <a:ext uri="{FF2B5EF4-FFF2-40B4-BE49-F238E27FC236}">
                    <a16:creationId xmlns:a16="http://schemas.microsoft.com/office/drawing/2014/main" id="{BC28172D-0197-4211-8B8D-FB8D6C9DA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6" name="Up Arrow 54">
                <a:extLst>
                  <a:ext uri="{FF2B5EF4-FFF2-40B4-BE49-F238E27FC236}">
                    <a16:creationId xmlns:a16="http://schemas.microsoft.com/office/drawing/2014/main" id="{2D7B28F7-E9B1-44B6-BDF2-800CB4A448AF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1246D0-854A-45F1-A0B5-9991C7CCC017}"/>
                </a:ext>
              </a:extLst>
            </p:cNvPr>
            <p:cNvGrpSpPr/>
            <p:nvPr/>
          </p:nvGrpSpPr>
          <p:grpSpPr>
            <a:xfrm flipV="1">
              <a:off x="6881079" y="3977144"/>
              <a:ext cx="892149" cy="386359"/>
              <a:chOff x="6868789" y="5919019"/>
              <a:chExt cx="892149" cy="386359"/>
            </a:xfrm>
          </p:grpSpPr>
          <p:sp>
            <p:nvSpPr>
              <p:cNvPr id="13" name="Rectangle 5" descr="Cork">
                <a:extLst>
                  <a:ext uri="{FF2B5EF4-FFF2-40B4-BE49-F238E27FC236}">
                    <a16:creationId xmlns:a16="http://schemas.microsoft.com/office/drawing/2014/main" id="{683CA7DC-D2CE-4D21-BD3F-33160ECA8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4" name="Up Arrow 57">
                <a:extLst>
                  <a:ext uri="{FF2B5EF4-FFF2-40B4-BE49-F238E27FC236}">
                    <a16:creationId xmlns:a16="http://schemas.microsoft.com/office/drawing/2014/main" id="{A3434DF9-7BEC-42A8-B9A6-07988B89DCD1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60C8AB-6C57-46DC-B3DD-96E60BDC5DF8}"/>
              </a:ext>
            </a:extLst>
          </p:cNvPr>
          <p:cNvGrpSpPr/>
          <p:nvPr/>
        </p:nvGrpSpPr>
        <p:grpSpPr>
          <a:xfrm>
            <a:off x="7071257" y="5847243"/>
            <a:ext cx="1371600" cy="104223"/>
            <a:chOff x="4514888" y="2248636"/>
            <a:chExt cx="1371600" cy="104223"/>
          </a:xfrm>
        </p:grpSpPr>
        <p:sp>
          <p:nvSpPr>
            <p:cNvPr id="26" name="Rectangle 25" descr="Cork">
              <a:extLst>
                <a:ext uri="{FF2B5EF4-FFF2-40B4-BE49-F238E27FC236}">
                  <a16:creationId xmlns:a16="http://schemas.microsoft.com/office/drawing/2014/main" id="{83F5EAF8-14FE-4676-A98B-95F758331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6DDBDCEA-F4C3-4041-A432-D229BBB96D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9C0763-CBA0-49E4-B3F6-B8D3B9650CF4}"/>
              </a:ext>
            </a:extLst>
          </p:cNvPr>
          <p:cNvGrpSpPr/>
          <p:nvPr/>
        </p:nvGrpSpPr>
        <p:grpSpPr>
          <a:xfrm>
            <a:off x="7066341" y="5075411"/>
            <a:ext cx="1371600" cy="104223"/>
            <a:chOff x="4514888" y="2248636"/>
            <a:chExt cx="1371600" cy="104223"/>
          </a:xfrm>
        </p:grpSpPr>
        <p:sp>
          <p:nvSpPr>
            <p:cNvPr id="29" name="Rectangle 28" descr="Cork">
              <a:extLst>
                <a:ext uri="{FF2B5EF4-FFF2-40B4-BE49-F238E27FC236}">
                  <a16:creationId xmlns:a16="http://schemas.microsoft.com/office/drawing/2014/main" id="{7612FBB7-2063-46CB-9A87-D9437F40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0" name="Freeform 64">
              <a:extLst>
                <a:ext uri="{FF2B5EF4-FFF2-40B4-BE49-F238E27FC236}">
                  <a16:creationId xmlns:a16="http://schemas.microsoft.com/office/drawing/2014/main" id="{A6447EB4-B6BB-40F0-BE4C-32B41D7827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07CBA6-BE11-4901-A618-3964FAC447EE}"/>
              </a:ext>
            </a:extLst>
          </p:cNvPr>
          <p:cNvGrpSpPr/>
          <p:nvPr/>
        </p:nvGrpSpPr>
        <p:grpSpPr>
          <a:xfrm>
            <a:off x="7061425" y="4303579"/>
            <a:ext cx="1371600" cy="104223"/>
            <a:chOff x="4514888" y="2248636"/>
            <a:chExt cx="1371600" cy="104223"/>
          </a:xfrm>
        </p:grpSpPr>
        <p:sp>
          <p:nvSpPr>
            <p:cNvPr id="32" name="Rectangle 31" descr="Cork">
              <a:extLst>
                <a:ext uri="{FF2B5EF4-FFF2-40B4-BE49-F238E27FC236}">
                  <a16:creationId xmlns:a16="http://schemas.microsoft.com/office/drawing/2014/main" id="{04CF3D78-B0F8-4A7C-AC8B-B2F8D6656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3" name="Freeform 67">
              <a:extLst>
                <a:ext uri="{FF2B5EF4-FFF2-40B4-BE49-F238E27FC236}">
                  <a16:creationId xmlns:a16="http://schemas.microsoft.com/office/drawing/2014/main" id="{70709186-1C5C-4FA0-90B0-F41F4FFEFD94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C858DB-8D86-49EE-BE15-F64ADB2A7E62}"/>
              </a:ext>
            </a:extLst>
          </p:cNvPr>
          <p:cNvGrpSpPr/>
          <p:nvPr/>
        </p:nvGrpSpPr>
        <p:grpSpPr>
          <a:xfrm>
            <a:off x="7056509" y="3531747"/>
            <a:ext cx="1371600" cy="104223"/>
            <a:chOff x="4514888" y="2248636"/>
            <a:chExt cx="1371600" cy="104223"/>
          </a:xfrm>
        </p:grpSpPr>
        <p:sp>
          <p:nvSpPr>
            <p:cNvPr id="35" name="Rectangle 34" descr="Cork">
              <a:extLst>
                <a:ext uri="{FF2B5EF4-FFF2-40B4-BE49-F238E27FC236}">
                  <a16:creationId xmlns:a16="http://schemas.microsoft.com/office/drawing/2014/main" id="{F0C8FABC-2476-4E2C-880C-65DCCE5DC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6" name="Freeform 70">
              <a:extLst>
                <a:ext uri="{FF2B5EF4-FFF2-40B4-BE49-F238E27FC236}">
                  <a16:creationId xmlns:a16="http://schemas.microsoft.com/office/drawing/2014/main" id="{0C418C3A-537C-443D-8F36-C33C13937A1A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748163-EE2A-49F4-AED5-1EBCAF09A37E}"/>
              </a:ext>
            </a:extLst>
          </p:cNvPr>
          <p:cNvGrpSpPr/>
          <p:nvPr/>
        </p:nvGrpSpPr>
        <p:grpSpPr>
          <a:xfrm flipH="1">
            <a:off x="7553038" y="3917663"/>
            <a:ext cx="1371600" cy="104223"/>
            <a:chOff x="4514888" y="2248636"/>
            <a:chExt cx="1371600" cy="104223"/>
          </a:xfrm>
        </p:grpSpPr>
        <p:sp>
          <p:nvSpPr>
            <p:cNvPr id="38" name="Rectangle 37" descr="Cork">
              <a:extLst>
                <a:ext uri="{FF2B5EF4-FFF2-40B4-BE49-F238E27FC236}">
                  <a16:creationId xmlns:a16="http://schemas.microsoft.com/office/drawing/2014/main" id="{336B5749-DB12-4751-8D78-F6B7ACD00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9" name="Freeform 73">
              <a:extLst>
                <a:ext uri="{FF2B5EF4-FFF2-40B4-BE49-F238E27FC236}">
                  <a16:creationId xmlns:a16="http://schemas.microsoft.com/office/drawing/2014/main" id="{C452D167-0B64-4C38-9942-561C3494CCD9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8E85845-79EA-4677-BBB2-3618A9987AB4}"/>
              </a:ext>
            </a:extLst>
          </p:cNvPr>
          <p:cNvGrpSpPr/>
          <p:nvPr/>
        </p:nvGrpSpPr>
        <p:grpSpPr>
          <a:xfrm flipH="1">
            <a:off x="7557954" y="4689495"/>
            <a:ext cx="1371600" cy="104223"/>
            <a:chOff x="4514888" y="2248636"/>
            <a:chExt cx="1371600" cy="104223"/>
          </a:xfrm>
        </p:grpSpPr>
        <p:sp>
          <p:nvSpPr>
            <p:cNvPr id="41" name="Rectangle 40" descr="Cork">
              <a:extLst>
                <a:ext uri="{FF2B5EF4-FFF2-40B4-BE49-F238E27FC236}">
                  <a16:creationId xmlns:a16="http://schemas.microsoft.com/office/drawing/2014/main" id="{32E183A7-9191-424E-BFF5-212FBD52F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2" name="Freeform 76">
              <a:extLst>
                <a:ext uri="{FF2B5EF4-FFF2-40B4-BE49-F238E27FC236}">
                  <a16:creationId xmlns:a16="http://schemas.microsoft.com/office/drawing/2014/main" id="{1FBD4BDC-E112-4CB6-AFD9-84C997BFB015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4321C5-B18A-4253-9B42-FF7EC620DC31}"/>
              </a:ext>
            </a:extLst>
          </p:cNvPr>
          <p:cNvGrpSpPr/>
          <p:nvPr/>
        </p:nvGrpSpPr>
        <p:grpSpPr>
          <a:xfrm flipH="1">
            <a:off x="7562870" y="5461327"/>
            <a:ext cx="1371600" cy="104223"/>
            <a:chOff x="4514888" y="2248636"/>
            <a:chExt cx="1371600" cy="104223"/>
          </a:xfrm>
        </p:grpSpPr>
        <p:sp>
          <p:nvSpPr>
            <p:cNvPr id="44" name="Rectangle 43" descr="Cork">
              <a:extLst>
                <a:ext uri="{FF2B5EF4-FFF2-40B4-BE49-F238E27FC236}">
                  <a16:creationId xmlns:a16="http://schemas.microsoft.com/office/drawing/2014/main" id="{4ECD4335-AA13-4DE1-B36A-CA29F1E6B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5" name="Freeform 79">
              <a:extLst>
                <a:ext uri="{FF2B5EF4-FFF2-40B4-BE49-F238E27FC236}">
                  <a16:creationId xmlns:a16="http://schemas.microsoft.com/office/drawing/2014/main" id="{8DD0B53C-15E6-481A-9AB4-18D74048EBD7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FEF7A3-47AB-497A-B088-EBA2D53A0F49}"/>
              </a:ext>
            </a:extLst>
          </p:cNvPr>
          <p:cNvGrpSpPr/>
          <p:nvPr/>
        </p:nvGrpSpPr>
        <p:grpSpPr>
          <a:xfrm>
            <a:off x="1464974" y="2846440"/>
            <a:ext cx="898019" cy="3110876"/>
            <a:chOff x="245806" y="3411794"/>
            <a:chExt cx="898019" cy="3110876"/>
          </a:xfrm>
        </p:grpSpPr>
        <p:sp>
          <p:nvSpPr>
            <p:cNvPr id="47" name="Rectangle 46" descr="Cork">
              <a:extLst>
                <a:ext uri="{FF2B5EF4-FFF2-40B4-BE49-F238E27FC236}">
                  <a16:creationId xmlns:a16="http://schemas.microsoft.com/office/drawing/2014/main" id="{3142B5C5-1767-4AEC-8E2E-6470BC39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D5C857BF-431F-4024-BC9B-ECF627AD3530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Rectangle 5" descr="Cork">
              <a:extLst>
                <a:ext uri="{FF2B5EF4-FFF2-40B4-BE49-F238E27FC236}">
                  <a16:creationId xmlns:a16="http://schemas.microsoft.com/office/drawing/2014/main" id="{C074823F-5AC9-41DA-8386-303D57029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6EA63A4E-C362-4C98-98B4-4563B22E66DF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Up Arrow 99">
              <a:extLst>
                <a:ext uri="{FF2B5EF4-FFF2-40B4-BE49-F238E27FC236}">
                  <a16:creationId xmlns:a16="http://schemas.microsoft.com/office/drawing/2014/main" id="{B64B15AF-2C6F-4304-B406-C94465C4152F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567D4F4-0980-42DE-A22F-895CAF749C96}"/>
              </a:ext>
            </a:extLst>
          </p:cNvPr>
          <p:cNvGrpSpPr/>
          <p:nvPr/>
        </p:nvGrpSpPr>
        <p:grpSpPr>
          <a:xfrm>
            <a:off x="2364626" y="2846440"/>
            <a:ext cx="898019" cy="3110876"/>
            <a:chOff x="245806" y="3411794"/>
            <a:chExt cx="898019" cy="3110876"/>
          </a:xfrm>
        </p:grpSpPr>
        <p:sp>
          <p:nvSpPr>
            <p:cNvPr id="53" name="Rectangle 52" descr="Cork">
              <a:extLst>
                <a:ext uri="{FF2B5EF4-FFF2-40B4-BE49-F238E27FC236}">
                  <a16:creationId xmlns:a16="http://schemas.microsoft.com/office/drawing/2014/main" id="{B0D1EBC6-A54F-4D6F-8966-B6A8CB20D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CCD8AC72-40B2-4AB5-8A77-9035A51400E8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5" name="Rectangle 5" descr="Cork">
              <a:extLst>
                <a:ext uri="{FF2B5EF4-FFF2-40B4-BE49-F238E27FC236}">
                  <a16:creationId xmlns:a16="http://schemas.microsoft.com/office/drawing/2014/main" id="{35A9D299-9E91-402F-90FC-986E0FCDE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6" name="Freeform 111">
              <a:extLst>
                <a:ext uri="{FF2B5EF4-FFF2-40B4-BE49-F238E27FC236}">
                  <a16:creationId xmlns:a16="http://schemas.microsoft.com/office/drawing/2014/main" id="{C567AFE1-BA30-4963-8E28-59EECBBCDF67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Up Arrow 112">
              <a:extLst>
                <a:ext uri="{FF2B5EF4-FFF2-40B4-BE49-F238E27FC236}">
                  <a16:creationId xmlns:a16="http://schemas.microsoft.com/office/drawing/2014/main" id="{AF36262E-AEE1-4345-BA4C-269D07E6C505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28686F7-58B9-4D80-827F-3685E7276328}"/>
              </a:ext>
            </a:extLst>
          </p:cNvPr>
          <p:cNvGrpSpPr/>
          <p:nvPr/>
        </p:nvGrpSpPr>
        <p:grpSpPr>
          <a:xfrm>
            <a:off x="3264278" y="2846440"/>
            <a:ext cx="898019" cy="3110876"/>
            <a:chOff x="245806" y="3411794"/>
            <a:chExt cx="898019" cy="3110876"/>
          </a:xfrm>
        </p:grpSpPr>
        <p:sp>
          <p:nvSpPr>
            <p:cNvPr id="59" name="Rectangle 58" descr="Cork">
              <a:extLst>
                <a:ext uri="{FF2B5EF4-FFF2-40B4-BE49-F238E27FC236}">
                  <a16:creationId xmlns:a16="http://schemas.microsoft.com/office/drawing/2014/main" id="{867C7A8A-9A1E-451E-A98E-3AD51577A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480DD4BE-0790-4DA0-A5B4-28A7E5905B3B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Rectangle 5" descr="Cork">
              <a:extLst>
                <a:ext uri="{FF2B5EF4-FFF2-40B4-BE49-F238E27FC236}">
                  <a16:creationId xmlns:a16="http://schemas.microsoft.com/office/drawing/2014/main" id="{F8DC5947-C2BF-47C7-8919-27827BA45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2" name="Freeform 117">
              <a:extLst>
                <a:ext uri="{FF2B5EF4-FFF2-40B4-BE49-F238E27FC236}">
                  <a16:creationId xmlns:a16="http://schemas.microsoft.com/office/drawing/2014/main" id="{A7A53A18-69C8-4524-9EC2-F3A6A5F6FFD6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Up Arrow 118">
              <a:extLst>
                <a:ext uri="{FF2B5EF4-FFF2-40B4-BE49-F238E27FC236}">
                  <a16:creationId xmlns:a16="http://schemas.microsoft.com/office/drawing/2014/main" id="{0ED0A736-7C80-498B-B73A-9A8FB4D56B71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2DF561F-A427-448F-A632-967592E88594}"/>
              </a:ext>
            </a:extLst>
          </p:cNvPr>
          <p:cNvGrpSpPr/>
          <p:nvPr/>
        </p:nvGrpSpPr>
        <p:grpSpPr>
          <a:xfrm>
            <a:off x="4163930" y="2846440"/>
            <a:ext cx="898019" cy="3110876"/>
            <a:chOff x="245806" y="3411794"/>
            <a:chExt cx="898019" cy="3110876"/>
          </a:xfrm>
        </p:grpSpPr>
        <p:sp>
          <p:nvSpPr>
            <p:cNvPr id="65" name="Rectangle 64" descr="Cork">
              <a:extLst>
                <a:ext uri="{FF2B5EF4-FFF2-40B4-BE49-F238E27FC236}">
                  <a16:creationId xmlns:a16="http://schemas.microsoft.com/office/drawing/2014/main" id="{C7C80230-0D7A-4681-9293-058F0EF66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0FE5F7D8-8628-4208-B15D-38922B23975D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Rectangle 5" descr="Cork">
              <a:extLst>
                <a:ext uri="{FF2B5EF4-FFF2-40B4-BE49-F238E27FC236}">
                  <a16:creationId xmlns:a16="http://schemas.microsoft.com/office/drawing/2014/main" id="{357B5E91-EAAF-4E16-B008-FD97527F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8" name="Freeform 123">
              <a:extLst>
                <a:ext uri="{FF2B5EF4-FFF2-40B4-BE49-F238E27FC236}">
                  <a16:creationId xmlns:a16="http://schemas.microsoft.com/office/drawing/2014/main" id="{29017AEE-8AF6-4E54-9B19-BC557EBD809C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Up Arrow 124">
              <a:extLst>
                <a:ext uri="{FF2B5EF4-FFF2-40B4-BE49-F238E27FC236}">
                  <a16:creationId xmlns:a16="http://schemas.microsoft.com/office/drawing/2014/main" id="{A46EB1BF-C332-462A-86C5-49D06178C686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08CDA1-DF70-4FD8-809B-26EF7A812734}"/>
              </a:ext>
            </a:extLst>
          </p:cNvPr>
          <p:cNvGrpSpPr/>
          <p:nvPr/>
        </p:nvGrpSpPr>
        <p:grpSpPr>
          <a:xfrm>
            <a:off x="5063582" y="2846440"/>
            <a:ext cx="898019" cy="3110876"/>
            <a:chOff x="245806" y="3411794"/>
            <a:chExt cx="898019" cy="3110876"/>
          </a:xfrm>
        </p:grpSpPr>
        <p:sp>
          <p:nvSpPr>
            <p:cNvPr id="71" name="Rectangle 70" descr="Cork">
              <a:extLst>
                <a:ext uri="{FF2B5EF4-FFF2-40B4-BE49-F238E27FC236}">
                  <a16:creationId xmlns:a16="http://schemas.microsoft.com/office/drawing/2014/main" id="{3FF231ED-6187-4CE8-9145-459FA9ED8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EFD39A32-2EC7-46D1-92D7-CEF483547153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Rectangle 5" descr="Cork">
              <a:extLst>
                <a:ext uri="{FF2B5EF4-FFF2-40B4-BE49-F238E27FC236}">
                  <a16:creationId xmlns:a16="http://schemas.microsoft.com/office/drawing/2014/main" id="{FEB8C510-D573-4FD8-B3B1-0F1B311AC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4" name="Freeform 129">
              <a:extLst>
                <a:ext uri="{FF2B5EF4-FFF2-40B4-BE49-F238E27FC236}">
                  <a16:creationId xmlns:a16="http://schemas.microsoft.com/office/drawing/2014/main" id="{2F59B926-3869-4398-BF18-2028C3599893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5" name="Up Arrow 130">
              <a:extLst>
                <a:ext uri="{FF2B5EF4-FFF2-40B4-BE49-F238E27FC236}">
                  <a16:creationId xmlns:a16="http://schemas.microsoft.com/office/drawing/2014/main" id="{A5A1B9EB-4008-45DD-93E2-D3FFF4DE2980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6" name="Rectangle 75" descr="Cork">
            <a:extLst>
              <a:ext uri="{FF2B5EF4-FFF2-40B4-BE49-F238E27FC236}">
                <a16:creationId xmlns:a16="http://schemas.microsoft.com/office/drawing/2014/main" id="{5073D654-0CE5-434F-AB40-45378323F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286864"/>
            <a:ext cx="892149" cy="1656259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23F7BB4F-5864-4693-B7EC-FF8A3526A5B0}"/>
              </a:ext>
            </a:extLst>
          </p:cNvPr>
          <p:cNvSpPr/>
          <p:nvPr/>
        </p:nvSpPr>
        <p:spPr bwMode="auto">
          <a:xfrm flipV="1">
            <a:off x="6244966" y="4098088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Rectangle 5" descr="Cork">
            <a:extLst>
              <a:ext uri="{FF2B5EF4-FFF2-40B4-BE49-F238E27FC236}">
                <a16:creationId xmlns:a16="http://schemas.microsoft.com/office/drawing/2014/main" id="{CE54D5D3-430E-44AB-8829-2F20288E3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591666"/>
            <a:ext cx="892149" cy="120243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127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9" name="Freeform 135">
            <a:extLst>
              <a:ext uri="{FF2B5EF4-FFF2-40B4-BE49-F238E27FC236}">
                <a16:creationId xmlns:a16="http://schemas.microsoft.com/office/drawing/2014/main" id="{27D298D6-8C87-4338-B531-C777203E97BF}"/>
              </a:ext>
            </a:extLst>
          </p:cNvPr>
          <p:cNvSpPr/>
          <p:nvPr/>
        </p:nvSpPr>
        <p:spPr bwMode="auto">
          <a:xfrm>
            <a:off x="5963234" y="2846440"/>
            <a:ext cx="892149" cy="3110876"/>
          </a:xfrm>
          <a:custGeom>
            <a:avLst/>
            <a:gdLst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0 w 3072581"/>
              <a:gd name="connsiteY0" fmla="*/ 19665 h 3796891"/>
              <a:gd name="connsiteX1" fmla="*/ 9833 w 3072581"/>
              <a:gd name="connsiteY1" fmla="*/ 3254478 h 3796891"/>
              <a:gd name="connsiteX2" fmla="*/ 2635046 w 3072581"/>
              <a:gd name="connsiteY2" fmla="*/ 3254478 h 3796891"/>
              <a:gd name="connsiteX3" fmla="*/ 2635046 w 3072581"/>
              <a:gd name="connsiteY3" fmla="*/ 0 h 3796891"/>
              <a:gd name="connsiteX0" fmla="*/ 0 w 3072581"/>
              <a:gd name="connsiteY0" fmla="*/ 19665 h 3254478"/>
              <a:gd name="connsiteX1" fmla="*/ 9833 w 3072581"/>
              <a:gd name="connsiteY1" fmla="*/ 3254478 h 3254478"/>
              <a:gd name="connsiteX2" fmla="*/ 2635046 w 3072581"/>
              <a:gd name="connsiteY2" fmla="*/ 3254478 h 3254478"/>
              <a:gd name="connsiteX3" fmla="*/ 2635046 w 3072581"/>
              <a:gd name="connsiteY3" fmla="*/ 0 h 3254478"/>
              <a:gd name="connsiteX0" fmla="*/ 0 w 2635046"/>
              <a:gd name="connsiteY0" fmla="*/ 19665 h 3254478"/>
              <a:gd name="connsiteX1" fmla="*/ 9833 w 2635046"/>
              <a:gd name="connsiteY1" fmla="*/ 3254478 h 3254478"/>
              <a:gd name="connsiteX2" fmla="*/ 2635046 w 2635046"/>
              <a:gd name="connsiteY2" fmla="*/ 3254478 h 3254478"/>
              <a:gd name="connsiteX3" fmla="*/ 2635046 w 2635046"/>
              <a:gd name="connsiteY3" fmla="*/ 0 h 325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046" h="3254478">
                <a:moveTo>
                  <a:pt x="0" y="19665"/>
                </a:moveTo>
                <a:cubicBezTo>
                  <a:pt x="3278" y="1097936"/>
                  <a:pt x="6555" y="2176207"/>
                  <a:pt x="9833" y="3254478"/>
                </a:cubicBezTo>
                <a:lnTo>
                  <a:pt x="2635046" y="3254478"/>
                </a:lnTo>
                <a:lnTo>
                  <a:pt x="2635046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Up Arrow 136">
            <a:extLst>
              <a:ext uri="{FF2B5EF4-FFF2-40B4-BE49-F238E27FC236}">
                <a16:creationId xmlns:a16="http://schemas.microsoft.com/office/drawing/2014/main" id="{77726BD6-7E59-471E-87E0-26ADD757DD1D}"/>
              </a:ext>
            </a:extLst>
          </p:cNvPr>
          <p:cNvSpPr/>
          <p:nvPr/>
        </p:nvSpPr>
        <p:spPr bwMode="auto">
          <a:xfrm>
            <a:off x="6315153" y="5223823"/>
            <a:ext cx="186813" cy="245807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160E30-B59B-494F-8A71-086C691D6362}"/>
              </a:ext>
            </a:extLst>
          </p:cNvPr>
          <p:cNvSpPr/>
          <p:nvPr/>
        </p:nvSpPr>
        <p:spPr bwMode="auto">
          <a:xfrm>
            <a:off x="1484654" y="5803838"/>
            <a:ext cx="5319252" cy="13484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Up Arrow 153">
            <a:extLst>
              <a:ext uri="{FF2B5EF4-FFF2-40B4-BE49-F238E27FC236}">
                <a16:creationId xmlns:a16="http://schemas.microsoft.com/office/drawing/2014/main" id="{C6874F60-4D8D-4F66-8640-CBF184F64482}"/>
              </a:ext>
            </a:extLst>
          </p:cNvPr>
          <p:cNvSpPr/>
          <p:nvPr/>
        </p:nvSpPr>
        <p:spPr bwMode="auto">
          <a:xfrm rot="5400000">
            <a:off x="7088511" y="340742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Up Arrow 154">
            <a:extLst>
              <a:ext uri="{FF2B5EF4-FFF2-40B4-BE49-F238E27FC236}">
                <a16:creationId xmlns:a16="http://schemas.microsoft.com/office/drawing/2014/main" id="{806AB645-E8F6-42F2-8DA9-CA7AF420D0FF}"/>
              </a:ext>
            </a:extLst>
          </p:cNvPr>
          <p:cNvSpPr/>
          <p:nvPr/>
        </p:nvSpPr>
        <p:spPr bwMode="auto">
          <a:xfrm rot="5400000">
            <a:off x="7088511" y="418253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Up Arrow 155">
            <a:extLst>
              <a:ext uri="{FF2B5EF4-FFF2-40B4-BE49-F238E27FC236}">
                <a16:creationId xmlns:a16="http://schemas.microsoft.com/office/drawing/2014/main" id="{F3C53F1A-B949-4C23-A9BC-BECCDD75487D}"/>
              </a:ext>
            </a:extLst>
          </p:cNvPr>
          <p:cNvSpPr/>
          <p:nvPr/>
        </p:nvSpPr>
        <p:spPr bwMode="auto">
          <a:xfrm rot="5400000">
            <a:off x="7088511" y="495764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Up Arrow 156">
            <a:extLst>
              <a:ext uri="{FF2B5EF4-FFF2-40B4-BE49-F238E27FC236}">
                <a16:creationId xmlns:a16="http://schemas.microsoft.com/office/drawing/2014/main" id="{E6395A85-8461-4982-9942-566E88B3CAB0}"/>
              </a:ext>
            </a:extLst>
          </p:cNvPr>
          <p:cNvSpPr/>
          <p:nvPr/>
        </p:nvSpPr>
        <p:spPr bwMode="auto">
          <a:xfrm rot="5400000">
            <a:off x="7088511" y="5732759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Up Arrow 157">
            <a:extLst>
              <a:ext uri="{FF2B5EF4-FFF2-40B4-BE49-F238E27FC236}">
                <a16:creationId xmlns:a16="http://schemas.microsoft.com/office/drawing/2014/main" id="{9E06E91B-57E7-4C8D-B469-45139CE30A44}"/>
              </a:ext>
            </a:extLst>
          </p:cNvPr>
          <p:cNvSpPr/>
          <p:nvPr/>
        </p:nvSpPr>
        <p:spPr bwMode="auto">
          <a:xfrm rot="5400000">
            <a:off x="8794408" y="380399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Up Arrow 158">
            <a:extLst>
              <a:ext uri="{FF2B5EF4-FFF2-40B4-BE49-F238E27FC236}">
                <a16:creationId xmlns:a16="http://schemas.microsoft.com/office/drawing/2014/main" id="{B770A5EB-E661-467B-8D72-D75B9972F461}"/>
              </a:ext>
            </a:extLst>
          </p:cNvPr>
          <p:cNvSpPr/>
          <p:nvPr/>
        </p:nvSpPr>
        <p:spPr bwMode="auto">
          <a:xfrm rot="5400000">
            <a:off x="8794408" y="457910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Up Arrow 159">
            <a:extLst>
              <a:ext uri="{FF2B5EF4-FFF2-40B4-BE49-F238E27FC236}">
                <a16:creationId xmlns:a16="http://schemas.microsoft.com/office/drawing/2014/main" id="{72447C4B-79AB-412A-8C2B-FBB5B29A6C84}"/>
              </a:ext>
            </a:extLst>
          </p:cNvPr>
          <p:cNvSpPr/>
          <p:nvPr/>
        </p:nvSpPr>
        <p:spPr bwMode="auto">
          <a:xfrm rot="5400000">
            <a:off x="8794408" y="535421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2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7DCC-0360-4E87-A4E3-24CA1BCB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83">
            <a:extLst>
              <a:ext uri="{FF2B5EF4-FFF2-40B4-BE49-F238E27FC236}">
                <a16:creationId xmlns:a16="http://schemas.microsoft.com/office/drawing/2014/main" id="{33533951-F576-4B7B-8090-F56DEE82B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32900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/>
              <a:t>Outlet box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42C2DE-B428-41B4-B9AB-E0AA87120646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4A28A-3B5C-457C-BFF5-451405C5E6F8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" name="Rectangle 32">
            <a:extLst>
              <a:ext uri="{FF2B5EF4-FFF2-40B4-BE49-F238E27FC236}">
                <a16:creationId xmlns:a16="http://schemas.microsoft.com/office/drawing/2014/main" id="{9D7D9061-3E42-4D1C-A14C-A0AD1AE104B3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448B7D5D-5E65-4482-BE56-DD0FBD61CE4C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Line 53">
            <a:extLst>
              <a:ext uri="{FF2B5EF4-FFF2-40B4-BE49-F238E27FC236}">
                <a16:creationId xmlns:a16="http://schemas.microsoft.com/office/drawing/2014/main" id="{ED70F944-2A55-4580-8DE9-8C4304F31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54">
            <a:extLst>
              <a:ext uri="{FF2B5EF4-FFF2-40B4-BE49-F238E27FC236}">
                <a16:creationId xmlns:a16="http://schemas.microsoft.com/office/drawing/2014/main" id="{EC4AE6D5-5B27-4835-9FE0-5B2D5FEDF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56">
            <a:extLst>
              <a:ext uri="{FF2B5EF4-FFF2-40B4-BE49-F238E27FC236}">
                <a16:creationId xmlns:a16="http://schemas.microsoft.com/office/drawing/2014/main" id="{8B6775EE-9453-432C-B1B6-3B758EF9E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7">
            <a:extLst>
              <a:ext uri="{FF2B5EF4-FFF2-40B4-BE49-F238E27FC236}">
                <a16:creationId xmlns:a16="http://schemas.microsoft.com/office/drawing/2014/main" id="{B7971AB1-F2FF-4D93-B708-C838F863E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55">
            <a:extLst>
              <a:ext uri="{FF2B5EF4-FFF2-40B4-BE49-F238E27FC236}">
                <a16:creationId xmlns:a16="http://schemas.microsoft.com/office/drawing/2014/main" id="{EB34ED2B-9734-4001-A031-C5475B8FE5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4" name="Line 58">
            <a:extLst>
              <a:ext uri="{FF2B5EF4-FFF2-40B4-BE49-F238E27FC236}">
                <a16:creationId xmlns:a16="http://schemas.microsoft.com/office/drawing/2014/main" id="{8D6A3A64-30E5-4E81-AD9B-73CDBE30731B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59">
            <a:extLst>
              <a:ext uri="{FF2B5EF4-FFF2-40B4-BE49-F238E27FC236}">
                <a16:creationId xmlns:a16="http://schemas.microsoft.com/office/drawing/2014/main" id="{DE246A04-F20A-4DF9-B1B5-522648C3A7A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Can 78">
            <a:extLst>
              <a:ext uri="{FF2B5EF4-FFF2-40B4-BE49-F238E27FC236}">
                <a16:creationId xmlns:a16="http://schemas.microsoft.com/office/drawing/2014/main" id="{A6321F19-8B48-4504-966A-792D4A68B1F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C2F3D6AF-7E5A-484E-8E2B-247348C18D13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Can 78">
            <a:extLst>
              <a:ext uri="{FF2B5EF4-FFF2-40B4-BE49-F238E27FC236}">
                <a16:creationId xmlns:a16="http://schemas.microsoft.com/office/drawing/2014/main" id="{9FA0B9CF-42B9-4F8B-935B-92332A6FB31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Can 78">
            <a:extLst>
              <a:ext uri="{FF2B5EF4-FFF2-40B4-BE49-F238E27FC236}">
                <a16:creationId xmlns:a16="http://schemas.microsoft.com/office/drawing/2014/main" id="{B68FC7EE-6E67-4DA6-83A1-32A9B055407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Can 78">
            <a:extLst>
              <a:ext uri="{FF2B5EF4-FFF2-40B4-BE49-F238E27FC236}">
                <a16:creationId xmlns:a16="http://schemas.microsoft.com/office/drawing/2014/main" id="{4C788484-6493-4DB5-ADFA-6014D37B4A6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">
            <a:extLst>
              <a:ext uri="{FF2B5EF4-FFF2-40B4-BE49-F238E27FC236}">
                <a16:creationId xmlns:a16="http://schemas.microsoft.com/office/drawing/2014/main" id="{6A5AC91E-1C50-4D0D-9B81-793E65F5FB4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">
            <a:extLst>
              <a:ext uri="{FF2B5EF4-FFF2-40B4-BE49-F238E27FC236}">
                <a16:creationId xmlns:a16="http://schemas.microsoft.com/office/drawing/2014/main" id="{5F101F7F-FE6B-4521-B5F0-76FFDC00D7D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Line 80">
            <a:extLst>
              <a:ext uri="{FF2B5EF4-FFF2-40B4-BE49-F238E27FC236}">
                <a16:creationId xmlns:a16="http://schemas.microsoft.com/office/drawing/2014/main" id="{CAF3144E-E8F7-4DE6-81A0-1EE85E298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Down Arrow 67">
            <a:extLst>
              <a:ext uri="{FF2B5EF4-FFF2-40B4-BE49-F238E27FC236}">
                <a16:creationId xmlns:a16="http://schemas.microsoft.com/office/drawing/2014/main" id="{A8B6F54F-1895-4493-9637-D8A1F961BDF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Down Arrow 67">
            <a:extLst>
              <a:ext uri="{FF2B5EF4-FFF2-40B4-BE49-F238E27FC236}">
                <a16:creationId xmlns:a16="http://schemas.microsoft.com/office/drawing/2014/main" id="{2E78AE8B-D0A0-45E9-A040-8E72DB48DA6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67">
            <a:extLst>
              <a:ext uri="{FF2B5EF4-FFF2-40B4-BE49-F238E27FC236}">
                <a16:creationId xmlns:a16="http://schemas.microsoft.com/office/drawing/2014/main" id="{10CC9174-DAF9-4830-B159-66E6D0AC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Down Arrow 67">
            <a:extLst>
              <a:ext uri="{FF2B5EF4-FFF2-40B4-BE49-F238E27FC236}">
                <a16:creationId xmlns:a16="http://schemas.microsoft.com/office/drawing/2014/main" id="{FF4764F3-A91B-4127-9B7D-8518B53D8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">
            <a:extLst>
              <a:ext uri="{FF2B5EF4-FFF2-40B4-BE49-F238E27FC236}">
                <a16:creationId xmlns:a16="http://schemas.microsoft.com/office/drawing/2014/main" id="{5E10260E-7188-4BF4-8325-54C84256B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117217-7E20-481E-9253-9C36606EE019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Block Arc 44">
            <a:extLst>
              <a:ext uri="{FF2B5EF4-FFF2-40B4-BE49-F238E27FC236}">
                <a16:creationId xmlns:a16="http://schemas.microsoft.com/office/drawing/2014/main" id="{754D16EC-B96E-4695-AB1F-F0781BB5F87D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1" name="Group 329">
            <a:extLst>
              <a:ext uri="{FF2B5EF4-FFF2-40B4-BE49-F238E27FC236}">
                <a16:creationId xmlns:a16="http://schemas.microsoft.com/office/drawing/2014/main" id="{68A766B4-F828-4142-8CA7-A408DA63A40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2" name="Rectangle 330">
              <a:extLst>
                <a:ext uri="{FF2B5EF4-FFF2-40B4-BE49-F238E27FC236}">
                  <a16:creationId xmlns:a16="http://schemas.microsoft.com/office/drawing/2014/main" id="{5302795C-349C-4325-9D37-DF6680BA8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3" name="Rectangle 331">
              <a:extLst>
                <a:ext uri="{FF2B5EF4-FFF2-40B4-BE49-F238E27FC236}">
                  <a16:creationId xmlns:a16="http://schemas.microsoft.com/office/drawing/2014/main" id="{1BB93342-0ADA-4198-9001-8DECB8378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87570D7-BBF9-43C4-8C8D-4C8A69A24799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E58205-82BE-4E7A-92C7-227DF0A6F53B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eform 67">
            <a:extLst>
              <a:ext uri="{FF2B5EF4-FFF2-40B4-BE49-F238E27FC236}">
                <a16:creationId xmlns:a16="http://schemas.microsoft.com/office/drawing/2014/main" id="{6B340BA6-0BAE-4F8C-8989-B066618DF5E9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26568C-94B2-4DCF-ABF5-F7A586CB08FA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3F2671-4EA8-4721-A3F8-EE766528830E}"/>
              </a:ext>
            </a:extLst>
          </p:cNvPr>
          <p:cNvCxnSpPr/>
          <p:nvPr/>
        </p:nvCxnSpPr>
        <p:spPr bwMode="auto">
          <a:xfrm>
            <a:off x="3519814" y="965672"/>
            <a:ext cx="320666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B733D8-4FD6-4C37-BCE2-91549CCF41B8}"/>
              </a:ext>
            </a:extLst>
          </p:cNvPr>
          <p:cNvCxnSpPr/>
          <p:nvPr/>
        </p:nvCxnSpPr>
        <p:spPr bwMode="auto">
          <a:xfrm>
            <a:off x="3534428" y="1280910"/>
            <a:ext cx="3192049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948072-C279-4321-A3BE-A680CB39D13C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B1347877-CC49-4A12-8478-1AD01C8D647E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169">
            <a:extLst>
              <a:ext uri="{FF2B5EF4-FFF2-40B4-BE49-F238E27FC236}">
                <a16:creationId xmlns:a16="http://schemas.microsoft.com/office/drawing/2014/main" id="{0EEB3336-197F-48F9-8AC8-2C60E78E960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3" name="Rectangle 169">
            <a:extLst>
              <a:ext uri="{FF2B5EF4-FFF2-40B4-BE49-F238E27FC236}">
                <a16:creationId xmlns:a16="http://schemas.microsoft.com/office/drawing/2014/main" id="{BFAC3828-CCDF-4AFD-AB3A-B5B1F6F685F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5C8429-A01C-464D-8BC4-6AD75A27F3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0E28F8CB-6E13-4F38-A552-CEEF132691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B3223017-FCC4-4C15-9297-D3BC2841DF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0850A2F-B951-422C-B79C-E054FA4623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86D02CE-378F-4D0B-B44C-EAC56C9C1256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844CE7-2EE9-43FF-8A24-D0A430D9BC7B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46E90B-5D34-4892-8126-9BDD8A7A59EA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1" name="Straight Connector 6">
            <a:extLst>
              <a:ext uri="{FF2B5EF4-FFF2-40B4-BE49-F238E27FC236}">
                <a16:creationId xmlns:a16="http://schemas.microsoft.com/office/drawing/2014/main" id="{34AA29C5-A7B8-46C0-AD7C-13A965E015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BC331B6-037F-4847-B3FA-A6E4EA615B1E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DE876A9D-2308-4084-A3F0-C7704A8ED7F2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8A24FC-3B36-4634-BB21-F79ECC616782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Rectangle 169">
            <a:extLst>
              <a:ext uri="{FF2B5EF4-FFF2-40B4-BE49-F238E27FC236}">
                <a16:creationId xmlns:a16="http://schemas.microsoft.com/office/drawing/2014/main" id="{DE9A7A6F-4E1C-4E57-B0D1-781CECF75C2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6" name="Block Arc 44">
            <a:extLst>
              <a:ext uri="{FF2B5EF4-FFF2-40B4-BE49-F238E27FC236}">
                <a16:creationId xmlns:a16="http://schemas.microsoft.com/office/drawing/2014/main" id="{6B34DD42-F221-4CC6-B724-B73EF3F9F3D4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Rectangle 169">
            <a:extLst>
              <a:ext uri="{FF2B5EF4-FFF2-40B4-BE49-F238E27FC236}">
                <a16:creationId xmlns:a16="http://schemas.microsoft.com/office/drawing/2014/main" id="{7F8D7C6F-4CD7-4406-84A1-8C876F993CF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8" name="Block Arc 44">
            <a:extLst>
              <a:ext uri="{FF2B5EF4-FFF2-40B4-BE49-F238E27FC236}">
                <a16:creationId xmlns:a16="http://schemas.microsoft.com/office/drawing/2014/main" id="{EBDA72CC-D8C8-456E-8D4F-9204782E415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E8BE8AFE-3D26-4DC5-A8C5-BBFF9D70D6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EFC555-79A2-4FB0-8CD0-21BAFAE84725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Block Arc 44">
            <a:extLst>
              <a:ext uri="{FF2B5EF4-FFF2-40B4-BE49-F238E27FC236}">
                <a16:creationId xmlns:a16="http://schemas.microsoft.com/office/drawing/2014/main" id="{62EEE84A-72D1-4309-8A11-6563716B17B3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Rectangle 169">
            <a:extLst>
              <a:ext uri="{FF2B5EF4-FFF2-40B4-BE49-F238E27FC236}">
                <a16:creationId xmlns:a16="http://schemas.microsoft.com/office/drawing/2014/main" id="{5A349BDB-A917-4C8F-93EA-71B0BCF9263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2D684A3F-66D6-4279-A063-275A2A89D2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">
            <a:extLst>
              <a:ext uri="{FF2B5EF4-FFF2-40B4-BE49-F238E27FC236}">
                <a16:creationId xmlns:a16="http://schemas.microsoft.com/office/drawing/2014/main" id="{61201AE5-6ADB-41E0-A3C9-377C59F4B9B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5" name="Block Arc 44">
            <a:extLst>
              <a:ext uri="{FF2B5EF4-FFF2-40B4-BE49-F238E27FC236}">
                <a16:creationId xmlns:a16="http://schemas.microsoft.com/office/drawing/2014/main" id="{5F4B889B-4883-4D60-AEBE-4326B0E5FD8F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Rectangle 169">
            <a:extLst>
              <a:ext uri="{FF2B5EF4-FFF2-40B4-BE49-F238E27FC236}">
                <a16:creationId xmlns:a16="http://schemas.microsoft.com/office/drawing/2014/main" id="{5216C6A9-861A-4E73-B8A9-3C938AB5A9C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7" name="Block Arc 44">
            <a:extLst>
              <a:ext uri="{FF2B5EF4-FFF2-40B4-BE49-F238E27FC236}">
                <a16:creationId xmlns:a16="http://schemas.microsoft.com/office/drawing/2014/main" id="{865C86F5-7A06-4088-BE65-BDD6D29B1229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" name="Block Arc 44">
            <a:extLst>
              <a:ext uri="{FF2B5EF4-FFF2-40B4-BE49-F238E27FC236}">
                <a16:creationId xmlns:a16="http://schemas.microsoft.com/office/drawing/2014/main" id="{4D1B751E-910D-479C-912A-F7EDF2BB187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" name="Rectangle 14">
            <a:extLst>
              <a:ext uri="{FF2B5EF4-FFF2-40B4-BE49-F238E27FC236}">
                <a16:creationId xmlns:a16="http://schemas.microsoft.com/office/drawing/2014/main" id="{A0B7EF70-12C3-4E09-AE90-907537B0D3E4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" name="Rectangle 17">
            <a:extLst>
              <a:ext uri="{FF2B5EF4-FFF2-40B4-BE49-F238E27FC236}">
                <a16:creationId xmlns:a16="http://schemas.microsoft.com/office/drawing/2014/main" id="{731E61E5-8DB2-42F0-8B81-C2F02A03BD60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20">
            <a:extLst>
              <a:ext uri="{FF2B5EF4-FFF2-40B4-BE49-F238E27FC236}">
                <a16:creationId xmlns:a16="http://schemas.microsoft.com/office/drawing/2014/main" id="{2B029331-0222-46BC-8A18-731E129AB1DE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1D55ED0-DB68-49DD-99F4-E628CB2DEFB6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73" name="Straight Connector 6">
              <a:extLst>
                <a:ext uri="{FF2B5EF4-FFF2-40B4-BE49-F238E27FC236}">
                  <a16:creationId xmlns:a16="http://schemas.microsoft.com/office/drawing/2014/main" id="{71DC7A20-E9D7-4FAD-A7A5-07C4157448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Connector 4">
              <a:extLst>
                <a:ext uri="{FF2B5EF4-FFF2-40B4-BE49-F238E27FC236}">
                  <a16:creationId xmlns:a16="http://schemas.microsoft.com/office/drawing/2014/main" id="{23A4443A-1F55-45CB-BACA-9A051DDE21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5" name="Line 72">
            <a:extLst>
              <a:ext uri="{FF2B5EF4-FFF2-40B4-BE49-F238E27FC236}">
                <a16:creationId xmlns:a16="http://schemas.microsoft.com/office/drawing/2014/main" id="{29F2C108-FB82-4F7E-A64F-440504321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73">
            <a:extLst>
              <a:ext uri="{FF2B5EF4-FFF2-40B4-BE49-F238E27FC236}">
                <a16:creationId xmlns:a16="http://schemas.microsoft.com/office/drawing/2014/main" id="{27168C40-897D-4338-AC0D-9CDF56EA3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74">
            <a:extLst>
              <a:ext uri="{FF2B5EF4-FFF2-40B4-BE49-F238E27FC236}">
                <a16:creationId xmlns:a16="http://schemas.microsoft.com/office/drawing/2014/main" id="{6CFE3DC6-23DF-471A-BC67-8D00A8DCF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75">
            <a:extLst>
              <a:ext uri="{FF2B5EF4-FFF2-40B4-BE49-F238E27FC236}">
                <a16:creationId xmlns:a16="http://schemas.microsoft.com/office/drawing/2014/main" id="{5B63AA95-3E87-45D2-97E2-768E65AEE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76">
            <a:extLst>
              <a:ext uri="{FF2B5EF4-FFF2-40B4-BE49-F238E27FC236}">
                <a16:creationId xmlns:a16="http://schemas.microsoft.com/office/drawing/2014/main" id="{61D7332F-AF93-4BF7-918B-67347EA692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77">
            <a:extLst>
              <a:ext uri="{FF2B5EF4-FFF2-40B4-BE49-F238E27FC236}">
                <a16:creationId xmlns:a16="http://schemas.microsoft.com/office/drawing/2014/main" id="{93B304C5-6350-4BFF-8D3B-A446ABC7E0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78">
            <a:extLst>
              <a:ext uri="{FF2B5EF4-FFF2-40B4-BE49-F238E27FC236}">
                <a16:creationId xmlns:a16="http://schemas.microsoft.com/office/drawing/2014/main" id="{EF5D7803-F28D-4BF7-B181-000C467517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8D67DEE-35F0-41A2-8156-E42A1000AF82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1F16E12-1E70-4FFB-B5BC-867E74EC34C9}"/>
              </a:ext>
            </a:extLst>
          </p:cNvPr>
          <p:cNvCxnSpPr/>
          <p:nvPr/>
        </p:nvCxnSpPr>
        <p:spPr bwMode="auto">
          <a:xfrm>
            <a:off x="4902046" y="3559995"/>
            <a:ext cx="224303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EFCA4BC1-58B6-47F6-82DB-E69CF79B1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5056" y="4438979"/>
            <a:ext cx="1269642" cy="189181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3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C795E0-AF90-43C6-8026-621CE34DF792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5C6670-BA6E-4D26-B589-1AEB6583C359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8" name="Rectangle 32 1">
            <a:extLst>
              <a:ext uri="{FF2B5EF4-FFF2-40B4-BE49-F238E27FC236}">
                <a16:creationId xmlns:a16="http://schemas.microsoft.com/office/drawing/2014/main" id="{77A18B9A-507B-44EB-A9B5-F7C04694F1E8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32 2">
            <a:extLst>
              <a:ext uri="{FF2B5EF4-FFF2-40B4-BE49-F238E27FC236}">
                <a16:creationId xmlns:a16="http://schemas.microsoft.com/office/drawing/2014/main" id="{B74E24AA-A8BA-4E10-BAE4-18DE1AC975F4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A23684-B07D-496B-B70B-22BA8A066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4441666"/>
            <a:ext cx="1262063" cy="2266950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Line 53">
            <a:extLst>
              <a:ext uri="{FF2B5EF4-FFF2-40B4-BE49-F238E27FC236}">
                <a16:creationId xmlns:a16="http://schemas.microsoft.com/office/drawing/2014/main" id="{B7F9DCB8-97E3-42F9-AEF4-E54034BA0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4">
            <a:extLst>
              <a:ext uri="{FF2B5EF4-FFF2-40B4-BE49-F238E27FC236}">
                <a16:creationId xmlns:a16="http://schemas.microsoft.com/office/drawing/2014/main" id="{33F8895A-F025-46E7-A7D3-2A94E9D1A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56">
            <a:extLst>
              <a:ext uri="{FF2B5EF4-FFF2-40B4-BE49-F238E27FC236}">
                <a16:creationId xmlns:a16="http://schemas.microsoft.com/office/drawing/2014/main" id="{A64F3CB4-0F32-485A-92F0-E3151AC52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57">
            <a:extLst>
              <a:ext uri="{FF2B5EF4-FFF2-40B4-BE49-F238E27FC236}">
                <a16:creationId xmlns:a16="http://schemas.microsoft.com/office/drawing/2014/main" id="{52F02FAD-5FFA-41E6-9D03-161672E2B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55 1">
            <a:extLst>
              <a:ext uri="{FF2B5EF4-FFF2-40B4-BE49-F238E27FC236}">
                <a16:creationId xmlns:a16="http://schemas.microsoft.com/office/drawing/2014/main" id="{740D175C-4114-4181-8A83-AF36F80E9F4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6" name="Line 58 1">
            <a:extLst>
              <a:ext uri="{FF2B5EF4-FFF2-40B4-BE49-F238E27FC236}">
                <a16:creationId xmlns:a16="http://schemas.microsoft.com/office/drawing/2014/main" id="{F0EEF61D-76C2-47A4-B430-4092DAF4B52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59 1">
            <a:extLst>
              <a:ext uri="{FF2B5EF4-FFF2-40B4-BE49-F238E27FC236}">
                <a16:creationId xmlns:a16="http://schemas.microsoft.com/office/drawing/2014/main" id="{39A5915A-8DAE-43D7-B634-AFAC6CD43FF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Can 78 1">
            <a:extLst>
              <a:ext uri="{FF2B5EF4-FFF2-40B4-BE49-F238E27FC236}">
                <a16:creationId xmlns:a16="http://schemas.microsoft.com/office/drawing/2014/main" id="{33022233-C952-4806-8A39-FB2F4E40220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 32 3">
            <a:extLst>
              <a:ext uri="{FF2B5EF4-FFF2-40B4-BE49-F238E27FC236}">
                <a16:creationId xmlns:a16="http://schemas.microsoft.com/office/drawing/2014/main" id="{A1D6EE4F-4D51-46E9-9E72-7B0024718A72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Can 78 2">
            <a:extLst>
              <a:ext uri="{FF2B5EF4-FFF2-40B4-BE49-F238E27FC236}">
                <a16:creationId xmlns:a16="http://schemas.microsoft.com/office/drawing/2014/main" id="{E4D231DB-741B-4534-9700-2F78F431605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 3">
            <a:extLst>
              <a:ext uri="{FF2B5EF4-FFF2-40B4-BE49-F238E27FC236}">
                <a16:creationId xmlns:a16="http://schemas.microsoft.com/office/drawing/2014/main" id="{34700C36-4BA3-4F2A-8B88-C8F6A098A74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 4">
            <a:extLst>
              <a:ext uri="{FF2B5EF4-FFF2-40B4-BE49-F238E27FC236}">
                <a16:creationId xmlns:a16="http://schemas.microsoft.com/office/drawing/2014/main" id="{AEEAB238-79A4-4CA4-B1E2-3605F3E63C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605774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Can 78 5">
            <a:extLst>
              <a:ext uri="{FF2B5EF4-FFF2-40B4-BE49-F238E27FC236}">
                <a16:creationId xmlns:a16="http://schemas.microsoft.com/office/drawing/2014/main" id="{3FB396C9-8107-4D6B-934C-197483F0588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Can 78 6">
            <a:extLst>
              <a:ext uri="{FF2B5EF4-FFF2-40B4-BE49-F238E27FC236}">
                <a16:creationId xmlns:a16="http://schemas.microsoft.com/office/drawing/2014/main" id="{139A6028-B975-4CFB-872B-2C52C14BCC0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Can 78 7">
            <a:extLst>
              <a:ext uri="{FF2B5EF4-FFF2-40B4-BE49-F238E27FC236}">
                <a16:creationId xmlns:a16="http://schemas.microsoft.com/office/drawing/2014/main" id="{5874EE93-F825-483D-BB4F-9543C8B1A1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Line 80">
            <a:extLst>
              <a:ext uri="{FF2B5EF4-FFF2-40B4-BE49-F238E27FC236}">
                <a16:creationId xmlns:a16="http://schemas.microsoft.com/office/drawing/2014/main" id="{0DB587C3-FDEE-495A-A0B6-CCC1104A5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Down Arrow 67 1">
            <a:extLst>
              <a:ext uri="{FF2B5EF4-FFF2-40B4-BE49-F238E27FC236}">
                <a16:creationId xmlns:a16="http://schemas.microsoft.com/office/drawing/2014/main" id="{4F7CE6AF-A132-48E9-B98C-76D04CBBFE3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 2">
            <a:extLst>
              <a:ext uri="{FF2B5EF4-FFF2-40B4-BE49-F238E27FC236}">
                <a16:creationId xmlns:a16="http://schemas.microsoft.com/office/drawing/2014/main" id="{27F86871-8239-4528-AE9E-E29DD6BFF75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Down Arrow 67 3">
            <a:extLst>
              <a:ext uri="{FF2B5EF4-FFF2-40B4-BE49-F238E27FC236}">
                <a16:creationId xmlns:a16="http://schemas.microsoft.com/office/drawing/2014/main" id="{7423A7AF-E197-4271-8C29-086FFCC6665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6389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Down Arrow 67 4">
            <a:extLst>
              <a:ext uri="{FF2B5EF4-FFF2-40B4-BE49-F238E27FC236}">
                <a16:creationId xmlns:a16="http://schemas.microsoft.com/office/drawing/2014/main" id="{BCB1069A-78BF-426C-951F-6A5583A69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Down Arrow 67 5">
            <a:extLst>
              <a:ext uri="{FF2B5EF4-FFF2-40B4-BE49-F238E27FC236}">
                <a16:creationId xmlns:a16="http://schemas.microsoft.com/office/drawing/2014/main" id="{4E8FC7A2-2C42-4FAC-B5D7-5A62C16FC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Down Arrow 67 6">
            <a:extLst>
              <a:ext uri="{FF2B5EF4-FFF2-40B4-BE49-F238E27FC236}">
                <a16:creationId xmlns:a16="http://schemas.microsoft.com/office/drawing/2014/main" id="{0683DF78-075A-4707-B524-7AA98B957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Rectangle 32 4">
            <a:extLst>
              <a:ext uri="{FF2B5EF4-FFF2-40B4-BE49-F238E27FC236}">
                <a16:creationId xmlns:a16="http://schemas.microsoft.com/office/drawing/2014/main" id="{C6AC991B-3ADE-43FA-8549-BD05C4356F3C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Block Arc 44 1">
            <a:extLst>
              <a:ext uri="{FF2B5EF4-FFF2-40B4-BE49-F238E27FC236}">
                <a16:creationId xmlns:a16="http://schemas.microsoft.com/office/drawing/2014/main" id="{9A341398-B544-48EE-9279-BD94AB910F78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5" name="Group 329">
            <a:extLst>
              <a:ext uri="{FF2B5EF4-FFF2-40B4-BE49-F238E27FC236}">
                <a16:creationId xmlns:a16="http://schemas.microsoft.com/office/drawing/2014/main" id="{E7932017-4927-4811-B4E4-F59C9C6439C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6" name="Rectangle 330 1">
              <a:extLst>
                <a:ext uri="{FF2B5EF4-FFF2-40B4-BE49-F238E27FC236}">
                  <a16:creationId xmlns:a16="http://schemas.microsoft.com/office/drawing/2014/main" id="{4BEE68B4-F30B-495D-BA70-BA64500BB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7" name="Rectangle 331 1">
              <a:extLst>
                <a:ext uri="{FF2B5EF4-FFF2-40B4-BE49-F238E27FC236}">
                  <a16:creationId xmlns:a16="http://schemas.microsoft.com/office/drawing/2014/main" id="{364B4307-FC41-4A51-884A-64E79C42D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7FC50A7-87F0-4088-94D6-BC0218CD6E07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E38E0-4699-461A-9BF0-83DE579E2E66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67">
            <a:extLst>
              <a:ext uri="{FF2B5EF4-FFF2-40B4-BE49-F238E27FC236}">
                <a16:creationId xmlns:a16="http://schemas.microsoft.com/office/drawing/2014/main" id="{EE60B379-F925-4F70-9C24-0B9CD51A4BCF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033544-BDBA-405E-AEDD-37796C532EEC}"/>
              </a:ext>
            </a:extLst>
          </p:cNvPr>
          <p:cNvGrpSpPr/>
          <p:nvPr/>
        </p:nvGrpSpPr>
        <p:grpSpPr>
          <a:xfrm>
            <a:off x="6424801" y="1254642"/>
            <a:ext cx="784525" cy="5510014"/>
            <a:chOff x="6424801" y="1254642"/>
            <a:chExt cx="784525" cy="551001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8478681-1B35-4E27-AAF1-4FD1C213764B}"/>
                </a:ext>
              </a:extLst>
            </p:cNvPr>
            <p:cNvSpPr/>
            <p:nvPr/>
          </p:nvSpPr>
          <p:spPr bwMode="auto">
            <a:xfrm>
              <a:off x="6426569" y="1254642"/>
              <a:ext cx="91189" cy="5220586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23E953-0CC1-4587-8DF2-E037A8201AA2}"/>
                </a:ext>
              </a:extLst>
            </p:cNvPr>
            <p:cNvSpPr/>
            <p:nvPr/>
          </p:nvSpPr>
          <p:spPr bwMode="auto">
            <a:xfrm>
              <a:off x="6758432" y="3936752"/>
              <a:ext cx="91440" cy="2549108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Block Arc 44 2">
              <a:extLst>
                <a:ext uri="{FF2B5EF4-FFF2-40B4-BE49-F238E27FC236}">
                  <a16:creationId xmlns:a16="http://schemas.microsoft.com/office/drawing/2014/main" id="{41770A83-E792-4D9F-A736-0D390784D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334" y="3730615"/>
              <a:ext cx="441325" cy="442913"/>
            </a:xfrm>
            <a:custGeom>
              <a:avLst/>
              <a:gdLst>
                <a:gd name="T0" fmla="*/ 0 w 685800"/>
                <a:gd name="T1" fmla="*/ 0 h 685800"/>
                <a:gd name="T2" fmla="*/ 0 w 685800"/>
                <a:gd name="T3" fmla="*/ 0 h 685800"/>
                <a:gd name="T4" fmla="*/ 0 w 685800"/>
                <a:gd name="T5" fmla="*/ 0 h 685800"/>
                <a:gd name="T6" fmla="*/ 5898240 60000 65536"/>
                <a:gd name="T7" fmla="*/ 0 60000 65536"/>
                <a:gd name="T8" fmla="*/ 17694720 60000 65536"/>
                <a:gd name="T9" fmla="*/ 0 w 685800"/>
                <a:gd name="T10" fmla="*/ 0 h 685800"/>
                <a:gd name="T11" fmla="*/ 353126 w 685800"/>
                <a:gd name="T12" fmla="*/ 342901 h 6858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5800" h="685800">
                  <a:moveTo>
                    <a:pt x="0" y="342900"/>
                  </a:moveTo>
                  <a:lnTo>
                    <a:pt x="0" y="342900"/>
                  </a:lnTo>
                  <a:cubicBezTo>
                    <a:pt x="0" y="153521"/>
                    <a:pt x="153521" y="0"/>
                    <a:pt x="342900" y="0"/>
                  </a:cubicBezTo>
                  <a:cubicBezTo>
                    <a:pt x="346196" y="0"/>
                    <a:pt x="349492" y="47"/>
                    <a:pt x="352787" y="142"/>
                  </a:cubicBezTo>
                  <a:lnTo>
                    <a:pt x="348095" y="162788"/>
                  </a:lnTo>
                  <a:lnTo>
                    <a:pt x="348095" y="162787"/>
                  </a:lnTo>
                  <a:cubicBezTo>
                    <a:pt x="346363" y="162737"/>
                    <a:pt x="344631" y="162713"/>
                    <a:pt x="342900" y="162713"/>
                  </a:cubicBezTo>
                  <a:cubicBezTo>
                    <a:pt x="243385" y="162713"/>
                    <a:pt x="162713" y="243385"/>
                    <a:pt x="162713" y="342900"/>
                  </a:cubicBezTo>
                  <a:lnTo>
                    <a:pt x="0" y="342900"/>
                  </a:lnTo>
                  <a:close/>
                </a:path>
              </a:pathLst>
            </a:cu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E66076C-DB0F-43CE-AA86-10C250C26B54}"/>
                </a:ext>
              </a:extLst>
            </p:cNvPr>
            <p:cNvGrpSpPr/>
            <p:nvPr/>
          </p:nvGrpSpPr>
          <p:grpSpPr>
            <a:xfrm>
              <a:off x="6424801" y="6257420"/>
              <a:ext cx="784525" cy="507236"/>
              <a:chOff x="6424801" y="5321716"/>
              <a:chExt cx="784525" cy="507236"/>
            </a:xfrm>
          </p:grpSpPr>
          <p:grpSp>
            <p:nvGrpSpPr>
              <p:cNvPr id="46" name="Group 99">
                <a:extLst>
                  <a:ext uri="{FF2B5EF4-FFF2-40B4-BE49-F238E27FC236}">
                    <a16:creationId xmlns:a16="http://schemas.microsoft.com/office/drawing/2014/main" id="{6C7EB703-62C3-4D44-9210-CFF8CE35E38B}"/>
                  </a:ext>
                </a:extLst>
              </p:cNvPr>
              <p:cNvGrpSpPr/>
              <p:nvPr/>
            </p:nvGrpSpPr>
            <p:grpSpPr>
              <a:xfrm rot="5400000">
                <a:off x="6693428" y="5487856"/>
                <a:ext cx="223645" cy="336234"/>
                <a:chOff x="6280150" y="1319213"/>
                <a:chExt cx="255588" cy="376238"/>
              </a:xfrm>
            </p:grpSpPr>
            <p:sp>
              <p:nvSpPr>
                <p:cNvPr id="52" name="Rectangle 330 2">
                  <a:extLst>
                    <a:ext uri="{FF2B5EF4-FFF2-40B4-BE49-F238E27FC236}">
                      <a16:creationId xmlns:a16="http://schemas.microsoft.com/office/drawing/2014/main" id="{C2862ECC-1AA0-40BF-926F-182F00FF90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407944" y="1319213"/>
                  <a:ext cx="127794" cy="376238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3" name="Rectangle 331 2">
                  <a:extLst>
                    <a:ext uri="{FF2B5EF4-FFF2-40B4-BE49-F238E27FC236}">
                      <a16:creationId xmlns:a16="http://schemas.microsoft.com/office/drawing/2014/main" id="{9631AE59-0122-4379-87B5-84AEE374D4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280150" y="1444626"/>
                  <a:ext cx="127794" cy="125413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47" name="Block Arc 44 3">
                <a:extLst>
                  <a:ext uri="{FF2B5EF4-FFF2-40B4-BE49-F238E27FC236}">
                    <a16:creationId xmlns:a16="http://schemas.microsoft.com/office/drawing/2014/main" id="{458693AE-3598-456A-8A28-0519CB3B59A5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6425595" y="5320922"/>
                <a:ext cx="441325" cy="442913"/>
              </a:xfrm>
              <a:custGeom>
                <a:avLst/>
                <a:gdLst>
                  <a:gd name="T0" fmla="*/ 0 w 685800"/>
                  <a:gd name="T1" fmla="*/ 0 h 685800"/>
                  <a:gd name="T2" fmla="*/ 0 w 685800"/>
                  <a:gd name="T3" fmla="*/ 0 h 685800"/>
                  <a:gd name="T4" fmla="*/ 0 w 685800"/>
                  <a:gd name="T5" fmla="*/ 0 h 685800"/>
                  <a:gd name="T6" fmla="*/ 5898240 60000 65536"/>
                  <a:gd name="T7" fmla="*/ 0 60000 65536"/>
                  <a:gd name="T8" fmla="*/ 17694720 60000 65536"/>
                  <a:gd name="T9" fmla="*/ 0 w 685800"/>
                  <a:gd name="T10" fmla="*/ 0 h 685800"/>
                  <a:gd name="T11" fmla="*/ 353126 w 685800"/>
                  <a:gd name="T12" fmla="*/ 342901 h 6858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5800" h="685800">
                    <a:moveTo>
                      <a:pt x="0" y="342900"/>
                    </a:moveTo>
                    <a:lnTo>
                      <a:pt x="0" y="342900"/>
                    </a:lnTo>
                    <a:cubicBezTo>
                      <a:pt x="0" y="153521"/>
                      <a:pt x="153521" y="0"/>
                      <a:pt x="342900" y="0"/>
                    </a:cubicBezTo>
                    <a:cubicBezTo>
                      <a:pt x="346196" y="0"/>
                      <a:pt x="349492" y="47"/>
                      <a:pt x="352787" y="142"/>
                    </a:cubicBezTo>
                    <a:lnTo>
                      <a:pt x="348095" y="162788"/>
                    </a:lnTo>
                    <a:lnTo>
                      <a:pt x="348095" y="162787"/>
                    </a:lnTo>
                    <a:cubicBezTo>
                      <a:pt x="346363" y="162737"/>
                      <a:pt x="344631" y="162713"/>
                      <a:pt x="342900" y="162713"/>
                    </a:cubicBezTo>
                    <a:cubicBezTo>
                      <a:pt x="243385" y="162713"/>
                      <a:pt x="162713" y="243385"/>
                      <a:pt x="162713" y="342900"/>
                    </a:cubicBez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3399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8" name="Group 106">
                <a:extLst>
                  <a:ext uri="{FF2B5EF4-FFF2-40B4-BE49-F238E27FC236}">
                    <a16:creationId xmlns:a16="http://schemas.microsoft.com/office/drawing/2014/main" id="{0F7C8505-94FE-4C3C-AB90-72369F7AA40F}"/>
                  </a:ext>
                </a:extLst>
              </p:cNvPr>
              <p:cNvGrpSpPr/>
              <p:nvPr/>
            </p:nvGrpSpPr>
            <p:grpSpPr>
              <a:xfrm rot="16200000">
                <a:off x="6951357" y="5570983"/>
                <a:ext cx="246063" cy="269875"/>
                <a:chOff x="6346031" y="891382"/>
                <a:chExt cx="246063" cy="269875"/>
              </a:xfrm>
            </p:grpSpPr>
            <p:sp>
              <p:nvSpPr>
                <p:cNvPr id="49" name="Oval 55 2">
                  <a:extLst>
                    <a:ext uri="{FF2B5EF4-FFF2-40B4-BE49-F238E27FC236}">
                      <a16:creationId xmlns:a16="http://schemas.microsoft.com/office/drawing/2014/main" id="{6C290E81-DEAB-4708-80EF-025D6B8F8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6334125" y="903288"/>
                  <a:ext cx="269875" cy="24606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0" name="Line 58 2">
                  <a:extLst>
                    <a:ext uri="{FF2B5EF4-FFF2-40B4-BE49-F238E27FC236}">
                      <a16:creationId xmlns:a16="http://schemas.microsoft.com/office/drawing/2014/main" id="{9A2E72E7-81C1-4DA0-A2DC-3404D8840D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9063" y="866775"/>
                  <a:ext cx="3175" cy="2349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59 2">
                  <a:extLst>
                    <a:ext uri="{FF2B5EF4-FFF2-40B4-BE49-F238E27FC236}">
                      <a16:creationId xmlns:a16="http://schemas.microsoft.com/office/drawing/2014/main" id="{70814F50-B905-4384-B8B9-4C27FE884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7475" y="957263"/>
                  <a:ext cx="3175" cy="236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84388DD-D899-4718-B2BA-AB1EC4C2DECD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9003F19-DE77-4F35-B81C-95F96779688D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7B6D8D76-7DF3-4973-8B23-520DFAD47F89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Rectangle 169 1">
            <a:extLst>
              <a:ext uri="{FF2B5EF4-FFF2-40B4-BE49-F238E27FC236}">
                <a16:creationId xmlns:a16="http://schemas.microsoft.com/office/drawing/2014/main" id="{C0957E35-A12C-45FB-9DBB-FE7E583536E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169 2">
            <a:extLst>
              <a:ext uri="{FF2B5EF4-FFF2-40B4-BE49-F238E27FC236}">
                <a16:creationId xmlns:a16="http://schemas.microsoft.com/office/drawing/2014/main" id="{07FFBAD6-C39C-490E-BBD3-6664F0DC494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35B778C-8697-4867-9E50-C703F7BE3EA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2" name="Rectangle 11 1">
            <a:extLst>
              <a:ext uri="{FF2B5EF4-FFF2-40B4-BE49-F238E27FC236}">
                <a16:creationId xmlns:a16="http://schemas.microsoft.com/office/drawing/2014/main" id="{C2E4E08B-E78F-44B8-B209-6ED760BC9C5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 2">
            <a:extLst>
              <a:ext uri="{FF2B5EF4-FFF2-40B4-BE49-F238E27FC236}">
                <a16:creationId xmlns:a16="http://schemas.microsoft.com/office/drawing/2014/main" id="{CDDCC1EB-1BEF-4DA7-BB0A-35AF72C0AD9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 3">
            <a:extLst>
              <a:ext uri="{FF2B5EF4-FFF2-40B4-BE49-F238E27FC236}">
                <a16:creationId xmlns:a16="http://schemas.microsoft.com/office/drawing/2014/main" id="{17B722C4-CF56-481C-AA24-C807BF94745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68587" y="1520457"/>
            <a:ext cx="63979" cy="4993276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297805-E14A-47C2-9A71-684FE91815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6C1472D-987F-4805-A246-3C35EF46F580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903139-E1C4-409D-B0FD-BFED6B5F96CC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421F41C-A4AB-4C16-BC80-97E5A2C68BF5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9" name="Straight Connector 6 1">
            <a:extLst>
              <a:ext uri="{FF2B5EF4-FFF2-40B4-BE49-F238E27FC236}">
                <a16:creationId xmlns:a16="http://schemas.microsoft.com/office/drawing/2014/main" id="{C6F3920B-0DB6-404C-829D-966EF257E3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5597023-69C2-4EAC-A753-110029FDF205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16">
            <a:extLst>
              <a:ext uri="{FF2B5EF4-FFF2-40B4-BE49-F238E27FC236}">
                <a16:creationId xmlns:a16="http://schemas.microsoft.com/office/drawing/2014/main" id="{D3A1F06F-0EB5-4972-9E2B-9CDF59972EBA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41CB49-0475-4E84-B394-7265293E315F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3" name="Rectangle 169 3">
            <a:extLst>
              <a:ext uri="{FF2B5EF4-FFF2-40B4-BE49-F238E27FC236}">
                <a16:creationId xmlns:a16="http://schemas.microsoft.com/office/drawing/2014/main" id="{26DFE5F0-B633-451A-8E7D-0CE5432DCBB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40038" y="6639145"/>
            <a:ext cx="2036763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4" name="Block Arc 44 4">
            <a:extLst>
              <a:ext uri="{FF2B5EF4-FFF2-40B4-BE49-F238E27FC236}">
                <a16:creationId xmlns:a16="http://schemas.microsoft.com/office/drawing/2014/main" id="{FA7287A6-CC99-43A1-9CDC-D316ED1BBDFE}"/>
              </a:ext>
            </a:extLst>
          </p:cNvPr>
          <p:cNvSpPr>
            <a:spLocks/>
          </p:cNvSpPr>
          <p:nvPr/>
        </p:nvSpPr>
        <p:spPr bwMode="auto">
          <a:xfrm rot="16200000">
            <a:off x="2647950" y="6278782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Rectangle 169 4">
            <a:extLst>
              <a:ext uri="{FF2B5EF4-FFF2-40B4-BE49-F238E27FC236}">
                <a16:creationId xmlns:a16="http://schemas.microsoft.com/office/drawing/2014/main" id="{26A90F5F-381E-4338-9B31-0649E072984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6" name="Block Arc 44 5">
            <a:extLst>
              <a:ext uri="{FF2B5EF4-FFF2-40B4-BE49-F238E27FC236}">
                <a16:creationId xmlns:a16="http://schemas.microsoft.com/office/drawing/2014/main" id="{688A70E4-00EA-45B5-A3EF-587DF999336D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Rectangle 169 5">
            <a:extLst>
              <a:ext uri="{FF2B5EF4-FFF2-40B4-BE49-F238E27FC236}">
                <a16:creationId xmlns:a16="http://schemas.microsoft.com/office/drawing/2014/main" id="{F866574C-4A01-462E-BA75-D0613371EF9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8" name="Block Arc 44 6">
            <a:extLst>
              <a:ext uri="{FF2B5EF4-FFF2-40B4-BE49-F238E27FC236}">
                <a16:creationId xmlns:a16="http://schemas.microsoft.com/office/drawing/2014/main" id="{4B045A53-E654-4EC8-A5C0-2B92A6EAEDC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Rectangle 11 4">
            <a:extLst>
              <a:ext uri="{FF2B5EF4-FFF2-40B4-BE49-F238E27FC236}">
                <a16:creationId xmlns:a16="http://schemas.microsoft.com/office/drawing/2014/main" id="{166C2190-82D6-46AE-9958-899011202F1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44F6216-4580-4BB7-A8FF-C9C43D7781FD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" name="Block Arc 44 7">
            <a:extLst>
              <a:ext uri="{FF2B5EF4-FFF2-40B4-BE49-F238E27FC236}">
                <a16:creationId xmlns:a16="http://schemas.microsoft.com/office/drawing/2014/main" id="{DC53B7A2-223F-46B0-9E53-E2D45EB1619C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Rectangle 169 6">
            <a:extLst>
              <a:ext uri="{FF2B5EF4-FFF2-40B4-BE49-F238E27FC236}">
                <a16:creationId xmlns:a16="http://schemas.microsoft.com/office/drawing/2014/main" id="{B985EF9F-4A32-4436-B85B-FEBC51E7958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3" name="Rectangle 11 5">
            <a:extLst>
              <a:ext uri="{FF2B5EF4-FFF2-40B4-BE49-F238E27FC236}">
                <a16:creationId xmlns:a16="http://schemas.microsoft.com/office/drawing/2014/main" id="{C0F13014-EFD6-458A-8894-CE37B5A7BCA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4" name="Rectangle 11 6">
            <a:extLst>
              <a:ext uri="{FF2B5EF4-FFF2-40B4-BE49-F238E27FC236}">
                <a16:creationId xmlns:a16="http://schemas.microsoft.com/office/drawing/2014/main" id="{CA03C88B-617B-4B85-A042-9A72D4923D5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5" name="Block Arc 44 8">
            <a:extLst>
              <a:ext uri="{FF2B5EF4-FFF2-40B4-BE49-F238E27FC236}">
                <a16:creationId xmlns:a16="http://schemas.microsoft.com/office/drawing/2014/main" id="{B55045B0-7B78-493A-A80E-CD2F7612F0A8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" name="Rectangle 169 7">
            <a:extLst>
              <a:ext uri="{FF2B5EF4-FFF2-40B4-BE49-F238E27FC236}">
                <a16:creationId xmlns:a16="http://schemas.microsoft.com/office/drawing/2014/main" id="{2B6B677E-8B66-4764-A4D6-7BDD0CA980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7" name="Block Arc 44 9">
            <a:extLst>
              <a:ext uri="{FF2B5EF4-FFF2-40B4-BE49-F238E27FC236}">
                <a16:creationId xmlns:a16="http://schemas.microsoft.com/office/drawing/2014/main" id="{7BB05B5A-474F-4190-83B8-701AB48FAB36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" name="Block Arc 44 10">
            <a:extLst>
              <a:ext uri="{FF2B5EF4-FFF2-40B4-BE49-F238E27FC236}">
                <a16:creationId xmlns:a16="http://schemas.microsoft.com/office/drawing/2014/main" id="{F79104CF-8B7E-4CE1-9401-B207ACCEAAC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" name="Rectangle 14">
            <a:extLst>
              <a:ext uri="{FF2B5EF4-FFF2-40B4-BE49-F238E27FC236}">
                <a16:creationId xmlns:a16="http://schemas.microsoft.com/office/drawing/2014/main" id="{9410B859-4E2B-4132-A494-B8E51051B69A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0" name="Rectangle 17">
            <a:extLst>
              <a:ext uri="{FF2B5EF4-FFF2-40B4-BE49-F238E27FC236}">
                <a16:creationId xmlns:a16="http://schemas.microsoft.com/office/drawing/2014/main" id="{651A0BC4-F299-40F3-9721-0323D559B92B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1" name="Rectangle 20">
            <a:extLst>
              <a:ext uri="{FF2B5EF4-FFF2-40B4-BE49-F238E27FC236}">
                <a16:creationId xmlns:a16="http://schemas.microsoft.com/office/drawing/2014/main" id="{FD69C0AA-D876-4627-8365-72204B150353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B6CEB4C-67B5-4883-8F5C-24875E9CE4C5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93" name="Straight Connector 6 2">
              <a:extLst>
                <a:ext uri="{FF2B5EF4-FFF2-40B4-BE49-F238E27FC236}">
                  <a16:creationId xmlns:a16="http://schemas.microsoft.com/office/drawing/2014/main" id="{AEDFEEC8-8449-4598-9303-943C744DC6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Straight Connector 4 1">
              <a:extLst>
                <a:ext uri="{FF2B5EF4-FFF2-40B4-BE49-F238E27FC236}">
                  <a16:creationId xmlns:a16="http://schemas.microsoft.com/office/drawing/2014/main" id="{56D90957-CF2C-4DA7-9DCE-B3FF019E93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5" name="Line 72">
            <a:extLst>
              <a:ext uri="{FF2B5EF4-FFF2-40B4-BE49-F238E27FC236}">
                <a16:creationId xmlns:a16="http://schemas.microsoft.com/office/drawing/2014/main" id="{4D776E00-987C-4FEA-9FAB-48F239A76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73">
            <a:extLst>
              <a:ext uri="{FF2B5EF4-FFF2-40B4-BE49-F238E27FC236}">
                <a16:creationId xmlns:a16="http://schemas.microsoft.com/office/drawing/2014/main" id="{C5E7A14F-B68F-425E-9494-981AFD3EB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74">
            <a:extLst>
              <a:ext uri="{FF2B5EF4-FFF2-40B4-BE49-F238E27FC236}">
                <a16:creationId xmlns:a16="http://schemas.microsoft.com/office/drawing/2014/main" id="{6F395B17-2E39-4BF5-8EC8-F9A19EA63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75">
            <a:extLst>
              <a:ext uri="{FF2B5EF4-FFF2-40B4-BE49-F238E27FC236}">
                <a16:creationId xmlns:a16="http://schemas.microsoft.com/office/drawing/2014/main" id="{9A4F113D-09AE-4596-BD57-4433B0209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76">
            <a:extLst>
              <a:ext uri="{FF2B5EF4-FFF2-40B4-BE49-F238E27FC236}">
                <a16:creationId xmlns:a16="http://schemas.microsoft.com/office/drawing/2014/main" id="{0C31F54C-4757-4FB1-8356-9A29E66FC9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77">
            <a:extLst>
              <a:ext uri="{FF2B5EF4-FFF2-40B4-BE49-F238E27FC236}">
                <a16:creationId xmlns:a16="http://schemas.microsoft.com/office/drawing/2014/main" id="{82720875-E379-472A-9D9D-CAC8E02391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78">
            <a:extLst>
              <a:ext uri="{FF2B5EF4-FFF2-40B4-BE49-F238E27FC236}">
                <a16:creationId xmlns:a16="http://schemas.microsoft.com/office/drawing/2014/main" id="{064F9745-37B4-4350-BBC9-A0FB035EF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94AADBA-A344-4A07-B851-FE7E64521A3E}"/>
              </a:ext>
            </a:extLst>
          </p:cNvPr>
          <p:cNvGrpSpPr/>
          <p:nvPr/>
        </p:nvGrpSpPr>
        <p:grpSpPr>
          <a:xfrm>
            <a:off x="4876800" y="170124"/>
            <a:ext cx="1270000" cy="6537960"/>
            <a:chOff x="4876800" y="1729007"/>
            <a:chExt cx="1270000" cy="4973638"/>
          </a:xfrm>
        </p:grpSpPr>
        <p:cxnSp>
          <p:nvCxnSpPr>
            <p:cNvPr id="103" name="Straight Connector 4 2">
              <a:extLst>
                <a:ext uri="{FF2B5EF4-FFF2-40B4-BE49-F238E27FC236}">
                  <a16:creationId xmlns:a16="http://schemas.microsoft.com/office/drawing/2014/main" id="{E22945A0-BD37-41B1-AEF0-A9052FAF05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7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Straight Connector 4 3">
              <a:extLst>
                <a:ext uri="{FF2B5EF4-FFF2-40B4-BE49-F238E27FC236}">
                  <a16:creationId xmlns:a16="http://schemas.microsoft.com/office/drawing/2014/main" id="{DAB53E45-1509-47E5-A75F-5BE4B6D583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4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49978CC-618E-44D1-842D-738A60BFD11B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BA873C80-BCE2-4E6B-9909-57AF2F7E95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24" y="478470"/>
            <a:ext cx="807505" cy="141012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8381E3AF-7DA1-4929-BA0C-EF1B7B1713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81" y="869156"/>
            <a:ext cx="927577" cy="140472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EBA89AA5-6981-45E4-803E-37A307B3FD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35" y="516532"/>
            <a:ext cx="1426286" cy="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0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BA78616-F710-4043-B30E-C92502C5D264}"/>
              </a:ext>
            </a:extLst>
          </p:cNvPr>
          <p:cNvGrpSpPr/>
          <p:nvPr/>
        </p:nvGrpSpPr>
        <p:grpSpPr>
          <a:xfrm>
            <a:off x="4797106" y="1073904"/>
            <a:ext cx="4343940" cy="3774035"/>
            <a:chOff x="4797106" y="1073904"/>
            <a:chExt cx="4343940" cy="377403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D3EBB6D-DD9B-4932-A64E-4E209FE627C4}"/>
                </a:ext>
              </a:extLst>
            </p:cNvPr>
            <p:cNvGrpSpPr/>
            <p:nvPr/>
          </p:nvGrpSpPr>
          <p:grpSpPr>
            <a:xfrm>
              <a:off x="5268770" y="1073904"/>
              <a:ext cx="3872276" cy="3774035"/>
              <a:chOff x="5147673" y="2917371"/>
              <a:chExt cx="3872276" cy="3774035"/>
            </a:xfrm>
          </p:grpSpPr>
          <p:sp>
            <p:nvSpPr>
              <p:cNvPr id="4" name="Rectangle 5 1" descr="Cork">
                <a:extLst>
                  <a:ext uri="{FF2B5EF4-FFF2-40B4-BE49-F238E27FC236}">
                    <a16:creationId xmlns:a16="http://schemas.microsoft.com/office/drawing/2014/main" id="{946543E4-0760-44EA-8DD6-BA13E6C8F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5" y="4339908"/>
                <a:ext cx="1494503" cy="233024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30286772-2D00-4E26-901F-B4C73FCF30B2}"/>
                  </a:ext>
                </a:extLst>
              </p:cNvPr>
              <p:cNvSpPr/>
              <p:nvPr/>
            </p:nvSpPr>
            <p:spPr bwMode="auto">
              <a:xfrm flipV="1">
                <a:off x="7987561" y="4113773"/>
                <a:ext cx="629265" cy="629265"/>
              </a:xfrm>
              <a:prstGeom prst="arc">
                <a:avLst>
                  <a:gd name="adj1" fmla="val 10799995"/>
                  <a:gd name="adj2" fmla="val 0"/>
                </a:avLst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" name="Rectangle 5 2" descr="Cork">
                <a:extLst>
                  <a:ext uri="{FF2B5EF4-FFF2-40B4-BE49-F238E27FC236}">
                    <a16:creationId xmlns:a16="http://schemas.microsoft.com/office/drawing/2014/main" id="{1DC5233B-1A43-464D-B252-6DB4BB5D7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1379" y="3175819"/>
                <a:ext cx="139287" cy="3499251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71F17AF-D678-498F-9117-EDC33B51F897}"/>
                  </a:ext>
                </a:extLst>
              </p:cNvPr>
              <p:cNvSpPr/>
              <p:nvPr/>
            </p:nvSpPr>
            <p:spPr bwMode="auto">
              <a:xfrm>
                <a:off x="6581548" y="2917371"/>
                <a:ext cx="136419" cy="3772447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D7B6D1F-0FE2-4593-B29E-9A5644449C04}"/>
                  </a:ext>
                </a:extLst>
              </p:cNvPr>
              <p:cNvGrpSpPr/>
              <p:nvPr/>
            </p:nvGrpSpPr>
            <p:grpSpPr>
              <a:xfrm>
                <a:off x="6709366" y="6522669"/>
                <a:ext cx="835743" cy="167149"/>
                <a:chOff x="1179871" y="5447071"/>
                <a:chExt cx="2168013" cy="270387"/>
              </a:xfrm>
            </p:grpSpPr>
            <p:sp>
              <p:nvSpPr>
                <p:cNvPr id="9" name="Rectangle 5 3" descr="Cork">
                  <a:extLst>
                    <a:ext uri="{FF2B5EF4-FFF2-40B4-BE49-F238E27FC236}">
                      <a16:creationId xmlns:a16="http://schemas.microsoft.com/office/drawing/2014/main" id="{46BC1A79-F79F-4E7E-8D31-FE9088C025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872" y="5466735"/>
                  <a:ext cx="2163096" cy="245806"/>
                </a:xfrm>
                <a:prstGeom prst="rect">
                  <a:avLst/>
                </a:prstGeom>
                <a:solidFill>
                  <a:srgbClr val="00B0F0"/>
                </a:solidFill>
                <a:ln w="12700">
                  <a:noFill/>
                  <a:miter lim="800000"/>
                  <a:headEnd type="none" w="sm" len="sm"/>
                  <a:tailEnd type="none" w="med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b="0" dirty="0">
                    <a:solidFill>
                      <a:schemeClr val="bg2"/>
                    </a:solidFill>
                    <a:latin typeface="Book Antiqua" pitchFamily="18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2C9EB9C-D55C-4101-B719-1BF84393D586}"/>
                    </a:ext>
                  </a:extLst>
                </p:cNvPr>
                <p:cNvCxnSpPr/>
                <p:nvPr/>
              </p:nvCxnSpPr>
              <p:spPr bwMode="auto">
                <a:xfrm>
                  <a:off x="1179871" y="5447071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D898106A-3A1C-4576-90CC-8FA1370DC5C4}"/>
                    </a:ext>
                  </a:extLst>
                </p:cNvPr>
                <p:cNvCxnSpPr/>
                <p:nvPr/>
              </p:nvCxnSpPr>
              <p:spPr bwMode="auto">
                <a:xfrm>
                  <a:off x="1184787" y="5717458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7B3A868-2392-4F3F-BE5E-C89DC5548903}"/>
                  </a:ext>
                </a:extLst>
              </p:cNvPr>
              <p:cNvCxnSpPr>
                <a:stCxn id="7" idx="1"/>
              </p:cNvCxnSpPr>
              <p:nvPr/>
            </p:nvCxnSpPr>
            <p:spPr bwMode="auto">
              <a:xfrm flipH="1">
                <a:off x="5147673" y="6689818"/>
                <a:ext cx="1434384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1D3286-20DC-4FF7-9AC5-65F1CC5F9B82}"/>
                  </a:ext>
                </a:extLst>
              </p:cNvPr>
              <p:cNvCxnSpPr/>
              <p:nvPr/>
            </p:nvCxnSpPr>
            <p:spPr bwMode="auto">
              <a:xfrm rot="10800000">
                <a:off x="5167338" y="3174770"/>
                <a:ext cx="1380331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0809D3-6F7C-4514-A70A-D0DFDBB29900}"/>
                  </a:ext>
                </a:extLst>
              </p:cNvPr>
              <p:cNvCxnSpPr/>
              <p:nvPr/>
            </p:nvCxnSpPr>
            <p:spPr bwMode="auto">
              <a:xfrm rot="10800000">
                <a:off x="5836716" y="4359575"/>
                <a:ext cx="172859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1508192-B663-47CF-8CB8-C01CD71971E1}"/>
                  </a:ext>
                </a:extLst>
              </p:cNvPr>
              <p:cNvCxnSpPr/>
              <p:nvPr/>
            </p:nvCxnSpPr>
            <p:spPr bwMode="auto">
              <a:xfrm rot="10800000">
                <a:off x="5862505" y="5308375"/>
                <a:ext cx="163188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A2A8765-CF52-4F9C-B65D-C6BF88D0A8F4}"/>
                  </a:ext>
                </a:extLst>
              </p:cNvPr>
              <p:cNvCxnSpPr/>
              <p:nvPr/>
            </p:nvCxnSpPr>
            <p:spPr bwMode="auto">
              <a:xfrm rot="10800000">
                <a:off x="5785136" y="6463679"/>
                <a:ext cx="174148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095254E-6106-40E6-A983-0F2BFB993DB8}"/>
                  </a:ext>
                </a:extLst>
              </p:cNvPr>
              <p:cNvCxnSpPr/>
              <p:nvPr/>
            </p:nvCxnSpPr>
            <p:spPr bwMode="auto">
              <a:xfrm rot="5400000">
                <a:off x="3692657" y="4933217"/>
                <a:ext cx="351479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7EB1ABF-F290-45F1-9395-14314F9CE4B3}"/>
                  </a:ext>
                </a:extLst>
              </p:cNvPr>
              <p:cNvCxnSpPr/>
              <p:nvPr/>
            </p:nvCxnSpPr>
            <p:spPr bwMode="auto">
              <a:xfrm rot="5400000">
                <a:off x="5511334" y="3763178"/>
                <a:ext cx="1174719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0E6F841-897E-41F5-9FBE-F451C7878CCF}"/>
                  </a:ext>
                </a:extLst>
              </p:cNvPr>
              <p:cNvCxnSpPr/>
              <p:nvPr/>
            </p:nvCxnSpPr>
            <p:spPr bwMode="auto">
              <a:xfrm rot="5400000">
                <a:off x="5519977" y="5907006"/>
                <a:ext cx="1155845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0" name="Rectangle 5 4" descr="Cork">
                <a:extLst>
                  <a:ext uri="{FF2B5EF4-FFF2-40B4-BE49-F238E27FC236}">
                    <a16:creationId xmlns:a16="http://schemas.microsoft.com/office/drawing/2014/main" id="{7D4A7DFA-13DD-48CB-8B6D-DF76E4C36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4821691"/>
                <a:ext cx="1494503" cy="609600"/>
              </a:xfrm>
              <a:prstGeom prst="rect">
                <a:avLst/>
              </a:prstGeom>
              <a:blipFill dpi="0" rotWithShape="1">
                <a:blip r:embed="rId7" cstate="print">
                  <a:alphaModFix amt="50000"/>
                </a:blip>
                <a:srcRect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4CFDE4E-B9E9-4FF3-9A57-15816872EBA5}"/>
                  </a:ext>
                </a:extLst>
              </p:cNvPr>
              <p:cNvCxnSpPr/>
              <p:nvPr/>
            </p:nvCxnSpPr>
            <p:spPr bwMode="auto">
              <a:xfrm rot="5400000">
                <a:off x="5623692" y="4837750"/>
                <a:ext cx="96301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2" name="Rectangle 5 5" descr="Cork">
                <a:extLst>
                  <a:ext uri="{FF2B5EF4-FFF2-40B4-BE49-F238E27FC236}">
                    <a16:creationId xmlns:a16="http://schemas.microsoft.com/office/drawing/2014/main" id="{073202D2-8044-42DE-983E-8583043EE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5289755"/>
                <a:ext cx="1494503" cy="1173921"/>
              </a:xfrm>
              <a:prstGeom prst="rect">
                <a:avLst/>
              </a:prstGeom>
              <a:blipFill>
                <a:blip r:embed="rId7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9CF901DC-981E-4D62-B773-17659FA92DF3}"/>
                  </a:ext>
                </a:extLst>
              </p:cNvPr>
              <p:cNvSpPr/>
              <p:nvPr/>
            </p:nvSpPr>
            <p:spPr bwMode="auto">
              <a:xfrm>
                <a:off x="7515612" y="3435341"/>
                <a:ext cx="1494504" cy="3254478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CCEC53E-AF3F-4357-93AA-84A35C2AAAEC}"/>
                  </a:ext>
                </a:extLst>
              </p:cNvPr>
              <p:cNvSpPr/>
              <p:nvPr/>
            </p:nvSpPr>
            <p:spPr bwMode="auto">
              <a:xfrm>
                <a:off x="7369763" y="6548284"/>
                <a:ext cx="255638" cy="88490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B457F84-0D06-4BC8-8A15-63F1CF25033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3179" y="3633919"/>
                <a:ext cx="527930" cy="195805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2BCB02E4-6304-4589-B491-5C3919F1FCD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4622" y="4823098"/>
                <a:ext cx="375499" cy="190848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1FE2E43-5860-4279-B325-EFDBEAD3F88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5458" y="5818325"/>
                <a:ext cx="731170" cy="172259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5A7F0BAE-286C-4468-B21F-D271C8C22B0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6984" y="6514505"/>
                <a:ext cx="300450" cy="150225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4F91C69-2FF7-45D6-A4B0-AC4A8B450F6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7106" y="2892714"/>
              <a:ext cx="1047186" cy="171020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6525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8BC16E-C031-40BB-AEEE-9306AEB9D2E8}"/>
              </a:ext>
            </a:extLst>
          </p:cNvPr>
          <p:cNvSpPr txBox="1"/>
          <p:nvPr/>
        </p:nvSpPr>
        <p:spPr>
          <a:xfrm>
            <a:off x="1557559" y="4984784"/>
            <a:ext cx="89816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1 Roughing is up flow in layers</a:t>
            </a:r>
          </a:p>
          <a:p>
            <a:r>
              <a:rPr lang="en-US" sz="1600" b="0" dirty="0"/>
              <a:t>2 Based on table 5.7 https://confluence.cornell.edu/download/attachments/90755680/FiME+CINARA.pdf </a:t>
            </a:r>
          </a:p>
          <a:p>
            <a:r>
              <a:rPr lang="en-US" sz="1600" b="0" dirty="0"/>
              <a:t>3 Net velocity for scaling total plan view area of facility.</a:t>
            </a:r>
          </a:p>
          <a:p>
            <a:r>
              <a:rPr lang="en-US" sz="1600" b="0" dirty="0"/>
              <a:t>4 This assumes a target of 5 NTU in the effluent</a:t>
            </a:r>
          </a:p>
          <a:p>
            <a:r>
              <a:rPr lang="en-US" sz="1600" b="0" dirty="0"/>
              <a:t>5 Assumes a target of 0.3 NTU in the effluent (based on performance of the </a:t>
            </a:r>
            <a:r>
              <a:rPr lang="en-US" sz="1600" b="0" dirty="0" err="1"/>
              <a:t>Atima</a:t>
            </a:r>
            <a:r>
              <a:rPr lang="en-US" sz="1600" b="0" dirty="0"/>
              <a:t> plant)</a:t>
            </a:r>
          </a:p>
          <a:p>
            <a:r>
              <a:rPr lang="en-US" sz="1600" b="0" dirty="0"/>
              <a:t>6 Data from Tamara.</a:t>
            </a:r>
          </a:p>
          <a:p>
            <a:r>
              <a:rPr lang="en-US" sz="1600" b="0" dirty="0"/>
              <a:t>The 32 L/s plant at San Nicolas has 5.5 m</a:t>
            </a:r>
            <a:r>
              <a:rPr lang="en-US" sz="1600" b="0" baseline="30000" dirty="0"/>
              <a:t>2</a:t>
            </a:r>
            <a:r>
              <a:rPr lang="en-US" sz="1600" b="0" dirty="0"/>
              <a:t> per L/s (includes chemical room, bathroom, office , etc.)</a:t>
            </a:r>
          </a:p>
          <a:p>
            <a:endParaRPr lang="en-US" sz="1600" b="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FBC7644-3F4A-4870-9594-20FD55998A3E}"/>
              </a:ext>
            </a:extLst>
          </p:cNvPr>
          <p:cNvSpPr/>
          <p:nvPr/>
        </p:nvSpPr>
        <p:spPr bwMode="auto">
          <a:xfrm>
            <a:off x="7626477" y="1838922"/>
            <a:ext cx="493452" cy="256464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D09FF36-D4BD-4D75-85F7-4471876D1E97}"/>
              </a:ext>
            </a:extLst>
          </p:cNvPr>
          <p:cNvSpPr/>
          <p:nvPr/>
        </p:nvSpPr>
        <p:spPr bwMode="auto">
          <a:xfrm>
            <a:off x="7614285" y="4408374"/>
            <a:ext cx="493452" cy="2667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FB9CA6-9F8F-451A-9A00-BC752B607940}"/>
              </a:ext>
            </a:extLst>
          </p:cNvPr>
          <p:cNvSpPr/>
          <p:nvPr/>
        </p:nvSpPr>
        <p:spPr bwMode="auto">
          <a:xfrm>
            <a:off x="1639716" y="2939001"/>
            <a:ext cx="400050" cy="2667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476F1E-673A-4197-BE0A-DC0CEAA02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71114"/>
              </p:ext>
            </p:extLst>
          </p:nvPr>
        </p:nvGraphicFramePr>
        <p:xfrm>
          <a:off x="1557559" y="176655"/>
          <a:ext cx="9076881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Velocity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(NTU)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pC</a:t>
                      </a:r>
                      <a:r>
                        <a:rPr lang="en-US" dirty="0"/>
                        <a:t>*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 (m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 for 1 L/s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Roughing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 mm/s </a:t>
                      </a:r>
                      <a:r>
                        <a:rPr lang="en-US" dirty="0" err="1"/>
                        <a:t>downflow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Slow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Scrape surface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Multistage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0.03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Rapid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0.7 – 2.8 </a:t>
                      </a:r>
                      <a:endParaRPr lang="en-US" dirty="0"/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mm/s backwash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Entrance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Flocculation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Sedimentation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Floc Hopper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Stacked</a:t>
                      </a:r>
                      <a:r>
                        <a:rPr lang="en-US" baseline="0" dirty="0"/>
                        <a:t> Rapid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 x 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 mm/s backwash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AguaClara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0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lh3.googleusercontent.com/-SwKTR4wtLAE/Vf85SdsNBpI/AAAAAAAFlG8/9o04NldSOws/s912-Ic42/DSC05824.JPG">
            <a:extLst>
              <a:ext uri="{FF2B5EF4-FFF2-40B4-BE49-F238E27FC236}">
                <a16:creationId xmlns:a16="http://schemas.microsoft.com/office/drawing/2014/main" id="{AF03D583-C670-4992-8CF9-62916F95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10" y="388862"/>
            <a:ext cx="8107032" cy="608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14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26BE80-1DC9-4093-97A5-1CB39EABE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89" y="3658351"/>
            <a:ext cx="598857" cy="178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FC674A-03F8-4947-A4AE-70A18506F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" y="3775402"/>
            <a:ext cx="795429" cy="1843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0CBF3-354F-4797-98EA-243FD3AB1C07}"/>
              </a:ext>
            </a:extLst>
          </p:cNvPr>
          <p:cNvGrpSpPr/>
          <p:nvPr/>
        </p:nvGrpSpPr>
        <p:grpSpPr>
          <a:xfrm>
            <a:off x="3769216" y="188890"/>
            <a:ext cx="3230451" cy="6480220"/>
            <a:chOff x="3769216" y="188890"/>
            <a:chExt cx="3230451" cy="6480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C59A72-FAE2-4BDC-B34F-AA99183B4C3F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494468" y="-1086117"/>
              <a:chExt cx="3230451" cy="64802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60593A-A81D-43D9-97F3-9766883235EB}"/>
                  </a:ext>
                </a:extLst>
              </p:cNvPr>
              <p:cNvSpPr/>
              <p:nvPr/>
            </p:nvSpPr>
            <p:spPr>
              <a:xfrm>
                <a:off x="3790683" y="-1086117"/>
                <a:ext cx="2601532" cy="6480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E687F31-016D-4011-8506-2094D0B4EAFB}"/>
                  </a:ext>
                </a:extLst>
              </p:cNvPr>
              <p:cNvGrpSpPr/>
              <p:nvPr/>
            </p:nvGrpSpPr>
            <p:grpSpPr>
              <a:xfrm rot="10800000">
                <a:off x="3494468" y="1053928"/>
                <a:ext cx="3230451" cy="4340173"/>
                <a:chOff x="3494468" y="1053928"/>
                <a:chExt cx="3230451" cy="4340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5756822-CDC4-495B-8611-01A3570955E7}"/>
                    </a:ext>
                  </a:extLst>
                </p:cNvPr>
                <p:cNvSpPr/>
                <p:nvPr/>
              </p:nvSpPr>
              <p:spPr>
                <a:xfrm>
                  <a:off x="3494468" y="105392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563BC4-5D53-4FCB-B999-9A347CE8CC01}"/>
                    </a:ext>
                  </a:extLst>
                </p:cNvPr>
                <p:cNvSpPr/>
                <p:nvPr/>
              </p:nvSpPr>
              <p:spPr>
                <a:xfrm>
                  <a:off x="4123387" y="174509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14D41B6-7168-495D-B269-7DD74C1C3277}"/>
                    </a:ext>
                  </a:extLst>
                </p:cNvPr>
                <p:cNvSpPr/>
                <p:nvPr/>
              </p:nvSpPr>
              <p:spPr>
                <a:xfrm>
                  <a:off x="3494468" y="243625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04387B8-B4E9-4C0E-BCBB-DE987B101704}"/>
                    </a:ext>
                  </a:extLst>
                </p:cNvPr>
                <p:cNvSpPr/>
                <p:nvPr/>
              </p:nvSpPr>
              <p:spPr>
                <a:xfrm>
                  <a:off x="4112654" y="312742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56D3983-A844-480B-A0EB-A2454A1F4BC9}"/>
                    </a:ext>
                  </a:extLst>
                </p:cNvPr>
                <p:cNvSpPr/>
                <p:nvPr/>
              </p:nvSpPr>
              <p:spPr>
                <a:xfrm>
                  <a:off x="3494468" y="381858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524E27-A638-4506-9A7A-ECDF2B8A7B90}"/>
                    </a:ext>
                  </a:extLst>
                </p:cNvPr>
                <p:cNvSpPr/>
                <p:nvPr/>
              </p:nvSpPr>
              <p:spPr>
                <a:xfrm>
                  <a:off x="4112654" y="450975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2EAE0F-E204-4293-9028-243B16D86A09}"/>
                    </a:ext>
                  </a:extLst>
                </p:cNvPr>
                <p:cNvSpPr/>
                <p:nvPr/>
              </p:nvSpPr>
              <p:spPr>
                <a:xfrm>
                  <a:off x="3494468" y="520091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53B505-685C-4423-A303-B2EA0759D4AC}"/>
                </a:ext>
              </a:extLst>
            </p:cNvPr>
            <p:cNvGrpSpPr/>
            <p:nvPr/>
          </p:nvGrpSpPr>
          <p:grpSpPr>
            <a:xfrm rot="10800000">
              <a:off x="4464676" y="4658910"/>
              <a:ext cx="2075636" cy="363829"/>
              <a:chOff x="4496873" y="2572559"/>
              <a:chExt cx="2075636" cy="363829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D4FB74F-5FF7-4984-9C3E-8EB93C4193EA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7CB3BFA-EE65-401F-BCE7-4C34A377509D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76145E1D-0B7E-483D-A95C-9D3A82EBAD3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2751251-0491-4A7B-A7F0-D8A1DA58ED6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EBEBB6-CFB1-40CE-86B4-7A29EA54E60C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8D221F-363A-4E7B-8261-86A069343610}"/>
                </a:ext>
              </a:extLst>
            </p:cNvPr>
            <p:cNvGrpSpPr/>
            <p:nvPr/>
          </p:nvGrpSpPr>
          <p:grpSpPr>
            <a:xfrm>
              <a:off x="4411017" y="2585415"/>
              <a:ext cx="2075636" cy="363829"/>
              <a:chOff x="4496873" y="2572559"/>
              <a:chExt cx="2075636" cy="363829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179C822A-41E2-4A2F-B354-6161663E9B57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07DE5A3-C29A-4B8B-977E-26D210FDFE5B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90BFB16-FF80-41CD-896F-564039850332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7559D04A-EBC4-499F-BB6A-292BA9CB64A6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02EF790-F729-4394-9244-3B29D58980FE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D7981A-3E95-4082-A7CB-12A0B9E2EEB5}"/>
                </a:ext>
              </a:extLst>
            </p:cNvPr>
            <p:cNvGrpSpPr/>
            <p:nvPr/>
          </p:nvGrpSpPr>
          <p:grpSpPr>
            <a:xfrm>
              <a:off x="4427117" y="3973111"/>
              <a:ext cx="2075636" cy="363829"/>
              <a:chOff x="4496873" y="2572559"/>
              <a:chExt cx="2075636" cy="363829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57C898AE-6D0C-4896-B0C9-131F5A37E295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80D74E70-36F5-48F2-94C0-84317237B558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BC0B71B5-D3E6-47AF-AC06-E7C8BBAEB27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5EB07934-9E08-4939-AF20-3A618A64A0C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83BC51D-A0FB-40DE-AA7A-E7C019C69A41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DC3283-6141-4F31-82B8-E13B136A1E28}"/>
                </a:ext>
              </a:extLst>
            </p:cNvPr>
            <p:cNvGrpSpPr/>
            <p:nvPr/>
          </p:nvGrpSpPr>
          <p:grpSpPr>
            <a:xfrm rot="10800000">
              <a:off x="4437851" y="3287347"/>
              <a:ext cx="2075636" cy="363829"/>
              <a:chOff x="4496873" y="2572559"/>
              <a:chExt cx="2075636" cy="363829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D94F0609-8340-44EE-8B7D-DABD2F756ED0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6524815F-9606-4D94-AF01-E6508EB7BCE0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BA931E2-CB70-499F-8E1C-4BCCCC85018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BE0BA196-AC89-42BD-BE6C-8F288033A863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1237C361-BCA1-493F-8DC2-7ACAA813A483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BD2080-3489-4C7D-A4EC-925521F7BC3B}"/>
                </a:ext>
              </a:extLst>
            </p:cNvPr>
            <p:cNvGrpSpPr/>
            <p:nvPr/>
          </p:nvGrpSpPr>
          <p:grpSpPr>
            <a:xfrm rot="10800000">
              <a:off x="4417458" y="6055228"/>
              <a:ext cx="2075636" cy="363829"/>
              <a:chOff x="4496873" y="2572559"/>
              <a:chExt cx="2075636" cy="363829"/>
            </a:xfrm>
          </p:grpSpPr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C852131B-957A-4B3F-8760-5EE7896F8F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11D624B-418A-4BA3-9DF9-4D630E03610F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AC4F900-8258-4FD8-A9AA-E481A0F0556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E0A6DEC8-7453-4611-ACE6-FC888B07F85A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AADB9D33-055E-481F-B8C0-8D17502DB9D7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085605-2852-4CEC-8B85-D7CFC334D9E9}"/>
                </a:ext>
              </a:extLst>
            </p:cNvPr>
            <p:cNvGrpSpPr/>
            <p:nvPr/>
          </p:nvGrpSpPr>
          <p:grpSpPr>
            <a:xfrm>
              <a:off x="4417457" y="5357635"/>
              <a:ext cx="2075636" cy="363829"/>
              <a:chOff x="4496873" y="2572559"/>
              <a:chExt cx="2075636" cy="363829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B67C02FE-D01A-4C7E-AB54-03ACC462F5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5ED918F-3018-41D0-AFB3-DAC2406FC75E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00901E11-CEDA-4710-B5BA-4E695639F343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7DC9636A-871D-42BA-8E26-01474D9B6BA5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F0E0016-F8BA-4627-85D8-C55BC3F617C5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C17106-C2A0-4C8C-AE6F-36A4D4E8B3E6}"/>
              </a:ext>
            </a:extLst>
          </p:cNvPr>
          <p:cNvSpPr/>
          <p:nvPr/>
        </p:nvSpPr>
        <p:spPr>
          <a:xfrm rot="10800000">
            <a:off x="7223968" y="220658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338117-ADEF-4183-BDEA-537534735582}"/>
              </a:ext>
            </a:extLst>
          </p:cNvPr>
          <p:cNvSpPr/>
          <p:nvPr/>
        </p:nvSpPr>
        <p:spPr>
          <a:xfrm rot="10800000">
            <a:off x="7165638" y="358576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C95744-8CCF-4680-B56C-6D671F694E14}"/>
              </a:ext>
            </a:extLst>
          </p:cNvPr>
          <p:cNvSpPr/>
          <p:nvPr/>
        </p:nvSpPr>
        <p:spPr>
          <a:xfrm rot="10800000">
            <a:off x="7248658" y="635357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D78BE4-5493-4681-9CFD-4883A6B6B59E}"/>
              </a:ext>
            </a:extLst>
          </p:cNvPr>
          <p:cNvSpPr/>
          <p:nvPr/>
        </p:nvSpPr>
        <p:spPr>
          <a:xfrm rot="10800000">
            <a:off x="7248658" y="497124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57C3DE6-1292-46D8-9E32-415216A6F915}"/>
              </a:ext>
            </a:extLst>
          </p:cNvPr>
          <p:cNvSpPr/>
          <p:nvPr/>
        </p:nvSpPr>
        <p:spPr>
          <a:xfrm rot="10800000">
            <a:off x="2043822" y="566241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41C9AB1-95D6-48F1-85C2-AE79EC8E75FF}"/>
              </a:ext>
            </a:extLst>
          </p:cNvPr>
          <p:cNvSpPr/>
          <p:nvPr/>
        </p:nvSpPr>
        <p:spPr>
          <a:xfrm rot="10800000">
            <a:off x="2127690" y="428008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9FF1A69-17E8-4FE1-A1DC-EB18BC597FEA}"/>
              </a:ext>
            </a:extLst>
          </p:cNvPr>
          <p:cNvSpPr/>
          <p:nvPr/>
        </p:nvSpPr>
        <p:spPr>
          <a:xfrm rot="10800000">
            <a:off x="2120726" y="289775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6F52598-0BCA-40EC-9987-4DA9FFB0B61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17" y="2075983"/>
            <a:ext cx="960000" cy="25295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C765E4-AC4F-4D8C-B936-BDB2DE99A3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47" y="6222973"/>
            <a:ext cx="960000" cy="2529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004B25-98DA-4800-A556-34C7B08AF4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96" y="2731381"/>
            <a:ext cx="1086476" cy="252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ACB8BD-1832-4620-898A-CD8DD78BBAB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87" y="5531808"/>
            <a:ext cx="1086476" cy="2529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A55B4E7-D3A3-4AC5-9587-8B65B016F7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80" y="4144922"/>
            <a:ext cx="1086476" cy="2529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0C262B1-076F-45AC-BC64-0B94923DE66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75" y="4800764"/>
            <a:ext cx="1086476" cy="2529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010E528-EED1-4B41-BE34-851D7F33D2A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79" y="3441533"/>
            <a:ext cx="1086476" cy="2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5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26BE80-1DC9-4093-97A5-1CB39EABE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89" y="3658351"/>
            <a:ext cx="598857" cy="178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FC674A-03F8-4947-A4AE-70A18506F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" y="3775402"/>
            <a:ext cx="795429" cy="1843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0CBF3-354F-4797-98EA-243FD3AB1C07}"/>
              </a:ext>
            </a:extLst>
          </p:cNvPr>
          <p:cNvGrpSpPr/>
          <p:nvPr/>
        </p:nvGrpSpPr>
        <p:grpSpPr>
          <a:xfrm>
            <a:off x="3769216" y="188890"/>
            <a:ext cx="3230451" cy="6480220"/>
            <a:chOff x="3769216" y="188890"/>
            <a:chExt cx="3230451" cy="6480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C59A72-FAE2-4BDC-B34F-AA99183B4C3F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494468" y="-1086117"/>
              <a:chExt cx="3230451" cy="64802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60593A-A81D-43D9-97F3-9766883235EB}"/>
                  </a:ext>
                </a:extLst>
              </p:cNvPr>
              <p:cNvSpPr/>
              <p:nvPr/>
            </p:nvSpPr>
            <p:spPr>
              <a:xfrm>
                <a:off x="3790683" y="-1086117"/>
                <a:ext cx="2601532" cy="6480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E687F31-016D-4011-8506-2094D0B4EAFB}"/>
                  </a:ext>
                </a:extLst>
              </p:cNvPr>
              <p:cNvGrpSpPr/>
              <p:nvPr/>
            </p:nvGrpSpPr>
            <p:grpSpPr>
              <a:xfrm rot="10800000">
                <a:off x="3494468" y="1053928"/>
                <a:ext cx="3230451" cy="4340173"/>
                <a:chOff x="3494468" y="1053928"/>
                <a:chExt cx="3230451" cy="4340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5756822-CDC4-495B-8611-01A3570955E7}"/>
                    </a:ext>
                  </a:extLst>
                </p:cNvPr>
                <p:cNvSpPr/>
                <p:nvPr/>
              </p:nvSpPr>
              <p:spPr>
                <a:xfrm>
                  <a:off x="3494468" y="105392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563BC4-5D53-4FCB-B999-9A347CE8CC01}"/>
                    </a:ext>
                  </a:extLst>
                </p:cNvPr>
                <p:cNvSpPr/>
                <p:nvPr/>
              </p:nvSpPr>
              <p:spPr>
                <a:xfrm>
                  <a:off x="4123387" y="174509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14D41B6-7168-495D-B269-7DD74C1C3277}"/>
                    </a:ext>
                  </a:extLst>
                </p:cNvPr>
                <p:cNvSpPr/>
                <p:nvPr/>
              </p:nvSpPr>
              <p:spPr>
                <a:xfrm>
                  <a:off x="3494468" y="243625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04387B8-B4E9-4C0E-BCBB-DE987B101704}"/>
                    </a:ext>
                  </a:extLst>
                </p:cNvPr>
                <p:cNvSpPr/>
                <p:nvPr/>
              </p:nvSpPr>
              <p:spPr>
                <a:xfrm>
                  <a:off x="4112654" y="312742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56D3983-A844-480B-A0EB-A2454A1F4BC9}"/>
                    </a:ext>
                  </a:extLst>
                </p:cNvPr>
                <p:cNvSpPr/>
                <p:nvPr/>
              </p:nvSpPr>
              <p:spPr>
                <a:xfrm>
                  <a:off x="3494468" y="381858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524E27-A638-4506-9A7A-ECDF2B8A7B90}"/>
                    </a:ext>
                  </a:extLst>
                </p:cNvPr>
                <p:cNvSpPr/>
                <p:nvPr/>
              </p:nvSpPr>
              <p:spPr>
                <a:xfrm>
                  <a:off x="4112654" y="450975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2EAE0F-E204-4293-9028-243B16D86A09}"/>
                    </a:ext>
                  </a:extLst>
                </p:cNvPr>
                <p:cNvSpPr/>
                <p:nvPr/>
              </p:nvSpPr>
              <p:spPr>
                <a:xfrm>
                  <a:off x="3494468" y="520091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53B505-685C-4423-A303-B2EA0759D4AC}"/>
                </a:ext>
              </a:extLst>
            </p:cNvPr>
            <p:cNvGrpSpPr/>
            <p:nvPr/>
          </p:nvGrpSpPr>
          <p:grpSpPr>
            <a:xfrm rot="10800000">
              <a:off x="4464676" y="4658910"/>
              <a:ext cx="2075636" cy="363829"/>
              <a:chOff x="4496873" y="2572559"/>
              <a:chExt cx="2075636" cy="363829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D4FB74F-5FF7-4984-9C3E-8EB93C4193EA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7CB3BFA-EE65-401F-BCE7-4C34A377509D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76145E1D-0B7E-483D-A95C-9D3A82EBAD3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2751251-0491-4A7B-A7F0-D8A1DA58ED6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EBEBB6-CFB1-40CE-86B4-7A29EA54E60C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8D221F-363A-4E7B-8261-86A069343610}"/>
                </a:ext>
              </a:extLst>
            </p:cNvPr>
            <p:cNvGrpSpPr/>
            <p:nvPr/>
          </p:nvGrpSpPr>
          <p:grpSpPr>
            <a:xfrm>
              <a:off x="4411017" y="2585415"/>
              <a:ext cx="2075636" cy="363829"/>
              <a:chOff x="4496873" y="2572559"/>
              <a:chExt cx="2075636" cy="363829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179C822A-41E2-4A2F-B354-6161663E9B57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07DE5A3-C29A-4B8B-977E-26D210FDFE5B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90BFB16-FF80-41CD-896F-564039850332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7559D04A-EBC4-499F-BB6A-292BA9CB64A6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02EF790-F729-4394-9244-3B29D58980FE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D7981A-3E95-4082-A7CB-12A0B9E2EEB5}"/>
                </a:ext>
              </a:extLst>
            </p:cNvPr>
            <p:cNvGrpSpPr/>
            <p:nvPr/>
          </p:nvGrpSpPr>
          <p:grpSpPr>
            <a:xfrm>
              <a:off x="4427117" y="3973111"/>
              <a:ext cx="2075636" cy="363829"/>
              <a:chOff x="4496873" y="2572559"/>
              <a:chExt cx="2075636" cy="363829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57C898AE-6D0C-4896-B0C9-131F5A37E295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80D74E70-36F5-48F2-94C0-84317237B558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BC0B71B5-D3E6-47AF-AC06-E7C8BBAEB27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5EB07934-9E08-4939-AF20-3A618A64A0C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83BC51D-A0FB-40DE-AA7A-E7C019C69A41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DC3283-6141-4F31-82B8-E13B136A1E28}"/>
                </a:ext>
              </a:extLst>
            </p:cNvPr>
            <p:cNvGrpSpPr/>
            <p:nvPr/>
          </p:nvGrpSpPr>
          <p:grpSpPr>
            <a:xfrm rot="10800000">
              <a:off x="4437851" y="3287347"/>
              <a:ext cx="2075636" cy="363829"/>
              <a:chOff x="4496873" y="2572559"/>
              <a:chExt cx="2075636" cy="363829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D94F0609-8340-44EE-8B7D-DABD2F756ED0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6524815F-9606-4D94-AF01-E6508EB7BCE0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BA931E2-CB70-499F-8E1C-4BCCCC85018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BE0BA196-AC89-42BD-BE6C-8F288033A863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1237C361-BCA1-493F-8DC2-7ACAA813A483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BD2080-3489-4C7D-A4EC-925521F7BC3B}"/>
                </a:ext>
              </a:extLst>
            </p:cNvPr>
            <p:cNvGrpSpPr/>
            <p:nvPr/>
          </p:nvGrpSpPr>
          <p:grpSpPr>
            <a:xfrm rot="10800000">
              <a:off x="4417458" y="6055228"/>
              <a:ext cx="2075636" cy="363829"/>
              <a:chOff x="4496873" y="2572559"/>
              <a:chExt cx="2075636" cy="363829"/>
            </a:xfrm>
          </p:grpSpPr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C852131B-957A-4B3F-8760-5EE7896F8F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11D624B-418A-4BA3-9DF9-4D630E03610F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AC4F900-8258-4FD8-A9AA-E481A0F0556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E0A6DEC8-7453-4611-ACE6-FC888B07F85A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AADB9D33-055E-481F-B8C0-8D17502DB9D7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085605-2852-4CEC-8B85-D7CFC334D9E9}"/>
                </a:ext>
              </a:extLst>
            </p:cNvPr>
            <p:cNvGrpSpPr/>
            <p:nvPr/>
          </p:nvGrpSpPr>
          <p:grpSpPr>
            <a:xfrm>
              <a:off x="4417457" y="5357635"/>
              <a:ext cx="2075636" cy="363829"/>
              <a:chOff x="4496873" y="2572559"/>
              <a:chExt cx="2075636" cy="363829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B67C02FE-D01A-4C7E-AB54-03ACC462F5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5ED918F-3018-41D0-AFB3-DAC2406FC75E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00901E11-CEDA-4710-B5BA-4E695639F343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7DC9636A-871D-42BA-8E26-01474D9B6BA5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F0E0016-F8BA-4627-85D8-C55BC3F617C5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C17106-C2A0-4C8C-AE6F-36A4D4E8B3E6}"/>
              </a:ext>
            </a:extLst>
          </p:cNvPr>
          <p:cNvSpPr/>
          <p:nvPr/>
        </p:nvSpPr>
        <p:spPr>
          <a:xfrm rot="10800000">
            <a:off x="7223968" y="220658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338117-ADEF-4183-BDEA-537534735582}"/>
              </a:ext>
            </a:extLst>
          </p:cNvPr>
          <p:cNvSpPr/>
          <p:nvPr/>
        </p:nvSpPr>
        <p:spPr>
          <a:xfrm rot="10800000">
            <a:off x="7165638" y="358576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C95744-8CCF-4680-B56C-6D671F694E14}"/>
              </a:ext>
            </a:extLst>
          </p:cNvPr>
          <p:cNvSpPr/>
          <p:nvPr/>
        </p:nvSpPr>
        <p:spPr>
          <a:xfrm rot="10800000">
            <a:off x="7248658" y="635357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D78BE4-5493-4681-9CFD-4883A6B6B59E}"/>
              </a:ext>
            </a:extLst>
          </p:cNvPr>
          <p:cNvSpPr/>
          <p:nvPr/>
        </p:nvSpPr>
        <p:spPr>
          <a:xfrm rot="10800000">
            <a:off x="7248658" y="497124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57C3DE6-1292-46D8-9E32-415216A6F915}"/>
              </a:ext>
            </a:extLst>
          </p:cNvPr>
          <p:cNvSpPr/>
          <p:nvPr/>
        </p:nvSpPr>
        <p:spPr>
          <a:xfrm rot="10800000">
            <a:off x="2043822" y="566241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41C9AB1-95D6-48F1-85C2-AE79EC8E75FF}"/>
              </a:ext>
            </a:extLst>
          </p:cNvPr>
          <p:cNvSpPr/>
          <p:nvPr/>
        </p:nvSpPr>
        <p:spPr>
          <a:xfrm rot="10800000">
            <a:off x="2127690" y="428008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9FF1A69-17E8-4FE1-A1DC-EB18BC597FEA}"/>
              </a:ext>
            </a:extLst>
          </p:cNvPr>
          <p:cNvSpPr/>
          <p:nvPr/>
        </p:nvSpPr>
        <p:spPr>
          <a:xfrm rot="10800000">
            <a:off x="2120726" y="289775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6F52598-0BCA-40EC-9987-4DA9FFB0B61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17" y="2075983"/>
            <a:ext cx="960000" cy="25295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C765E4-AC4F-4D8C-B936-BDB2DE99A3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47" y="6222973"/>
            <a:ext cx="960000" cy="2529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004B25-98DA-4800-A556-34C7B08AF4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96" y="2731381"/>
            <a:ext cx="1086476" cy="252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ACB8BD-1832-4620-898A-CD8DD78BBAB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87" y="5531808"/>
            <a:ext cx="1086476" cy="2529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A55B4E7-D3A3-4AC5-9587-8B65B016F7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80" y="4144922"/>
            <a:ext cx="1086476" cy="2529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0C262B1-076F-45AC-BC64-0B94923DE66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75" y="4800764"/>
            <a:ext cx="1086476" cy="2529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010E528-EED1-4B41-BE34-851D7F33D2A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79" y="3441533"/>
            <a:ext cx="1086476" cy="2529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E19953-F80B-4A01-B58C-87CE2775D542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791" y="2225996"/>
            <a:ext cx="128000" cy="25371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A25960C7-9CA9-4159-89D0-EE7C386D39E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06" y="2872039"/>
            <a:ext cx="153143" cy="25142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91F9A206-CCCA-474F-B10E-1E0FF9B2EE7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817" y="3677845"/>
            <a:ext cx="160000" cy="260571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09762A6-CAB6-4E90-A1CE-D10CA44B6099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24" y="4339900"/>
            <a:ext cx="171429" cy="25828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B0576A0-9D39-4DA2-89E2-A57922517208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777" y="5015063"/>
            <a:ext cx="153143" cy="260571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4AD37F4-FF73-4532-9400-C5D025E46D20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56" y="6366266"/>
            <a:ext cx="164571" cy="265143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9DAA839B-81DA-431A-82E0-38D3DADB2A2E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06" y="5704256"/>
            <a:ext cx="160000" cy="2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26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378.703"/>
  <p:tag name="LATEXADDIN" val="\documentclass{article}&#10;\usepackage{amsmath}&#10;\usepackage{xcolor}&#10;\usepackage{ragged2e}&#10;\pagestyle{empty}&#10;\begin{document}&#10;&#10;\definecolor{Monred}{RGB}{172,0,0}&#10;&#10;$$Large Diameter Spheres \,\,\,\,\,\, Medium Diameter Spheres \,\,\,\,\,\, Small Diameter Spheres $$&#10;&#10;&#10;&#10;\end{document}"/>
  <p:tag name="IGUANATEXSIZE" val="20"/>
  <p:tag name="IGUANATEXCURSOR" val="2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341.9572"/>
  <p:tag name="LATEXADDIN" val="\documentclass{article}&#10;\usepackage{amsmath}&#10;\usepackage{xcolor}&#10;\usepackage{ragged2e}&#10;\pagestyle{empty}&#10;\begin{document}&#10;&#10;\definecolor{Monred}{RGB}{172,0,0}&#10;&#10;$ Drain 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9674"/>
  <p:tag name="ORIGINALWIDTH" val="1325.834"/>
  <p:tag name="LATEXADDIN" val="\documentclass{article}&#10;\usepackage{amsmath}&#10;\usepackage{xcolor}&#10;\usepackage{ragged2e}&#10;\pagestyle{empty}&#10;\begin{document}&#10;&#10;\definecolor{Monred}{RGB}{172,0,0}&#10;&#10;$ Exit \ to \ Distribution \\ System $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535.433"/>
  <p:tag name="LATEXADDIN" val="\documentclass{article}&#10;\usepackage{amsmath}&#10;\usepackage{xcolor}&#10;\usepackage{ragged2e}&#10;\pagestyle{empty}&#10;\begin{document}&#10;&#10;\definecolor{Monred}{RGB}{172,0,0}&#10;&#10;$ Overflow $&#10;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02.4372"/>
  <p:tag name="LATEXADDIN" val="\documentclass{article}&#10;\usepackage{amsmath}&#10;\usepackage{xcolor}&#10;\usepackage{ragged2e}&#10;\pagestyle{empty}&#10;\begin{document}&#10;&#10;\definecolor{Monred}{RGB}{172,0,0}&#10;&#10;Inlet&#10;Box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&#10;1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50.2437"/>
  <p:tag name="LATEXADDIN" val="\documentclass{article}&#10;\usepackage{amsmath}&#10;\usepackage{xcolor}&#10;\usepackage{ragged2e}&#10;\pagestyle{empty}&#10;\begin{document}&#10;&#10;\definecolor{Monred}{RGB}{172,0,0}&#10;&#10;$&#10;2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599.1751"/>
  <p:tag name="LATEXADDIN" val="\documentclass{article}&#10;\usepackage{amsmath}&#10;\usepackage{xcolor}&#10;\usepackage{ragged2e}&#10;\pagestyle{empty}&#10;\begin{document}&#10;&#10;\definecolor{Monred}{RGB}{172,0,0}&#10;&#10;Outlet Box&#10;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usepackage{xcolor}&#10;\usepackage{ragged2e}&#10;\pagestyle{empty}&#10;\begin{document}&#10;&#10;\definecolor{Monred}{RGB}{172,0,0}&#10;&#10;$&#10;3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56.24299"/>
  <p:tag name="LATEXADDIN" val="\documentclass{article}&#10;\usepackage{amsmath}&#10;\usepackage{xcolor}&#10;\usepackage{ragged2e}&#10;\pagestyle{empty}&#10;\begin{document}&#10;&#10;\definecolor{Monred}{RGB}{172,0,0}&#10;&#10;$&#10;4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0.2437"/>
  <p:tag name="LATEXADDIN" val="\documentclass{article}&#10;\usepackage{amsmath}&#10;\usepackage{xcolor}&#10;\usepackage{ragged2e}&#10;\pagestyle{empty}&#10;\begin{document}&#10;&#10;\definecolor{Monred}{RGB}{172,0,0}&#10;&#10;$&#10;5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53.99323"/>
  <p:tag name="LATEXADDIN" val="\documentclass{article}&#10;\usepackage{amsmath}&#10;\usepackage{xcolor}&#10;\usepackage{ragged2e}&#10;\pagestyle{empty}&#10;\begin{document}&#10;&#10;\definecolor{Monred}{RGB}{172,0,0}&#10;&#10;$&#10;7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usepackage{xcolor}&#10;\usepackage{ragged2e}&#10;\pagestyle{empty}&#10;\begin{document}&#10;&#10;\definecolor{Monred}{RGB}{172,0,0}&#10;&#10;$&#10;6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302.9621"/>
  <p:tag name="LATEXADDIN" val="\documentclass{article}&#10;\usepackage{amsmath}&#10;\usepackage{xcolor}&#10;\usepackage{ragged2e}&#10;\pagestyle{empty}&#10;\begin{document}&#10;&#10;\definecolor{Monred}{RGB}{172,0,0}&#10;&#10;&#10;$OD_{Fi} $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271.4661"/>
  <p:tag name="LATEXADDIN" val="\documentclass{article}&#10;\usepackage{amsmath}&#10;\usepackage{xcolor}&#10;\usepackage{ragged2e}&#10;\pagestyle{empty}&#10;\begin{document}&#10;&#10;\definecolor{Monred}{RGB}{172,0,0}&#10;&#10;$ID_{Fi} $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757.4053"/>
  <p:tag name="LATEXADDIN" val="\documentclass{article}&#10;\usepackage{amsmath}&#10;\usepackage{xcolor}&#10;\usepackage{ragged2e}&#10;\pagestyle{empty}&#10;\begin{document}&#10;&#10;\definecolor{Monred}{RGB}{172,0,0}&#10;&#10;$B_{FiBranchMax}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57.7053"/>
  <p:tag name="LATEXADDIN" val="\documentclass{article}&#10;\usepackage{amsmath}&#10;\usepackage{xcolor}&#10;\usepackage{ragged2e}&#10;\pagestyle{empty}&#10;\begin{document}&#10;&#10;\definecolor{Monred}{RGB}{172,0,0}&#10;&#10;$&#10;Trunk&#10;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33.1833"/>
  <p:tag name="LATEXADDIN" val="\documentclass{article}&#10;\usepackage{amsmath}&#10;\usepackage{xcolor}&#10;\usepackage{ragged2e}&#10;\pagestyle{empty}&#10;\begin{document}&#10;&#10;\definecolor{Monred}{RGB}{172,0,0}&#10;&#10;$ Branches $&#10;&#10;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701.9123"/>
  <p:tag name="LATEXADDIN" val="\documentclass{article}&#10;\usepackage{amsmath}&#10;\usepackage{xcolor}&#10;\usepackage{ragged2e}&#10;\pagestyle{empty}&#10;\begin{document}&#10;&#10;\definecolor{Monred}{RGB}{172,0,0}&#10;&#10;&#10;Siphon Valve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479.1901"/>
  <p:tag name="LATEXADDIN" val="\documentclass{article}&#10;\usepackage{amsmath}&#10;\usepackage{xcolor}&#10;\usepackage{ragged2e}&#10;\pagestyle{empty}&#10;\begin{document}&#10;&#10;\definecolor{Monred}{RGB}{172,0,0}&#10;&#10;$ H_{FiLayer} 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633.6708"/>
  <p:tag name="LATEXADDIN" val="\documentclass{article}&#10;\usepackage{amsmath}&#10;\usepackage{xcolor}&#10;\pagestyle{empty}&#10;\begin{document}&#10;&#10;\definecolor{Monred}{RGB}{172,0,0}&#10;&#10;$$H_{Manometer}$$&#10;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22.9472"/>
  <p:tag name="LATEXADDIN" val="\documentclass{article}&#10;\usepackage{amsmath}&#10;\usepackage{xcolor}&#10;\usepackage{ragged2e}&#10;\pagestyle{empty}&#10;\begin{document}&#10;&#10;\definecolor{Monred}{RGB}{172,0,0}&#10;&#10;$&#10;2Q_{Layer}&#10;$&#10;&#10;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39.97"/>
  <p:tag name="LATEXADDIN" val="\documentclass{article}&#10;\usepackage{amsmath}&#10;\usepackage{xcolor}&#10;\usepackage{ragged2e}&#10;\pagestyle{empty}&#10;\begin{document}&#10;&#10;\definecolor{Monred}{RGB}{172,0,0}&#10;&#10;$&#10;Q_{Bw}&#10;$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6.23921"/>
  <p:tag name="LATEXADDIN" val="\documentclass{article}&#10;\usepackage{amsmath}&#10;\usepackage{xcolor}&#10;\usepackage{ragged2e}&#10;\pagestyle{empty}&#10;\begin{document}&#10;&#10;\definecolor{Monred}{RGB}{172,0,0}&#10;&#10;$&#10;Q&#10;$&#10;&#10;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632.171"/>
  <p:tag name="LATEXADDIN" val="\documentclass{article}&#10;\usepackage{amsmath}&#10;\usepackage{xcolor}&#10;\usepackage{ragged2e}&#10;\pagestyle{empty}&#10;\begin{document}&#10;&#10;\definecolor{Monred}{RGB}{172,0,0}&#10;&#10;$&#10;A_{Bw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707.9115"/>
  <p:tag name="LATEXADDIN" val="\documentclass{article}&#10;\usepackage{amsmath}&#10;\usepackage{xcolor}&#10;\usepackage{ragged2e}&#10;\pagestyle{empty}&#10;\begin{document}&#10;&#10;\definecolor{Monred}{RGB}{172,0,0}&#10;&#10;$&#10;A_{Inlet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880.3899"/>
  <p:tag name="LATEXADDIN" val="\documentclass{article}&#10;\usepackage{amsmath}&#10;\usepackage{xcolor}&#10;\usepackage{ragged2e}&#10;\pagestyle{empty}&#10;\begin{document}&#10;&#10;\definecolor{Monred}{RGB}{172,0,0}&#10;&#10;$&#10;A_{TopInletOrifices}&#10;$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607.4241"/>
  <p:tag name="LATEXADDIN" val="\documentclass{article}&#10;\usepackage{amsmath}&#10;\usepackage{xcolor}&#10;\usepackage{ragged2e}&#10;\pagestyle{empty}&#10;\begin{document}&#10;&#10;\definecolor{Monred}{RGB}{172,0,0}&#10;&#10;$&#10;A_{OutletSlots}&#10;$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319.4601"/>
  <p:tag name="LATEXADDIN" val="\documentclass{article}&#10;\usepackage{amsmath}&#10;\usepackage{xcolor}&#10;\pagestyle{empty}&#10;\begin{document}&#10;&#10;\definecolor{Monred}{RGB}{172,0,0}&#10;&#10;$$h_{l_{FiBw}}$$&#10;&#10;&#10;\end{document}"/>
  <p:tag name="IGUANATEXSIZE" val="20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632.171"/>
  <p:tag name="LATEXADDIN" val="\documentclass{article}&#10;\usepackage{amsmath}&#10;\usepackage{xcolor}&#10;\usepackage{ragged2e}&#10;\pagestyle{empty}&#10;\begin{document}&#10;&#10;\definecolor{Monred}{RGB}{172,0,0}&#10;&#10;$&#10;A_{Bw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usepackage{xcolor}&#10;\usepackage{ragged2e}&#10;\pagestyle{empty}&#10;\begin{document}&#10;&#10;\definecolor{Monred}{RGB}{172,0,0}&#10;&#10;$&#10;A$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554.1807"/>
  <p:tag name="LATEXADDIN" val="\documentclass{article}&#10;\usepackage{amsmath}&#10;\usepackage{xcolor}&#10;\usepackage{ragged2e}&#10;\pagestyle{empty}&#10;\begin{document}&#10;&#10;\definecolor{Monred}{RGB}{172,0,0}&#10;&#10;$&#10;\epsilon_{FilterSand}&#10;$&#10;&#10;&#10;&#10;\end{document}"/>
  <p:tag name="IGUANATEXSIZE" val="20"/>
  <p:tag name="IGUANATEXCURSOR" val="1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49307"/>
  <p:tag name="ORIGINALWIDTH" val="41.99472"/>
  <p:tag name="LATEXADDIN" val="\documentclass{article}&#10;\usepackage{amsmath}&#10;\usepackage{xcolor}&#10;\usepackage{ragged2e}&#10;\pagestyle{empty}&#10;\begin{document}&#10;&#10;\definecolor{Monred}{RGB}{172,0,0}&#10;&#10;$&#10;\epsilon$&#10;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227.2216"/>
  <p:tag name="LATEXADDIN" val="\documentclass{article}&#10;\usepackage{amsmath}&#10;\usepackage{xcolor}&#10;\pagestyle{empty}&#10;\begin{document}&#10;&#10;\definecolor{Monred}{RGB}{172,0,0}&#10;&#10;$$H_{W_1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85.48929"/>
  <p:tag name="LATEXADDIN" val="\documentclass{article}&#10;\usepackage{amsmath}&#10;\usepackage{xcolor}&#10;\usepackage{ragged2e}&#10;\pagestyle{empty}&#10;\begin{document}&#10;&#10;\definecolor{Monred}{RGB}{172,0,0}&#10;&#10;$&#10;\Pi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442.4447"/>
  <p:tag name="LATEXADDIN" val="\documentclass{article}&#10;\usepackage{amsmath}&#10;\usepackage{xcolor}&#10;\pagestyle{empty}&#10;\begin{document}&#10;&#10;\definecolor{Monred}{RGB}{172,0,0}&#10;&#10;$$H_{FiSand}$$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097.863"/>
  <p:tag name="LATEXADDIN" val="\documentclass{article}&#10;\usepackage{amsmath}&#10;\usepackage{xcolor}&#10;\usepackage{ragged2e}&#10;\pagestyle{empty}&#10;\begin{document}&#10;&#10;\definecolor{Monred}{RGB}{172,0,0}&#10;&#10;$&#10;HL_{BwOrificeForward}&#10;$&#10;&#10;&#10;&#10;\end{document}"/>
  <p:tag name="IGUANATEXSIZE" val="20"/>
  <p:tag name="IGUANATEXCURSOR" val="1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172.853"/>
  <p:tag name="LATEXADDIN" val="\documentclass{article}&#10;\usepackage{amsmath}&#10;\usepackage{xcolor}&#10;\usepackage{ragged2e}&#10;\pagestyle{empty}&#10;\begin{document}&#10;&#10;\definecolor{Monred}{RGB}{172,0,0}&#10;&#10;$&#10;HL_{InletOrificeForward}&#10;$&#10;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345.332"/>
  <p:tag name="LATEXADDIN" val="\documentclass{article}&#10;\usepackage{amsmath}&#10;\usepackage{xcolor}&#10;\usepackage{ragged2e}&#10;\pagestyle{empty}&#10;\begin{document}&#10;&#10;\definecolor{Monred}{RGB}{172,0,0}&#10;&#10;$&#10;HL_{TopInletOrificeForward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72.366"/>
  <p:tag name="LATEXADDIN" val="\documentclass{article}&#10;\usepackage{amsmath}&#10;\usepackage{xcolor}&#10;\usepackage{ragged2e}&#10;\pagestyle{empty}&#10;\begin{document}&#10;&#10;\definecolor{Monred}{RGB}{172,0,0}&#10;&#10;$&#10;HL_{OutletSlotForward}&#10;$&#10;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842.8947"/>
  <p:tag name="LATEXADDIN" val="\documentclass{article}&#10;\usepackage{amsmath}&#10;\usepackage{xcolor}&#10;\usepackage{ragged2e}&#10;\pagestyle{empty}&#10;\begin{document}&#10;&#10;\definecolor{Monred}{RGB}{172,0,0}&#10;&#10;$&#10;HL_{BwOrificeBw}&#10;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862.3922"/>
  <p:tag name="LATEXADDIN" val="\documentclass{article}&#10;\usepackage{amsmath}&#10;\usepackage{xcolor}&#10;\usepackage{ragged2e}&#10;\pagestyle{empty}&#10;\begin{document}&#10;&#10;\definecolor{Monred}{RGB}{172,0,0}&#10;&#10;$&#10;Entrance \ Tank&#10;$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65.9167"/>
  <p:tag name="LATEXADDIN" val="\documentclass{article}&#10;\usepackage{amsmath}&#10;\usepackage{xcolor}&#10;\usepackage{ragged2e}&#10;\pagestyle{empty}&#10;\begin{document}&#10;&#10;\definecolor{Monred}{RGB}{172,0,0}&#10;&#10;$&#10;Filter \ Body&#10;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55.9055"/>
  <p:tag name="LATEXADDIN" val="\documentclass{article}&#10;\usepackage{amsmath}&#10;\usepackage{xcolor}&#10;\usepackage{ragged2e}&#10;\pagestyle{empty}&#10;\begin{document}&#10;&#10;\definecolor{Monred}{RGB}{172,0,0}&#10;$&#10;Siphon \ Valve&#10;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73.7158"/>
  <p:tag name="LATEXADDIN" val="\documentclass{article}&#10;\usepackage{amsmath}&#10;\usepackage{xcolor}&#10;\usepackage{ragged2e}&#10;\pagestyle{empty}&#10;\begin{document}&#10;&#10;\definecolor{Monred}{RGB}{172,0,0}&#10;&#10;$&#10;10cm&#10;$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4.1282"/>
  <p:tag name="LATEXADDIN" val="\documentclass{article}&#10;\usepackage{amsmath}&#10;\usepackage{xcolor}&#10;\usepackage{ragged2e}&#10;\pagestyle{empty}&#10;\begin{document}&#10;&#10;\definecolor{Monred}{RGB}{172,0,0}&#10;&#10;$&#10;Backwash \ Trunk&#10;$&#10;&#10;&#10;\end{document}"/>
  <p:tag name="IGUANATEXSIZE" val="20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29.4713"/>
  <p:tag name="LATEXADDIN" val="\documentclass{article}&#10;\usepackage{amsmath}&#10;\usepackage{xcolor}&#10;\pagestyle{empty}&#10;\begin{document}&#10;&#10;\definecolor{Monred}{RGB}{172,0,0}&#10;&#10;$$H_{W_2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84.402"/>
  <p:tag name="LATEXADDIN" val="\documentclass{article}&#10;\usepackage{amsmath}&#10;\usepackage{xcolor}&#10;\usepackage{ragged2e}&#10;\pagestyle{empty}&#10;\begin{document}&#10;&#10;\definecolor{Monred}{RGB}{172,0,0}&#10;&#10;$Siphon \ Outlet $&#10;&#10;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88.4139"/>
  <p:tag name="LATEXADDIN" val="\documentclass{article}&#10;\usepackage{amsmath}&#10;\usepackage{xcolor}&#10;\usepackage{ragged2e}&#10;\pagestyle{empty}&#10;\begin{document}&#10;&#10;\definecolor{Monred}{RGB}{172,0,0}&#10;&#10;$Siphon \ Pipe 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720.6599"/>
  <p:tag name="LATEXADDIN" val="\documentclass{article}&#10;\usepackage{amsmath}&#10;\usepackage{xcolor}&#10;\usepackage{ragged2e}&#10;\pagestyle{empty}&#10;\begin{document}&#10;&#10;\definecolor{Monred}{RGB}{172,0,0}&#10;&#10;$&#10;HL_{BwTotalSS}&#10;$&#10;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9.2201"/>
  <p:tag name="ORIGINALWIDTH" val="1320.585"/>
  <p:tag name="LATEXADDIN" val="\documentclass{article}&#10;\usepackage{amsmath}&#10;\usepackage{xcolor}&#10;\usepackage{ragged2e}&#10;\pagestyle{empty}&#10;\begin{document}&#10;&#10;\definecolor{Monred}{RGB}{172,0,0}&#10;&#10;$&#10;Settled \ Water  \ from  \\ Sed  \ Tank&#10;$&#10;&#10;&#10;\end{document}"/>
  <p:tag name="IGUANATEXSIZE" val="20"/>
  <p:tag name="IGUANATEXCURSOR" val="1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862.3922"/>
  <p:tag name="LATEXADDIN" val="\documentclass{article}&#10;\usepackage{amsmath}&#10;\usepackage{xcolor}&#10;\usepackage{ragged2e}&#10;\pagestyle{empty}&#10;\begin{document}&#10;&#10;\definecolor{Monred}{RGB}{172,0,0}&#10;&#10;$&#10;Entrance \ Tank&#10;$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65.9167"/>
  <p:tag name="LATEXADDIN" val="\documentclass{article}&#10;\usepackage{amsmath}&#10;\usepackage{xcolor}&#10;\usepackage{ragged2e}&#10;\pagestyle{empty}&#10;\begin{document}&#10;&#10;\definecolor{Monred}{RGB}{172,0,0}&#10;&#10;$&#10;Filter \ Body&#10;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4.1282"/>
  <p:tag name="LATEXADDIN" val="\documentclass{article}&#10;\usepackage{amsmath}&#10;\usepackage{xcolor}&#10;\usepackage{ragged2e}&#10;\pagestyle{empty}&#10;\begin{document}&#10;&#10;\definecolor{Monred}{RGB}{172,0,0}&#10;&#10;$&#10;Backwash \ Trunk&#10;$&#10;&#10;&#10;\end{document}"/>
  <p:tag name="IGUANATEXSIZE" val="20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0.1762"/>
  <p:tag name="LATEXADDIN" val="\documentclass{article}&#10;\usepackage{amsmath}&#10;\usepackage{xcolor}&#10;\usepackage{ragged2e}&#10;\pagestyle{empty}&#10;\begin{document}&#10;&#10;\definecolor{Monred}{RGB}{172,0,0}&#10;&#10;&#10;$&#10;Exit \ Tank&#10;$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736.408"/>
  <p:tag name="LATEXADDIN" val="\documentclass{article}&#10;\usepackage{amsmath}&#10;\usepackage{xcolor}&#10;\usepackage{ragged2e}&#10;\pagestyle{empty}&#10;\begin{document}&#10;&#10;\definecolor{Monred}{RGB}{172,0,0}&#10;&#10;$&#10;Inlet \ Trunks&#10;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764.9044"/>
  <p:tag name="LATEXADDIN" val="\documentclass{article}&#10;\usepackage{amsmath}&#10;\usepackage{xcolor}&#10;\usepackage{ragged2e}&#10;\pagestyle{empty}&#10;\begin{document}&#10;&#10;\definecolor{Monred}{RGB}{172,0,0}&#10;&#10;$&#10;Oulet \ Trunks&#10;$&#10;&#10;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14858</TotalTime>
  <Words>331</Words>
  <Application>Microsoft Office PowerPoint</Application>
  <PresentationFormat>Widescreen</PresentationFormat>
  <Paragraphs>98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Book Antiqua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OConnor</dc:creator>
  <cp:lastModifiedBy>Clare OConnor</cp:lastModifiedBy>
  <cp:revision>53</cp:revision>
  <dcterms:created xsi:type="dcterms:W3CDTF">2018-07-04T15:45:15Z</dcterms:created>
  <dcterms:modified xsi:type="dcterms:W3CDTF">2018-12-10T19:31:06Z</dcterms:modified>
</cp:coreProperties>
</file>