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74" autoAdjust="0"/>
  </p:normalViewPr>
  <p:slideViewPr>
    <p:cSldViewPr snapToGrid="0">
      <p:cViewPr varScale="1">
        <p:scale>
          <a:sx n="89" d="100"/>
          <a:sy n="89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797554" y="2874730"/>
            <a:ext cx="6472543" cy="261122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88843" y="3327127"/>
            <a:ext cx="3629025" cy="1058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555705" y="3331075"/>
            <a:ext cx="2451100" cy="1696756"/>
            <a:chOff x="3504" y="1216"/>
            <a:chExt cx="1544" cy="1719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3504" y="1216"/>
              <a:ext cx="1177" cy="1073"/>
              <a:chOff x="3320" y="2160"/>
              <a:chExt cx="1529" cy="1073"/>
            </a:xfrm>
          </p:grpSpPr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320" y="2696"/>
                <a:ext cx="1529" cy="537"/>
              </a:xfrm>
              <a:custGeom>
                <a:avLst/>
                <a:gdLst/>
                <a:ahLst/>
                <a:cxnLst>
                  <a:cxn ang="0">
                    <a:pos x="1528" y="0"/>
                  </a:cxn>
                  <a:cxn ang="0">
                    <a:pos x="1528" y="13"/>
                  </a:cxn>
                  <a:cxn ang="0">
                    <a:pos x="1528" y="27"/>
                  </a:cxn>
                  <a:cxn ang="0">
                    <a:pos x="1519" y="40"/>
                  </a:cxn>
                  <a:cxn ang="0">
                    <a:pos x="1511" y="53"/>
                  </a:cxn>
                  <a:cxn ang="0">
                    <a:pos x="1494" y="80"/>
                  </a:cxn>
                  <a:cxn ang="0">
                    <a:pos x="1468" y="107"/>
                  </a:cxn>
                  <a:cxn ang="0">
                    <a:pos x="1434" y="133"/>
                  </a:cxn>
                  <a:cxn ang="0">
                    <a:pos x="1391" y="160"/>
                  </a:cxn>
                  <a:cxn ang="0">
                    <a:pos x="1340" y="187"/>
                  </a:cxn>
                  <a:cxn ang="0">
                    <a:pos x="1280" y="213"/>
                  </a:cxn>
                  <a:cxn ang="0">
                    <a:pos x="1255" y="227"/>
                  </a:cxn>
                  <a:cxn ang="0">
                    <a:pos x="1221" y="240"/>
                  </a:cxn>
                  <a:cxn ang="0">
                    <a:pos x="1187" y="253"/>
                  </a:cxn>
                  <a:cxn ang="0">
                    <a:pos x="1144" y="269"/>
                  </a:cxn>
                  <a:cxn ang="0">
                    <a:pos x="1067" y="296"/>
                  </a:cxn>
                  <a:cxn ang="0">
                    <a:pos x="982" y="323"/>
                  </a:cxn>
                  <a:cxn ang="0">
                    <a:pos x="930" y="336"/>
                  </a:cxn>
                  <a:cxn ang="0">
                    <a:pos x="879" y="349"/>
                  </a:cxn>
                  <a:cxn ang="0">
                    <a:pos x="777" y="376"/>
                  </a:cxn>
                  <a:cxn ang="0">
                    <a:pos x="666" y="403"/>
                  </a:cxn>
                  <a:cxn ang="0">
                    <a:pos x="546" y="429"/>
                  </a:cxn>
                  <a:cxn ang="0">
                    <a:pos x="487" y="443"/>
                  </a:cxn>
                  <a:cxn ang="0">
                    <a:pos x="427" y="456"/>
                  </a:cxn>
                  <a:cxn ang="0">
                    <a:pos x="290" y="483"/>
                  </a:cxn>
                  <a:cxn ang="0">
                    <a:pos x="145" y="509"/>
                  </a:cxn>
                  <a:cxn ang="0">
                    <a:pos x="0" y="536"/>
                  </a:cxn>
                </a:cxnLst>
                <a:rect l="0" t="0" r="r" b="b"/>
                <a:pathLst>
                  <a:path w="1529" h="537">
                    <a:moveTo>
                      <a:pt x="1528" y="0"/>
                    </a:moveTo>
                    <a:lnTo>
                      <a:pt x="1528" y="13"/>
                    </a:lnTo>
                    <a:lnTo>
                      <a:pt x="1528" y="27"/>
                    </a:lnTo>
                    <a:lnTo>
                      <a:pt x="1519" y="40"/>
                    </a:lnTo>
                    <a:lnTo>
                      <a:pt x="1511" y="53"/>
                    </a:lnTo>
                    <a:lnTo>
                      <a:pt x="1494" y="80"/>
                    </a:lnTo>
                    <a:lnTo>
                      <a:pt x="1468" y="107"/>
                    </a:lnTo>
                    <a:lnTo>
                      <a:pt x="1434" y="133"/>
                    </a:lnTo>
                    <a:lnTo>
                      <a:pt x="1391" y="160"/>
                    </a:lnTo>
                    <a:lnTo>
                      <a:pt x="1340" y="187"/>
                    </a:lnTo>
                    <a:lnTo>
                      <a:pt x="1280" y="213"/>
                    </a:lnTo>
                    <a:lnTo>
                      <a:pt x="1255" y="227"/>
                    </a:lnTo>
                    <a:lnTo>
                      <a:pt x="1221" y="240"/>
                    </a:lnTo>
                    <a:lnTo>
                      <a:pt x="1187" y="253"/>
                    </a:lnTo>
                    <a:lnTo>
                      <a:pt x="1144" y="269"/>
                    </a:lnTo>
                    <a:lnTo>
                      <a:pt x="1067" y="296"/>
                    </a:lnTo>
                    <a:lnTo>
                      <a:pt x="982" y="323"/>
                    </a:lnTo>
                    <a:lnTo>
                      <a:pt x="930" y="336"/>
                    </a:lnTo>
                    <a:lnTo>
                      <a:pt x="879" y="349"/>
                    </a:lnTo>
                    <a:lnTo>
                      <a:pt x="777" y="376"/>
                    </a:lnTo>
                    <a:lnTo>
                      <a:pt x="666" y="403"/>
                    </a:lnTo>
                    <a:lnTo>
                      <a:pt x="546" y="429"/>
                    </a:lnTo>
                    <a:lnTo>
                      <a:pt x="487" y="443"/>
                    </a:lnTo>
                    <a:lnTo>
                      <a:pt x="427" y="456"/>
                    </a:lnTo>
                    <a:lnTo>
                      <a:pt x="290" y="483"/>
                    </a:lnTo>
                    <a:lnTo>
                      <a:pt x="145" y="509"/>
                    </a:lnTo>
                    <a:lnTo>
                      <a:pt x="0" y="536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3320" y="2160"/>
                <a:ext cx="1529" cy="537"/>
              </a:xfrm>
              <a:custGeom>
                <a:avLst/>
                <a:gdLst/>
                <a:ahLst/>
                <a:cxnLst>
                  <a:cxn ang="0">
                    <a:pos x="1528" y="536"/>
                  </a:cxn>
                  <a:cxn ang="0">
                    <a:pos x="1528" y="523"/>
                  </a:cxn>
                  <a:cxn ang="0">
                    <a:pos x="1528" y="509"/>
                  </a:cxn>
                  <a:cxn ang="0">
                    <a:pos x="1519" y="496"/>
                  </a:cxn>
                  <a:cxn ang="0">
                    <a:pos x="1511" y="483"/>
                  </a:cxn>
                  <a:cxn ang="0">
                    <a:pos x="1494" y="456"/>
                  </a:cxn>
                  <a:cxn ang="0">
                    <a:pos x="1468" y="429"/>
                  </a:cxn>
                  <a:cxn ang="0">
                    <a:pos x="1434" y="403"/>
                  </a:cxn>
                  <a:cxn ang="0">
                    <a:pos x="1391" y="376"/>
                  </a:cxn>
                  <a:cxn ang="0">
                    <a:pos x="1340" y="349"/>
                  </a:cxn>
                  <a:cxn ang="0">
                    <a:pos x="1280" y="323"/>
                  </a:cxn>
                  <a:cxn ang="0">
                    <a:pos x="1255" y="309"/>
                  </a:cxn>
                  <a:cxn ang="0">
                    <a:pos x="1221" y="296"/>
                  </a:cxn>
                  <a:cxn ang="0">
                    <a:pos x="1187" y="283"/>
                  </a:cxn>
                  <a:cxn ang="0">
                    <a:pos x="1144" y="267"/>
                  </a:cxn>
                  <a:cxn ang="0">
                    <a:pos x="1067" y="240"/>
                  </a:cxn>
                  <a:cxn ang="0">
                    <a:pos x="982" y="213"/>
                  </a:cxn>
                  <a:cxn ang="0">
                    <a:pos x="930" y="200"/>
                  </a:cxn>
                  <a:cxn ang="0">
                    <a:pos x="879" y="187"/>
                  </a:cxn>
                  <a:cxn ang="0">
                    <a:pos x="777" y="160"/>
                  </a:cxn>
                  <a:cxn ang="0">
                    <a:pos x="666" y="133"/>
                  </a:cxn>
                  <a:cxn ang="0">
                    <a:pos x="546" y="107"/>
                  </a:cxn>
                  <a:cxn ang="0">
                    <a:pos x="487" y="93"/>
                  </a:cxn>
                  <a:cxn ang="0">
                    <a:pos x="427" y="80"/>
                  </a:cxn>
                  <a:cxn ang="0">
                    <a:pos x="290" y="53"/>
                  </a:cxn>
                  <a:cxn ang="0">
                    <a:pos x="145" y="27"/>
                  </a:cxn>
                  <a:cxn ang="0">
                    <a:pos x="0" y="0"/>
                  </a:cxn>
                </a:cxnLst>
                <a:rect l="0" t="0" r="r" b="b"/>
                <a:pathLst>
                  <a:path w="1529" h="537">
                    <a:moveTo>
                      <a:pt x="1528" y="536"/>
                    </a:moveTo>
                    <a:lnTo>
                      <a:pt x="1528" y="523"/>
                    </a:lnTo>
                    <a:lnTo>
                      <a:pt x="1528" y="509"/>
                    </a:lnTo>
                    <a:lnTo>
                      <a:pt x="1519" y="496"/>
                    </a:lnTo>
                    <a:lnTo>
                      <a:pt x="1511" y="483"/>
                    </a:lnTo>
                    <a:lnTo>
                      <a:pt x="1494" y="456"/>
                    </a:lnTo>
                    <a:lnTo>
                      <a:pt x="1468" y="429"/>
                    </a:lnTo>
                    <a:lnTo>
                      <a:pt x="1434" y="403"/>
                    </a:lnTo>
                    <a:lnTo>
                      <a:pt x="1391" y="376"/>
                    </a:lnTo>
                    <a:lnTo>
                      <a:pt x="1340" y="349"/>
                    </a:lnTo>
                    <a:lnTo>
                      <a:pt x="1280" y="323"/>
                    </a:lnTo>
                    <a:lnTo>
                      <a:pt x="1255" y="309"/>
                    </a:lnTo>
                    <a:lnTo>
                      <a:pt x="1221" y="296"/>
                    </a:lnTo>
                    <a:lnTo>
                      <a:pt x="1187" y="283"/>
                    </a:lnTo>
                    <a:lnTo>
                      <a:pt x="1144" y="267"/>
                    </a:lnTo>
                    <a:lnTo>
                      <a:pt x="1067" y="240"/>
                    </a:lnTo>
                    <a:lnTo>
                      <a:pt x="982" y="213"/>
                    </a:lnTo>
                    <a:lnTo>
                      <a:pt x="930" y="200"/>
                    </a:lnTo>
                    <a:lnTo>
                      <a:pt x="879" y="187"/>
                    </a:lnTo>
                    <a:lnTo>
                      <a:pt x="777" y="160"/>
                    </a:lnTo>
                    <a:lnTo>
                      <a:pt x="666" y="133"/>
                    </a:lnTo>
                    <a:lnTo>
                      <a:pt x="546" y="107"/>
                    </a:lnTo>
                    <a:lnTo>
                      <a:pt x="487" y="93"/>
                    </a:lnTo>
                    <a:lnTo>
                      <a:pt x="427" y="80"/>
                    </a:lnTo>
                    <a:lnTo>
                      <a:pt x="290" y="53"/>
                    </a:lnTo>
                    <a:lnTo>
                      <a:pt x="145" y="2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272" y="2647"/>
              <a:ext cx="77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Velocity</a:t>
              </a:r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555705" y="3331075"/>
            <a:ext cx="1588" cy="10581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240897" y="385619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4655459" y="3331075"/>
            <a:ext cx="2676525" cy="1946505"/>
            <a:chOff x="2331" y="1216"/>
            <a:chExt cx="1686" cy="1972"/>
          </a:xfrm>
        </p:grpSpPr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656" y="1216"/>
              <a:ext cx="831" cy="1072"/>
            </a:xfrm>
            <a:custGeom>
              <a:avLst/>
              <a:gdLst/>
              <a:ahLst/>
              <a:cxnLst>
                <a:cxn ang="0">
                  <a:pos x="0" y="1072"/>
                </a:cxn>
                <a:cxn ang="0">
                  <a:pos x="1080" y="536"/>
                </a:cxn>
                <a:cxn ang="0">
                  <a:pos x="8" y="0"/>
                </a:cxn>
              </a:cxnLst>
              <a:rect l="0" t="0" r="r" b="b"/>
              <a:pathLst>
                <a:path w="1080" h="1072">
                  <a:moveTo>
                    <a:pt x="0" y="1072"/>
                  </a:moveTo>
                  <a:lnTo>
                    <a:pt x="1080" y="536"/>
                  </a:lnTo>
                  <a:lnTo>
                    <a:pt x="8" y="0"/>
                  </a:lnTo>
                </a:path>
              </a:pathLst>
            </a:custGeom>
            <a:noFill/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31" y="2720"/>
              <a:ext cx="1686" cy="4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Shear (wall on fluid)</a:t>
              </a:r>
            </a:p>
          </p:txBody>
        </p:sp>
      </p:grpSp>
      <p:sp>
        <p:nvSpPr>
          <p:cNvPr id="16" name="Line 30"/>
          <p:cNvSpPr>
            <a:spLocks noChangeShapeType="1"/>
          </p:cNvSpPr>
          <p:nvPr/>
        </p:nvSpPr>
        <p:spPr bwMode="auto">
          <a:xfrm flipH="1" flipV="1">
            <a:off x="8181305" y="4081240"/>
            <a:ext cx="393700" cy="5922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4460205" y="3354764"/>
            <a:ext cx="533400" cy="994956"/>
            <a:chOff x="2064" y="1240"/>
            <a:chExt cx="336" cy="1008"/>
          </a:xfrm>
        </p:grpSpPr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40"/>
          <p:cNvGrpSpPr>
            <a:grpSpLocks/>
          </p:cNvGrpSpPr>
          <p:nvPr/>
        </p:nvGrpSpPr>
        <p:grpSpPr bwMode="auto">
          <a:xfrm flipH="1">
            <a:off x="8663905" y="3346868"/>
            <a:ext cx="228600" cy="994956"/>
            <a:chOff x="2064" y="1240"/>
            <a:chExt cx="336" cy="1008"/>
          </a:xfrm>
        </p:grpSpPr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43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" name="Group 49"/>
          <p:cNvGrpSpPr>
            <a:grpSpLocks/>
          </p:cNvGrpSpPr>
          <p:nvPr/>
        </p:nvGrpSpPr>
        <p:grpSpPr bwMode="auto">
          <a:xfrm>
            <a:off x="4904705" y="4460271"/>
            <a:ext cx="3695700" cy="0"/>
            <a:chOff x="2464" y="2360"/>
            <a:chExt cx="2328" cy="0"/>
          </a:xfrm>
        </p:grpSpPr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55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3" name="Group 57"/>
          <p:cNvGrpSpPr>
            <a:grpSpLocks/>
          </p:cNvGrpSpPr>
          <p:nvPr/>
        </p:nvGrpSpPr>
        <p:grpSpPr bwMode="auto">
          <a:xfrm>
            <a:off x="4930105" y="3267903"/>
            <a:ext cx="3695700" cy="0"/>
            <a:chOff x="2464" y="2360"/>
            <a:chExt cx="2328" cy="0"/>
          </a:xfrm>
        </p:grpSpPr>
        <p:sp>
          <p:nvSpPr>
            <p:cNvPr id="44" name="Line 58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64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1" name="Line 30"/>
          <p:cNvSpPr>
            <a:spLocks noChangeShapeType="1"/>
          </p:cNvSpPr>
          <p:nvPr/>
        </p:nvSpPr>
        <p:spPr bwMode="auto">
          <a:xfrm flipH="1" flipV="1">
            <a:off x="5170043" y="4464230"/>
            <a:ext cx="17470" cy="4540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044328" y="3631141"/>
            <a:ext cx="126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Pressure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3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9091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mw24</cp:lastModifiedBy>
  <cp:revision>174</cp:revision>
  <dcterms:created xsi:type="dcterms:W3CDTF">2018-04-01T13:05:30Z</dcterms:created>
  <dcterms:modified xsi:type="dcterms:W3CDTF">2018-05-31T14:12:40Z</dcterms:modified>
</cp:coreProperties>
</file>