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1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embeddedFontLst>
    <p:embeddedFont>
      <p:font typeface="Monotype Sorts" panose="05000000000000000000" pitchFamily="2" charset="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www.cee.cornell.edu/index.cfm" TargetMode="External"/><Relationship Id="rId2" Type="http://schemas.openxmlformats.org/officeDocument/2006/relationships/hyperlink" Target="http://www.cornell.edu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hyperlink" Target="http://www.cee.cornell.edu/faculty/info.cfm?abbrev=faculty&amp;shorttitle=bio&amp;netid=mw24" TargetMode="External"/><Relationship Id="rId4" Type="http://schemas.openxmlformats.org/officeDocument/2006/relationships/hyperlink" Target="http://ceeserver.cee.cornell.edu/mw24/Default.ht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culogo_6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5757863"/>
            <a:ext cx="110013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2000" smtClean="0">
                <a:hlinkClick r:id="rId4"/>
              </a:rPr>
              <a:t>Monroe L. Weber-Shirk </a:t>
            </a:r>
            <a:endParaRPr lang="en-US" altLang="en-US" sz="2000" smtClean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9" name="Picture 12" descr="mw24 phot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smtClean="0">
                <a:hlinkClick r:id="rId7"/>
              </a:rPr>
              <a:t>S</a:t>
            </a:r>
            <a:r>
              <a:rPr lang="en-US" altLang="en-US" sz="1400" smtClean="0">
                <a:hlinkClick r:id="rId7"/>
              </a:rPr>
              <a:t>chool of </a:t>
            </a:r>
            <a:r>
              <a:rPr lang="en-US" altLang="en-US" sz="2000" smtClean="0">
                <a:hlinkClick r:id="rId7"/>
              </a:rPr>
              <a:t>Civil </a:t>
            </a:r>
            <a:r>
              <a:rPr lang="en-US" altLang="en-US" sz="1400" smtClean="0">
                <a:hlinkClick r:id="rId7"/>
              </a:rPr>
              <a:t>and</a:t>
            </a:r>
            <a:r>
              <a:rPr lang="en-US" altLang="en-US" sz="2000" smtClean="0">
                <a:hlinkClick r:id="rId7"/>
              </a:rPr>
              <a:t> Environmental Engineering</a:t>
            </a:r>
            <a:endParaRPr lang="en-US" altLang="en-US" sz="200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1F60F-1F87-412D-9A53-B1BF7B01B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67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00CA5-5263-4A53-A397-B98337CCE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7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82187-BD03-4F0B-8380-0CEDC0EB67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6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63603-D6F3-47DE-BD0F-2E51D7F2C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5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1D33B-0A28-450D-A23D-2920C8956F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69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10F15-13B9-4DDB-A6D1-C054B7B59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7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6600-29C7-439C-A9DA-6786422FB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57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1CF9F-253A-4F17-9649-601A0BE6E8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7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61D7D-EB6A-4CB6-90A6-344971DB5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99E26-F300-4BEB-BADB-86D5F76F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54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0291A-AE16-466B-97A1-F2A6EA81E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4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dist="1347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96C645-9127-45DC-AC50-2ADADB0033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34" t="11952" r="74393" b="73233"/>
          <a:stretch/>
        </p:blipFill>
        <p:spPr>
          <a:xfrm>
            <a:off x="631370" y="1631042"/>
            <a:ext cx="470807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973" y="0"/>
            <a:ext cx="9733935" cy="92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tab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60" y="2905125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3471862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651" y="4038599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460" y="4604385"/>
            <a:ext cx="3048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720" y="3606288"/>
            <a:ext cx="2286000" cy="1543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00" y="3209925"/>
            <a:ext cx="762000" cy="219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500" y="3451860"/>
            <a:ext cx="247650" cy="219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9250" y="3451859"/>
            <a:ext cx="247650" cy="219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000" y="3471862"/>
            <a:ext cx="247650" cy="219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6900" y="4038600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3490" y="4909185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2115" y="4909185"/>
            <a:ext cx="314325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13597" y="4922520"/>
            <a:ext cx="314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" y="2039302"/>
            <a:ext cx="219075" cy="21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105977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303" y="2105977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40" y="2105977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977" y="2110739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1780" y="2105977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1837" y="2105977"/>
            <a:ext cx="247650" cy="219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22" y="2979420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622" y="3398520"/>
            <a:ext cx="3048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622" y="3789997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90937" y="3267075"/>
            <a:ext cx="1762125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38649" y="3694747"/>
            <a:ext cx="266700" cy="190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6362" y="3694747"/>
            <a:ext cx="2667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64793" y="3687127"/>
            <a:ext cx="266700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8580" y="4094797"/>
            <a:ext cx="619125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76799" y="4094797"/>
            <a:ext cx="6191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Dissolved Oxygen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2500312"/>
            <a:ext cx="294322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4766310"/>
            <a:ext cx="26670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547" y="4876799"/>
            <a:ext cx="1724025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74" y="4676774"/>
            <a:ext cx="113347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917" y="5395911"/>
            <a:ext cx="10763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" y="1948815"/>
            <a:ext cx="206692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477" y="2699385"/>
            <a:ext cx="866775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227" y="3015615"/>
            <a:ext cx="962025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326" y="2350770"/>
            <a:ext cx="885825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080" y="2901315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0262" y="3409950"/>
            <a:ext cx="1209675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511" y="3691890"/>
            <a:ext cx="1019175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5511" y="3973830"/>
            <a:ext cx="8763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9080" y="422148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3319462"/>
            <a:ext cx="790575" cy="21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460" y="3890962"/>
            <a:ext cx="137160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807" y="3890961"/>
            <a:ext cx="1419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roe">
  <a:themeElements>
    <a:clrScheme name="Monroe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69696"/>
      </a:accent1>
      <a:accent2>
        <a:srgbClr val="C0C0C0"/>
      </a:accent2>
      <a:accent3>
        <a:srgbClr val="FFFFFF"/>
      </a:accent3>
      <a:accent4>
        <a:srgbClr val="000000"/>
      </a:accent4>
      <a:accent5>
        <a:srgbClr val="C9C9C9"/>
      </a:accent5>
      <a:accent6>
        <a:srgbClr val="AEAEAE"/>
      </a:accent6>
      <a:hlink>
        <a:srgbClr val="EAEAEA"/>
      </a:hlink>
      <a:folHlink>
        <a:srgbClr val="000000"/>
      </a:folHlink>
    </a:clrScheme>
    <a:fontScheme name="Monro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onro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roe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roe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roe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roe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roe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7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Monotype Sorts</vt:lpstr>
      <vt:lpstr>Calibri</vt:lpstr>
      <vt:lpstr>Monroe</vt:lpstr>
      <vt:lpstr>PowerPoint Presentation</vt:lpstr>
      <vt:lpstr>PowerPoint Presentation</vt:lpstr>
      <vt:lpstr>Config tab</vt:lpstr>
      <vt:lpstr>sensors</vt:lpstr>
      <vt:lpstr>Dissolved Oxygen</vt:lpstr>
      <vt:lpstr>pH</vt:lpstr>
      <vt:lpstr>photometer</vt:lpstr>
    </vt:vector>
  </TitlesOfParts>
  <Company>Cornell 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19</cp:revision>
  <dcterms:created xsi:type="dcterms:W3CDTF">1999-11-12T15:34:07Z</dcterms:created>
  <dcterms:modified xsi:type="dcterms:W3CDTF">2018-11-02T21:15:29Z</dcterms:modified>
</cp:coreProperties>
</file>