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8" r:id="rId2"/>
    <p:sldId id="259" r:id="rId3"/>
    <p:sldId id="265" r:id="rId4"/>
    <p:sldId id="264" r:id="rId5"/>
    <p:sldId id="267" r:id="rId6"/>
    <p:sldId id="268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Light" panose="020F0302020204030203" pitchFamily="34" charset="0"/>
      <p:regular r:id="rId17"/>
      <p:bold r:id="rId18"/>
      <p:italic r:id="rId19"/>
      <p:boldItalic r:id="rId20"/>
    </p:embeddedFont>
    <p:embeddedFont>
      <p:font typeface="PT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39B54A"/>
    <a:srgbClr val="05C6F1"/>
    <a:srgbClr val="0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3 252 206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03FCCE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8671034" y="284866"/>
            <a:ext cx="3389587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LOGO USAGE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Our logo is the basis for our entire look so please use it properly.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Don’t: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1. Change logo’s orientation. </a:t>
            </a:r>
            <a:endParaRPr/>
          </a:p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2. Add extraneous effects to the logo.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3. Change the logo colors.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4. Attempt to recreate the logo.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5. Scale the logo with different  	 	 	proportions.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6. Make alterations, additions, or         	substitutions to the words and or 	colors contained in the logo.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7. Use the logo as a repeated pattern, 			“wallpaper,” or other decorative 		 				device.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0775" y="0"/>
            <a:ext cx="6686173" cy="71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730" y="548556"/>
            <a:ext cx="6674069" cy="211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462372" y="2441021"/>
            <a:ext cx="4133787" cy="390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37288" y="2091410"/>
            <a:ext cx="5225511" cy="696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67535" y="2981657"/>
            <a:ext cx="2217159" cy="2706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289563" y="6318996"/>
            <a:ext cx="69946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Note: Please do not use screenshots of these images. Links to usable images will be provided on page 8.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71325" y="5935851"/>
            <a:ext cx="671072" cy="8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8671034" y="323470"/>
            <a:ext cx="3389587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want our colors to reflect that we are ecofriendly and innovative.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1) LOGO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are our logo colors. They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can be used outside the logo 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 well.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2) SUPPORTING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make up our core color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palette.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3) TEXT AND ACCENT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should exclusively be used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for text and accents. Black, white,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and gray can be used for text as 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well.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757" y="0"/>
            <a:ext cx="6686173" cy="71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211" y="4640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25308" y="2534120"/>
            <a:ext cx="1371600" cy="1371600"/>
          </a:xfrm>
          <a:prstGeom prst="rect">
            <a:avLst/>
          </a:prstGeom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57369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59977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62585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32289" y="301696"/>
            <a:ext cx="2743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5041" y="301696"/>
            <a:ext cx="282977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725308" y="1757921"/>
            <a:ext cx="17035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5 198 241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05C6F1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13139" y="3953120"/>
            <a:ext cx="164423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12 99 255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0C63FF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142814" y="3953120"/>
            <a:ext cx="169223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16 137 232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v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677076" y="3953120"/>
            <a:ext cx="16453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55 249 255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37F9FF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663899" y="1757920"/>
            <a:ext cx="16821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57 181 74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39B54A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142814" y="6032430"/>
            <a:ext cx="15375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0 79 44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004F2C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207441" y="3953120"/>
            <a:ext cx="16478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54 219 115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36DB73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35431" y="6023422"/>
            <a:ext cx="160778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31 78 121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1F4E79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63471" y="323470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63471" y="2545625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3471" y="4640400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8705" y="4640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371325" y="5935851"/>
            <a:ext cx="671072" cy="8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FE0C-7B87-4F98-93E8-9A1B58C9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11CBC-E2EC-42BF-9BAF-46294A85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494"/>
            <a:ext cx="12192000" cy="32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B2AD-D73C-43F0-A975-159BE7A4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Donate button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BF7578-BE11-4421-8F43-D58B530B9BB2}"/>
              </a:ext>
            </a:extLst>
          </p:cNvPr>
          <p:cNvSpPr/>
          <p:nvPr/>
        </p:nvSpPr>
        <p:spPr>
          <a:xfrm>
            <a:off x="3051887" y="2149972"/>
            <a:ext cx="1614382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Donate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183C4-C342-4E41-A436-1169448A6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4278981" y="2215299"/>
            <a:ext cx="255311" cy="3099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528E9F-8CB4-4942-8FEA-93CCB181BCAD}"/>
              </a:ext>
            </a:extLst>
          </p:cNvPr>
          <p:cNvSpPr/>
          <p:nvPr/>
        </p:nvSpPr>
        <p:spPr>
          <a:xfrm>
            <a:off x="5382503" y="3275112"/>
            <a:ext cx="1426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31 78 121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D6A82-0ECA-4DD1-9D85-CCDF8842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331" y="3396415"/>
            <a:ext cx="904875" cy="2095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EB807E-5E13-47A3-8A0F-B623862500E1}"/>
              </a:ext>
            </a:extLst>
          </p:cNvPr>
          <p:cNvSpPr/>
          <p:nvPr/>
        </p:nvSpPr>
        <p:spPr>
          <a:xfrm>
            <a:off x="3244392" y="3497510"/>
            <a:ext cx="1937208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Textbook</a:t>
            </a:r>
            <a:endParaRPr lang="en-US" sz="1100" dirty="0">
              <a:latin typeface="Lato" panose="020F050202020403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A5FD7F-7048-4112-BF8C-C3BEF63CD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4776287" y="3562836"/>
            <a:ext cx="255311" cy="3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6A62-6D2E-4928-828D-5C5D3FF3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7B471-C572-4225-9F72-08E8939D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7" y="100552"/>
            <a:ext cx="3606648" cy="2381088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BFA78C-7ADB-4D00-AA6D-81791776CD98}"/>
              </a:ext>
            </a:extLst>
          </p:cNvPr>
          <p:cNvSpPr/>
          <p:nvPr/>
        </p:nvSpPr>
        <p:spPr>
          <a:xfrm>
            <a:off x="3181324" y="1276025"/>
            <a:ext cx="288758" cy="826168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758" h="826168">
                <a:moveTo>
                  <a:pt x="0" y="8021"/>
                </a:moveTo>
                <a:lnTo>
                  <a:pt x="144379" y="826168"/>
                </a:lnTo>
                <a:lnTo>
                  <a:pt x="288758" y="826168"/>
                </a:lnTo>
                <a:lnTo>
                  <a:pt x="160421" y="0"/>
                </a:lnTo>
                <a:lnTo>
                  <a:pt x="0" y="8021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C4CFE-E36D-4BE6-9374-5E3FC3EB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14" y="64416"/>
            <a:ext cx="3606648" cy="2381088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A5E5F2-2AD4-4E3F-AD1B-EC1BE92B302E}"/>
              </a:ext>
            </a:extLst>
          </p:cNvPr>
          <p:cNvSpPr/>
          <p:nvPr/>
        </p:nvSpPr>
        <p:spPr>
          <a:xfrm>
            <a:off x="6604826" y="1295044"/>
            <a:ext cx="743626" cy="815864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626" h="815864">
                <a:moveTo>
                  <a:pt x="0" y="0"/>
                </a:moveTo>
                <a:lnTo>
                  <a:pt x="125329" y="813384"/>
                </a:lnTo>
                <a:lnTo>
                  <a:pt x="743626" y="815864"/>
                </a:lnTo>
                <a:lnTo>
                  <a:pt x="612908" y="108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24610-0160-4DCA-B6F7-8BC31131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146" y="0"/>
            <a:ext cx="3606648" cy="2381088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74E095-52A9-4C4A-806E-9964763F0088}"/>
              </a:ext>
            </a:extLst>
          </p:cNvPr>
          <p:cNvSpPr/>
          <p:nvPr/>
        </p:nvSpPr>
        <p:spPr>
          <a:xfrm>
            <a:off x="8463477" y="1240055"/>
            <a:ext cx="1966499" cy="823209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  <a:gd name="connsiteX0" fmla="*/ 0 w 1846798"/>
              <a:gd name="connsiteY0" fmla="*/ 0 h 815864"/>
              <a:gd name="connsiteX1" fmla="*/ 125329 w 1846798"/>
              <a:gd name="connsiteY1" fmla="*/ 813384 h 815864"/>
              <a:gd name="connsiteX2" fmla="*/ 743626 w 1846798"/>
              <a:gd name="connsiteY2" fmla="*/ 815864 h 815864"/>
              <a:gd name="connsiteX3" fmla="*/ 1846798 w 1846798"/>
              <a:gd name="connsiteY3" fmla="*/ 36538 h 815864"/>
              <a:gd name="connsiteX4" fmla="*/ 0 w 1846798"/>
              <a:gd name="connsiteY4" fmla="*/ 0 h 815864"/>
              <a:gd name="connsiteX0" fmla="*/ 0 w 1966499"/>
              <a:gd name="connsiteY0" fmla="*/ 0 h 823209"/>
              <a:gd name="connsiteX1" fmla="*/ 125329 w 1966499"/>
              <a:gd name="connsiteY1" fmla="*/ 813384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99" h="823209">
                <a:moveTo>
                  <a:pt x="0" y="0"/>
                </a:moveTo>
                <a:lnTo>
                  <a:pt x="136346" y="809712"/>
                </a:lnTo>
                <a:lnTo>
                  <a:pt x="1966499" y="823209"/>
                </a:lnTo>
                <a:lnTo>
                  <a:pt x="1846798" y="3653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1ED45D-E845-4FCA-AF33-B693924D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8" y="3278659"/>
            <a:ext cx="3606648" cy="238108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D79A59-13D1-4BE2-AC23-484BE79E1A34}"/>
              </a:ext>
            </a:extLst>
          </p:cNvPr>
          <p:cNvSpPr/>
          <p:nvPr/>
        </p:nvSpPr>
        <p:spPr>
          <a:xfrm>
            <a:off x="1519427" y="3594288"/>
            <a:ext cx="901535" cy="654283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  <a:gd name="connsiteX0" fmla="*/ 0 w 1846798"/>
              <a:gd name="connsiteY0" fmla="*/ 0 h 815864"/>
              <a:gd name="connsiteX1" fmla="*/ 125329 w 1846798"/>
              <a:gd name="connsiteY1" fmla="*/ 813384 h 815864"/>
              <a:gd name="connsiteX2" fmla="*/ 743626 w 1846798"/>
              <a:gd name="connsiteY2" fmla="*/ 815864 h 815864"/>
              <a:gd name="connsiteX3" fmla="*/ 1846798 w 1846798"/>
              <a:gd name="connsiteY3" fmla="*/ 36538 h 815864"/>
              <a:gd name="connsiteX4" fmla="*/ 0 w 1846798"/>
              <a:gd name="connsiteY4" fmla="*/ 0 h 815864"/>
              <a:gd name="connsiteX0" fmla="*/ 0 w 1966499"/>
              <a:gd name="connsiteY0" fmla="*/ 0 h 823209"/>
              <a:gd name="connsiteX1" fmla="*/ 125329 w 1966499"/>
              <a:gd name="connsiteY1" fmla="*/ 813384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796523 w 1966499"/>
              <a:gd name="connsiteY3" fmla="*/ 14504 h 823209"/>
              <a:gd name="connsiteX4" fmla="*/ 0 w 1966499"/>
              <a:gd name="connsiteY4" fmla="*/ 0 h 823209"/>
              <a:gd name="connsiteX0" fmla="*/ 0 w 894190"/>
              <a:gd name="connsiteY0" fmla="*/ 0 h 809712"/>
              <a:gd name="connsiteX1" fmla="*/ 136346 w 894190"/>
              <a:gd name="connsiteY1" fmla="*/ 809712 h 809712"/>
              <a:gd name="connsiteX2" fmla="*/ 894190 w 894190"/>
              <a:gd name="connsiteY2" fmla="*/ 694679 h 809712"/>
              <a:gd name="connsiteX3" fmla="*/ 796523 w 894190"/>
              <a:gd name="connsiteY3" fmla="*/ 14504 h 809712"/>
              <a:gd name="connsiteX4" fmla="*/ 0 w 894190"/>
              <a:gd name="connsiteY4" fmla="*/ 0 h 809712"/>
              <a:gd name="connsiteX0" fmla="*/ 0 w 894190"/>
              <a:gd name="connsiteY0" fmla="*/ 0 h 694679"/>
              <a:gd name="connsiteX1" fmla="*/ 95951 w 894190"/>
              <a:gd name="connsiteY1" fmla="*/ 651804 h 694679"/>
              <a:gd name="connsiteX2" fmla="*/ 894190 w 894190"/>
              <a:gd name="connsiteY2" fmla="*/ 694679 h 694679"/>
              <a:gd name="connsiteX3" fmla="*/ 796523 w 894190"/>
              <a:gd name="connsiteY3" fmla="*/ 14504 h 694679"/>
              <a:gd name="connsiteX4" fmla="*/ 0 w 894190"/>
              <a:gd name="connsiteY4" fmla="*/ 0 h 694679"/>
              <a:gd name="connsiteX0" fmla="*/ 0 w 901535"/>
              <a:gd name="connsiteY0" fmla="*/ 0 h 654283"/>
              <a:gd name="connsiteX1" fmla="*/ 95951 w 901535"/>
              <a:gd name="connsiteY1" fmla="*/ 651804 h 654283"/>
              <a:gd name="connsiteX2" fmla="*/ 901535 w 901535"/>
              <a:gd name="connsiteY2" fmla="*/ 654283 h 654283"/>
              <a:gd name="connsiteX3" fmla="*/ 796523 w 901535"/>
              <a:gd name="connsiteY3" fmla="*/ 14504 h 654283"/>
              <a:gd name="connsiteX4" fmla="*/ 0 w 901535"/>
              <a:gd name="connsiteY4" fmla="*/ 0 h 6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535" h="654283">
                <a:moveTo>
                  <a:pt x="0" y="0"/>
                </a:moveTo>
                <a:lnTo>
                  <a:pt x="95951" y="651804"/>
                </a:lnTo>
                <a:lnTo>
                  <a:pt x="901535" y="654283"/>
                </a:lnTo>
                <a:lnTo>
                  <a:pt x="796523" y="1450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D046F-FB54-4FD9-8B67-7EC88E1C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206" y="3270421"/>
            <a:ext cx="3606648" cy="23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3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840A-DDE0-4086-825E-31E443A0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16684-9EBA-4674-91C5-F2EC89A6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6" y="1742776"/>
            <a:ext cx="10507541" cy="428684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3A9CB-2A1A-4B61-90C5-FD61FE419896}"/>
              </a:ext>
            </a:extLst>
          </p:cNvPr>
          <p:cNvSpPr/>
          <p:nvPr/>
        </p:nvSpPr>
        <p:spPr>
          <a:xfrm>
            <a:off x="1112109" y="1841157"/>
            <a:ext cx="395416" cy="132217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309</Words>
  <Application>Microsoft Office PowerPoint</Application>
  <PresentationFormat>Widescreen</PresentationFormat>
  <Paragraphs>65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PT Sans</vt:lpstr>
      <vt:lpstr>Lato Light</vt:lpstr>
      <vt:lpstr>Arial</vt:lpstr>
      <vt:lpstr>Lato</vt:lpstr>
      <vt:lpstr>Calibri</vt:lpstr>
      <vt:lpstr>Office Theme</vt:lpstr>
      <vt:lpstr>PowerPoint Presentation</vt:lpstr>
      <vt:lpstr>PowerPoint Presentation</vt:lpstr>
      <vt:lpstr>PowerPoint Presentation</vt:lpstr>
      <vt:lpstr>Donate button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</dc:creator>
  <cp:lastModifiedBy>Monroe Weber-Shirk</cp:lastModifiedBy>
  <cp:revision>27</cp:revision>
  <dcterms:modified xsi:type="dcterms:W3CDTF">2022-04-27T16:33:46Z</dcterms:modified>
</cp:coreProperties>
</file>