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  <p:sldMasterId id="2147483728" r:id="rId2"/>
  </p:sldMasterIdLst>
  <p:notesMasterIdLst>
    <p:notesMasterId r:id="rId4"/>
  </p:notesMasterIdLst>
  <p:handoutMasterIdLst>
    <p:handoutMasterId r:id="rId5"/>
  </p:handoutMasterIdLst>
  <p:sldIdLst>
    <p:sldId id="48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10"/>
    <a:srgbClr val="C0BFFF"/>
    <a:srgbClr val="009900"/>
    <a:srgbClr val="FF00FF"/>
    <a:srgbClr val="B9E8FF"/>
    <a:srgbClr val="F14343"/>
    <a:srgbClr val="6BFDD7"/>
    <a:srgbClr val="6AFE98"/>
    <a:srgbClr val="6AFE7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95244" autoAdjust="0"/>
  </p:normalViewPr>
  <p:slideViewPr>
    <p:cSldViewPr snapToGrid="0">
      <p:cViewPr varScale="1">
        <p:scale>
          <a:sx n="51" d="100"/>
          <a:sy n="51" d="100"/>
        </p:scale>
        <p:origin x="5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754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5/9/2018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the path chaotic?</a:t>
            </a:r>
          </a:p>
          <a:p>
            <a:r>
              <a:rPr lang="en-US" dirty="0"/>
              <a:t>What is the relative velocity?</a:t>
            </a:r>
          </a:p>
          <a:p>
            <a:r>
              <a:rPr lang="en-US" dirty="0"/>
              <a:t>How</a:t>
            </a:r>
            <a:r>
              <a:rPr lang="en-US" baseline="0" dirty="0"/>
              <a:t> far does the particle need to travel before there is a collision?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12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553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98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668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23CA3-D24D-45FF-B6A8-B29DA6F7F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7943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2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Action Button: Home 1">
            <a:hlinkClick r:id="" action="ppaction://noaction" highlightClick="1"/>
          </p:cNvPr>
          <p:cNvSpPr/>
          <p:nvPr userDrawn="1"/>
        </p:nvSpPr>
        <p:spPr>
          <a:xfrm>
            <a:off x="0" y="0"/>
            <a:ext cx="404848" cy="390889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noaction" highlightClick="1"/>
          </p:cNvPr>
          <p:cNvSpPr/>
          <p:nvPr userDrawn="1"/>
        </p:nvSpPr>
        <p:spPr>
          <a:xfrm>
            <a:off x="0" y="0"/>
            <a:ext cx="404848" cy="390889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3253" y="3303917"/>
            <a:ext cx="3344179" cy="756252"/>
            <a:chOff x="2303253" y="3303917"/>
            <a:chExt cx="3344179" cy="756252"/>
          </a:xfrm>
        </p:grpSpPr>
        <p:sp>
          <p:nvSpPr>
            <p:cNvPr id="169" name="Freeform 168"/>
            <p:cNvSpPr/>
            <p:nvPr/>
          </p:nvSpPr>
          <p:spPr>
            <a:xfrm>
              <a:off x="2343515" y="3387309"/>
              <a:ext cx="3303917" cy="672860"/>
            </a:xfrm>
            <a:custGeom>
              <a:avLst/>
              <a:gdLst>
                <a:gd name="connsiteX0" fmla="*/ 0 w 1820174"/>
                <a:gd name="connsiteY0" fmla="*/ 0 h 629728"/>
                <a:gd name="connsiteX1" fmla="*/ 1250831 w 1820174"/>
                <a:gd name="connsiteY1" fmla="*/ 603849 h 629728"/>
                <a:gd name="connsiteX2" fmla="*/ 1820174 w 1820174"/>
                <a:gd name="connsiteY2" fmla="*/ 629728 h 629728"/>
                <a:gd name="connsiteX3" fmla="*/ 733246 w 1820174"/>
                <a:gd name="connsiteY3" fmla="*/ 0 h 629728"/>
                <a:gd name="connsiteX4" fmla="*/ 0 w 1820174"/>
                <a:gd name="connsiteY4" fmla="*/ 0 h 62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174" h="629728">
                  <a:moveTo>
                    <a:pt x="0" y="0"/>
                  </a:moveTo>
                  <a:lnTo>
                    <a:pt x="1250831" y="603849"/>
                  </a:lnTo>
                  <a:lnTo>
                    <a:pt x="1820174" y="629728"/>
                  </a:lnTo>
                  <a:lnTo>
                    <a:pt x="733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03253" y="3303917"/>
              <a:ext cx="3303917" cy="672860"/>
            </a:xfrm>
            <a:custGeom>
              <a:avLst/>
              <a:gdLst>
                <a:gd name="connsiteX0" fmla="*/ 0 w 1820174"/>
                <a:gd name="connsiteY0" fmla="*/ 0 h 629728"/>
                <a:gd name="connsiteX1" fmla="*/ 1250831 w 1820174"/>
                <a:gd name="connsiteY1" fmla="*/ 603849 h 629728"/>
                <a:gd name="connsiteX2" fmla="*/ 1820174 w 1820174"/>
                <a:gd name="connsiteY2" fmla="*/ 629728 h 629728"/>
                <a:gd name="connsiteX3" fmla="*/ 733246 w 1820174"/>
                <a:gd name="connsiteY3" fmla="*/ 0 h 629728"/>
                <a:gd name="connsiteX4" fmla="*/ 0 w 1820174"/>
                <a:gd name="connsiteY4" fmla="*/ 0 h 62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174" h="629728">
                  <a:moveTo>
                    <a:pt x="0" y="0"/>
                  </a:moveTo>
                  <a:lnTo>
                    <a:pt x="1250831" y="603849"/>
                  </a:lnTo>
                  <a:lnTo>
                    <a:pt x="1820174" y="629728"/>
                  </a:lnTo>
                  <a:lnTo>
                    <a:pt x="733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>
              <a:stCxn id="169" idx="0"/>
              <a:endCxn id="8" idx="0"/>
            </p:cNvCxnSpPr>
            <p:nvPr/>
          </p:nvCxnSpPr>
          <p:spPr>
            <a:xfrm flipH="1" flipV="1">
              <a:off x="2303253" y="3303917"/>
              <a:ext cx="40262" cy="83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69" idx="2"/>
              <a:endCxn id="8" idx="2"/>
            </p:cNvCxnSpPr>
            <p:nvPr/>
          </p:nvCxnSpPr>
          <p:spPr>
            <a:xfrm flipH="1" flipV="1">
              <a:off x="5607170" y="3976777"/>
              <a:ext cx="40262" cy="83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32098" y="3602966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09743" y="3798556"/>
            <a:ext cx="95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Target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3855" y="6157134"/>
            <a:ext cx="4045790" cy="268287"/>
            <a:chOff x="2173855" y="6157134"/>
            <a:chExt cx="4045790" cy="26828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173855" y="6262777"/>
              <a:ext cx="4045790" cy="862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8251241"/>
                </p:ext>
              </p:extLst>
            </p:nvPr>
          </p:nvGraphicFramePr>
          <p:xfrm>
            <a:off x="4114320" y="6157134"/>
            <a:ext cx="2540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25" name="Equation" r:id="rId5" imgW="253800" imgH="266400" progId="Equation.DSMT4">
                    <p:embed/>
                  </p:oleObj>
                </mc:Choice>
                <mc:Fallback>
                  <p:oleObj name="Equation" r:id="rId5" imgW="253800" imgH="266400" progId="Equation.DSMT4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320" y="6157134"/>
                          <a:ext cx="254000" cy="2682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" name="Oval 148"/>
          <p:cNvSpPr/>
          <p:nvPr/>
        </p:nvSpPr>
        <p:spPr>
          <a:xfrm>
            <a:off x="3326920" y="31141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173855" y="1050266"/>
            <a:ext cx="5305245" cy="5042138"/>
          </a:xfrm>
          <a:prstGeom prst="cube">
            <a:avLst/>
          </a:prstGeom>
          <a:solidFill>
            <a:srgbClr val="C0BF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6" y="797314"/>
            <a:ext cx="935619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7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" dur="1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" dur="1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2" dur="1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32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4" dur="1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6" dur="1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8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0" dur="1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2" dur="1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4" dur="1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6" dur="1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8" dur="1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0" dur="1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2" dur="1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4" dur="1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6" dur="1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8" dur="1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0" dur="1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2" dur="1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4" dur="1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6" dur="1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8" dur="1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0" dur="1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2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4" dur="1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6" dur="1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8" dur="1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0" dur="1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2" dur="1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4" dur="1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6" dur="1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8" dur="1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0" dur="1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2" dur="1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4" dur="1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6" dur="1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8" dur="1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0" dur="1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2" dur="1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4" dur="1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6" dur="1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8" dur="1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0" dur="1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2" dur="1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4" dur="1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6" dur="1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8" dur="1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0" dur="1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2" dur="1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4" dur="1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6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8" dur="1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0" dur="1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2" dur="1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4" dur="1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6" dur="1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8" dur="1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0" dur="1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2" dur="1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4" dur="1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6" dur="1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8" dur="1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0" dur="1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2" dur="1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4" dur="1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6" dur="1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8" dur="1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0" dur="1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2" dur="1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4" dur="1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6" dur="1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8" dur="1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0" dur="1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2" dur="1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4" dur="1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6" dur="1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8" dur="1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0" dur="1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2" dur="1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4" dur="1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6" dur="1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8" dur="1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0" dur="1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2" dur="1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4" dur="1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6" dur="1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8" dur="1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0" dur="1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2" dur="1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4" dur="1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6" dur="1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8" dur="1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0" dur="1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2" dur="1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0" presetClass="path" presetSubtype="0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4" dur="1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6" dur="1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8" dur="1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0" dur="1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fill="hold" grpId="0" nodeType="withEffect">
                                  <p:stCondLst>
                                    <p:cond delay="9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2" dur="1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4" dur="1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0" presetClass="path" presetSubtype="0" fill="hold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6" dur="1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99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63" presetClass="path" presetSubtype="0" accel="50000" decel="5000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00156 -0.00116 L 0.20781 0.00139 " pathEditMode="relative" rAng="0" ptsTypes="AA">
                                      <p:cBhvr>
                                        <p:cTn id="420" dur="3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60.4424"/>
  <p:tag name="LATEXADDIN" val="\documentclass{article}&#10;\usepackage{amsmath}&#10;\pagestyle{empty}&#10;\begin{document}&#10;&#10;&#10;$$\bar{v_r} \approx \bar{\Lambda} \bar G$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5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226947</TotalTime>
  <Words>28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Candara</vt:lpstr>
      <vt:lpstr>Times New Roman</vt:lpstr>
      <vt:lpstr>Wingdings</vt:lpstr>
      <vt:lpstr>Lecture 4540 2015</vt:lpstr>
      <vt:lpstr>Lecture 4540 2016</vt:lpstr>
      <vt:lpstr>Equation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6756</cp:revision>
  <dcterms:created xsi:type="dcterms:W3CDTF">2009-05-27T15:44:15Z</dcterms:created>
  <dcterms:modified xsi:type="dcterms:W3CDTF">2018-09-05T10:09:43Z</dcterms:modified>
</cp:coreProperties>
</file>