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74" r:id="rId12"/>
    <p:sldId id="265" r:id="rId13"/>
    <p:sldId id="273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10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CE64-B02C-4A29-A5B8-BB55C61F4F9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29FF-201C-4BBD-881E-77C930AD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2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15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14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43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tags" Target="../tags/tag73.xml"/><Relationship Id="rId39" Type="http://schemas.openxmlformats.org/officeDocument/2006/relationships/image" Target="../media/image31.png"/><Relationship Id="rId21" Type="http://schemas.openxmlformats.org/officeDocument/2006/relationships/tags" Target="../tags/tag68.xml"/><Relationship Id="rId34" Type="http://schemas.openxmlformats.org/officeDocument/2006/relationships/tags" Target="../tags/tag81.xml"/><Relationship Id="rId42" Type="http://schemas.openxmlformats.org/officeDocument/2006/relationships/image" Target="../media/image34.png"/><Relationship Id="rId47" Type="http://schemas.openxmlformats.org/officeDocument/2006/relationships/image" Target="../media/image39.png"/><Relationship Id="rId50" Type="http://schemas.openxmlformats.org/officeDocument/2006/relationships/image" Target="../media/image42.png"/><Relationship Id="rId55" Type="http://schemas.openxmlformats.org/officeDocument/2006/relationships/image" Target="../media/image46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33" Type="http://schemas.openxmlformats.org/officeDocument/2006/relationships/tags" Target="../tags/tag80.xml"/><Relationship Id="rId38" Type="http://schemas.openxmlformats.org/officeDocument/2006/relationships/image" Target="../media/image30.png"/><Relationship Id="rId46" Type="http://schemas.openxmlformats.org/officeDocument/2006/relationships/image" Target="../media/image38.png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29" Type="http://schemas.openxmlformats.org/officeDocument/2006/relationships/tags" Target="../tags/tag76.xml"/><Relationship Id="rId41" Type="http://schemas.openxmlformats.org/officeDocument/2006/relationships/image" Target="../media/image33.png"/><Relationship Id="rId54" Type="http://schemas.openxmlformats.org/officeDocument/2006/relationships/image" Target="../media/image45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32" Type="http://schemas.openxmlformats.org/officeDocument/2006/relationships/tags" Target="../tags/tag79.xml"/><Relationship Id="rId37" Type="http://schemas.openxmlformats.org/officeDocument/2006/relationships/image" Target="../media/image29.png"/><Relationship Id="rId40" Type="http://schemas.openxmlformats.org/officeDocument/2006/relationships/image" Target="../media/image32.png"/><Relationship Id="rId45" Type="http://schemas.openxmlformats.org/officeDocument/2006/relationships/image" Target="../media/image37.png"/><Relationship Id="rId53" Type="http://schemas.openxmlformats.org/officeDocument/2006/relationships/image" Target="../media/image18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28" Type="http://schemas.openxmlformats.org/officeDocument/2006/relationships/tags" Target="../tags/tag75.xml"/><Relationship Id="rId36" Type="http://schemas.openxmlformats.org/officeDocument/2006/relationships/slideLayout" Target="../slideLayouts/slideLayout2.xml"/><Relationship Id="rId49" Type="http://schemas.openxmlformats.org/officeDocument/2006/relationships/image" Target="../media/image41.png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31" Type="http://schemas.openxmlformats.org/officeDocument/2006/relationships/tags" Target="../tags/tag78.xml"/><Relationship Id="rId44" Type="http://schemas.openxmlformats.org/officeDocument/2006/relationships/image" Target="../media/image36.png"/><Relationship Id="rId52" Type="http://schemas.openxmlformats.org/officeDocument/2006/relationships/image" Target="../media/image44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tags" Target="../tags/tag74.xml"/><Relationship Id="rId30" Type="http://schemas.openxmlformats.org/officeDocument/2006/relationships/tags" Target="../tags/tag77.xml"/><Relationship Id="rId35" Type="http://schemas.openxmlformats.org/officeDocument/2006/relationships/tags" Target="../tags/tag82.xml"/><Relationship Id="rId43" Type="http://schemas.openxmlformats.org/officeDocument/2006/relationships/image" Target="../media/image35.png"/><Relationship Id="rId48" Type="http://schemas.openxmlformats.org/officeDocument/2006/relationships/image" Target="../media/image40.png"/><Relationship Id="rId56" Type="http://schemas.openxmlformats.org/officeDocument/2006/relationships/image" Target="../media/image47.png"/><Relationship Id="rId8" Type="http://schemas.openxmlformats.org/officeDocument/2006/relationships/tags" Target="../tags/tag55.xml"/><Relationship Id="rId51" Type="http://schemas.openxmlformats.org/officeDocument/2006/relationships/image" Target="../media/image43.png"/><Relationship Id="rId3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4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notesSlide" Target="../notesSlides/notesSlide2.xml"/><Relationship Id="rId26" Type="http://schemas.openxmlformats.org/officeDocument/2006/relationships/image" Target="../media/image21.png"/><Relationship Id="rId3" Type="http://schemas.openxmlformats.org/officeDocument/2006/relationships/tags" Target="../tags/tag21.xml"/><Relationship Id="rId21" Type="http://schemas.openxmlformats.org/officeDocument/2006/relationships/image" Target="../media/image16.png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20.png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image" Target="../media/image15.png"/><Relationship Id="rId29" Type="http://schemas.openxmlformats.org/officeDocument/2006/relationships/image" Target="../media/image24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19.png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tags" Target="../tags/tag28.xml"/><Relationship Id="rId19" Type="http://schemas.openxmlformats.org/officeDocument/2006/relationships/image" Target="../media/image14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07274D-E30D-4C74-A103-DDB133B12CA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891584" y="2152153"/>
            <a:ext cx="6528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77BCC9-7876-431C-A039-9DD222885DAF}"/>
              </a:ext>
            </a:extLst>
          </p:cNvPr>
          <p:cNvCxnSpPr>
            <a:cxnSpLocks/>
          </p:cNvCxnSpPr>
          <p:nvPr/>
        </p:nvCxnSpPr>
        <p:spPr>
          <a:xfrm flipH="1">
            <a:off x="460612" y="545911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AC595-A208-4096-9A42-7E89E0778EDF}"/>
              </a:ext>
            </a:extLst>
          </p:cNvPr>
          <p:cNvCxnSpPr/>
          <p:nvPr/>
        </p:nvCxnSpPr>
        <p:spPr>
          <a:xfrm flipH="1">
            <a:off x="410571" y="6577324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71EF30-FE20-4CF0-84B0-90454FE9498D}"/>
              </a:ext>
            </a:extLst>
          </p:cNvPr>
          <p:cNvCxnSpPr>
            <a:cxnSpLocks/>
          </p:cNvCxnSpPr>
          <p:nvPr/>
        </p:nvCxnSpPr>
        <p:spPr>
          <a:xfrm>
            <a:off x="1064526" y="545911"/>
            <a:ext cx="0" cy="60314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793B80-2777-457F-B0A8-77D4E134A638}"/>
              </a:ext>
            </a:extLst>
          </p:cNvPr>
          <p:cNvCxnSpPr>
            <a:cxnSpLocks/>
          </p:cNvCxnSpPr>
          <p:nvPr/>
        </p:nvCxnSpPr>
        <p:spPr>
          <a:xfrm flipH="1">
            <a:off x="1695450" y="727170"/>
            <a:ext cx="4121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A5F1E0-8A2D-40A0-AEFF-E0C4FA005B74}"/>
              </a:ext>
            </a:extLst>
          </p:cNvPr>
          <p:cNvCxnSpPr>
            <a:cxnSpLocks/>
          </p:cNvCxnSpPr>
          <p:nvPr/>
        </p:nvCxnSpPr>
        <p:spPr>
          <a:xfrm flipH="1">
            <a:off x="1645409" y="6374836"/>
            <a:ext cx="4121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E8B011-AD7D-4FCA-B6C8-4C060166AD1D}"/>
              </a:ext>
            </a:extLst>
          </p:cNvPr>
          <p:cNvCxnSpPr>
            <a:cxnSpLocks/>
          </p:cNvCxnSpPr>
          <p:nvPr/>
        </p:nvCxnSpPr>
        <p:spPr>
          <a:xfrm>
            <a:off x="1695450" y="727170"/>
            <a:ext cx="0" cy="56476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959D605-AFDA-4DC4-9963-25A0C8DF5C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1" y="1540911"/>
            <a:ext cx="615619" cy="2163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A91A6CD-0E54-43D1-B657-5A6845CC15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63" y="1556852"/>
            <a:ext cx="551619" cy="21181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2F05A1-1158-4EFE-8BDB-090D303741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52" y="78007"/>
            <a:ext cx="1539048" cy="27389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987B40-1192-4E85-8FDE-DAE582D582BD}"/>
              </a:ext>
            </a:extLst>
          </p:cNvPr>
          <p:cNvCxnSpPr/>
          <p:nvPr/>
        </p:nvCxnSpPr>
        <p:spPr>
          <a:xfrm flipV="1">
            <a:off x="5217993" y="383766"/>
            <a:ext cx="0" cy="176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6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224DBAD8-385B-44BB-BD02-02F02276E512}"/>
              </a:ext>
            </a:extLst>
          </p:cNvPr>
          <p:cNvSpPr/>
          <p:nvPr/>
        </p:nvSpPr>
        <p:spPr>
          <a:xfrm>
            <a:off x="9471545" y="3162086"/>
            <a:ext cx="1900451" cy="7729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Direction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58DC5E8-DFA1-4384-AB1F-128B9780FB8A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1171665"/>
            <a:ext cx="3375545" cy="2292966"/>
          </a:xfrm>
          <a:prstGeom prst="bentConnector3">
            <a:avLst>
              <a:gd name="adj1" fmla="val 83962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A9B19F-E309-42AE-B967-4A3629057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3827" y="3617314"/>
            <a:ext cx="5823048" cy="1542125"/>
          </a:xfrm>
          <a:prstGeom prst="bentConnector3">
            <a:avLst>
              <a:gd name="adj1" fmla="val 94766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8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D996022-8A2E-4A53-8920-B4DB2F0D02D7}"/>
              </a:ext>
            </a:extLst>
          </p:cNvPr>
          <p:cNvGrpSpPr/>
          <p:nvPr/>
        </p:nvGrpSpPr>
        <p:grpSpPr>
          <a:xfrm>
            <a:off x="821738" y="0"/>
            <a:ext cx="10548523" cy="5862284"/>
            <a:chOff x="186520" y="-549388"/>
            <a:chExt cx="11132024" cy="63747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861DA-529A-4877-8380-8F22E6B1D217}"/>
                </a:ext>
              </a:extLst>
            </p:cNvPr>
            <p:cNvSpPr/>
            <p:nvPr/>
          </p:nvSpPr>
          <p:spPr>
            <a:xfrm>
              <a:off x="1935945" y="-549388"/>
              <a:ext cx="8469576" cy="6135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B4A4D7-9AFC-4156-9C05-A6B1EC55DA8E}"/>
                </a:ext>
              </a:extLst>
            </p:cNvPr>
            <p:cNvSpPr/>
            <p:nvPr/>
          </p:nvSpPr>
          <p:spPr>
            <a:xfrm>
              <a:off x="818865" y="3029230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A70499-05C9-40FD-A036-7D8AA7727EFA}"/>
                </a:ext>
              </a:extLst>
            </p:cNvPr>
            <p:cNvSpPr/>
            <p:nvPr/>
          </p:nvSpPr>
          <p:spPr>
            <a:xfrm>
              <a:off x="2297371" y="5299881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6353F-0834-4EE0-8AA0-8092F5FD38AC}"/>
                </a:ext>
              </a:extLst>
            </p:cNvPr>
            <p:cNvSpPr/>
            <p:nvPr/>
          </p:nvSpPr>
          <p:spPr>
            <a:xfrm>
              <a:off x="2297372" y="782472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34838A0-AFF2-41B0-931C-5B0FB77CEA45}"/>
                </a:ext>
              </a:extLst>
            </p:cNvPr>
            <p:cNvSpPr/>
            <p:nvPr/>
          </p:nvSpPr>
          <p:spPr>
            <a:xfrm rot="10800000">
              <a:off x="186520" y="280461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056674-48EB-4EBE-80E6-5C1FA2BB7954}"/>
                </a:ext>
              </a:extLst>
            </p:cNvPr>
            <p:cNvSpPr/>
            <p:nvPr/>
          </p:nvSpPr>
          <p:spPr>
            <a:xfrm rot="10800000">
              <a:off x="10417792" y="506104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0F8443E-1E47-4EE8-888F-C1ECAA8A72C6}"/>
                </a:ext>
              </a:extLst>
            </p:cNvPr>
            <p:cNvSpPr/>
            <p:nvPr/>
          </p:nvSpPr>
          <p:spPr>
            <a:xfrm rot="10800000">
              <a:off x="10373437" y="507242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A18F65-5CED-429B-B6F1-8935F3FC7259}"/>
                </a:ext>
              </a:extLst>
            </p:cNvPr>
            <p:cNvGrpSpPr/>
            <p:nvPr/>
          </p:nvGrpSpPr>
          <p:grpSpPr>
            <a:xfrm>
              <a:off x="4021542" y="1287439"/>
              <a:ext cx="4799464" cy="1552432"/>
              <a:chOff x="4021542" y="1287439"/>
              <a:chExt cx="4799464" cy="1552432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5AC22484-5A22-4B74-A1C7-8076AC0EC85F}"/>
                  </a:ext>
                </a:extLst>
              </p:cNvPr>
              <p:cNvSpPr/>
              <p:nvPr/>
            </p:nvSpPr>
            <p:spPr>
              <a:xfrm>
                <a:off x="4021542" y="1287439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49D6E90C-C51E-484D-AE65-A2CA745E0EE8}"/>
                  </a:ext>
                </a:extLst>
              </p:cNvPr>
              <p:cNvSpPr/>
              <p:nvPr/>
            </p:nvSpPr>
            <p:spPr>
              <a:xfrm>
                <a:off x="5546679" y="129994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48063A23-1F51-4B40-9E6A-6D94EC34952F}"/>
                  </a:ext>
                </a:extLst>
              </p:cNvPr>
              <p:cNvSpPr/>
              <p:nvPr/>
            </p:nvSpPr>
            <p:spPr>
              <a:xfrm>
                <a:off x="7044521" y="1306771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7F95197D-DD8B-4968-A450-73A59FAAF6DC}"/>
                  </a:ext>
                </a:extLst>
              </p:cNvPr>
              <p:cNvSpPr/>
              <p:nvPr/>
            </p:nvSpPr>
            <p:spPr>
              <a:xfrm>
                <a:off x="8343335" y="1306772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5B252-EEBD-4B3C-A2D1-7944D1383A0D}"/>
                </a:ext>
              </a:extLst>
            </p:cNvPr>
            <p:cNvGrpSpPr/>
            <p:nvPr/>
          </p:nvGrpSpPr>
          <p:grpSpPr>
            <a:xfrm rot="10800000">
              <a:off x="2586251" y="3514286"/>
              <a:ext cx="6234755" cy="1591116"/>
              <a:chOff x="2614681" y="1262416"/>
              <a:chExt cx="6234755" cy="1591116"/>
            </a:xfrm>
          </p:grpSpPr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52387596-7E9C-473B-B90E-932C2848254E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3C866E7-4C94-4108-95D7-6C277213B33F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48D73A-B7C1-4014-B4CF-BF5D019C1DCC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C82C7C55-F879-4EDB-B162-25F2C6FF8931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34091615-5183-4905-996A-CFDA561F1330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D106F7-83F0-47C2-A79A-873F8B4B18A3}"/>
                </a:ext>
              </a:extLst>
            </p:cNvPr>
            <p:cNvGrpSpPr/>
            <p:nvPr/>
          </p:nvGrpSpPr>
          <p:grpSpPr>
            <a:xfrm rot="10800000">
              <a:off x="2668135" y="-64267"/>
              <a:ext cx="6234755" cy="707080"/>
              <a:chOff x="2614681" y="1262416"/>
              <a:chExt cx="6234755" cy="1591116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F0C2C92B-9B2E-416C-A3D8-4FA1087C07ED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4122990-DD7D-4E5F-9AEF-C49436F9FD5D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9FC1118-753F-4C08-ADE9-3EA3F4A4D88D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3C38CE64-5646-450F-AEED-85E6C10F8597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A57C535B-122D-4485-BE1F-46DBE74FC2CB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168516-596C-49F9-A8B0-128DA7877F91}"/>
              </a:ext>
            </a:extLst>
          </p:cNvPr>
          <p:cNvCxnSpPr>
            <a:cxnSpLocks/>
          </p:cNvCxnSpPr>
          <p:nvPr/>
        </p:nvCxnSpPr>
        <p:spPr>
          <a:xfrm flipV="1">
            <a:off x="3511383" y="1488365"/>
            <a:ext cx="0" cy="180259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018F7-A011-40D2-97A4-DF2F3B8437C9}"/>
              </a:ext>
            </a:extLst>
          </p:cNvPr>
          <p:cNvCxnSpPr/>
          <p:nvPr/>
        </p:nvCxnSpPr>
        <p:spPr>
          <a:xfrm flipH="1">
            <a:off x="1675276" y="2394107"/>
            <a:ext cx="18730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E391FF-66B0-4761-8316-A77C4BC259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945757"/>
            <a:ext cx="1386921" cy="3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FC330EF-BB3B-40B6-9479-9D4979027F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7550" y="2455148"/>
            <a:ext cx="5276673" cy="617001"/>
          </a:xfrm>
          <a:prstGeom prst="bentConnector3">
            <a:avLst>
              <a:gd name="adj1" fmla="val 59053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AE3D8C9-FD08-4CEF-AA14-C16398402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3822855"/>
            <a:ext cx="5368871" cy="691166"/>
          </a:xfrm>
          <a:prstGeom prst="bentConnector3">
            <a:avLst>
              <a:gd name="adj1" fmla="val 56609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6719BB3-4B8E-4D2B-AC10-A3CABD602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5190087"/>
            <a:ext cx="5368871" cy="691166"/>
          </a:xfrm>
          <a:prstGeom prst="bentConnector3">
            <a:avLst>
              <a:gd name="adj1" fmla="val 57627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E1C8F67-1821-42F4-B85A-D3413B22D62B}"/>
              </a:ext>
            </a:extLst>
          </p:cNvPr>
          <p:cNvCxnSpPr>
            <a:cxnSpLocks/>
          </p:cNvCxnSpPr>
          <p:nvPr/>
        </p:nvCxnSpPr>
        <p:spPr>
          <a:xfrm>
            <a:off x="2692599" y="3074335"/>
            <a:ext cx="4374841" cy="730366"/>
          </a:xfrm>
          <a:prstGeom prst="bentConnector3">
            <a:avLst>
              <a:gd name="adj1" fmla="val 80884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383545-5EEB-4476-BB91-77CADF846575}"/>
              </a:ext>
            </a:extLst>
          </p:cNvPr>
          <p:cNvCxnSpPr>
            <a:cxnSpLocks/>
          </p:cNvCxnSpPr>
          <p:nvPr/>
        </p:nvCxnSpPr>
        <p:spPr>
          <a:xfrm>
            <a:off x="2647760" y="4521497"/>
            <a:ext cx="4591165" cy="668690"/>
          </a:xfrm>
          <a:prstGeom prst="bentConnector3">
            <a:avLst>
              <a:gd name="adj1" fmla="val 75267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4F6F49-7B67-4F77-855A-20CD35E63621}"/>
              </a:ext>
            </a:extLst>
          </p:cNvPr>
          <p:cNvCxnSpPr>
            <a:cxnSpLocks/>
          </p:cNvCxnSpPr>
          <p:nvPr/>
        </p:nvCxnSpPr>
        <p:spPr>
          <a:xfrm>
            <a:off x="2687037" y="5881575"/>
            <a:ext cx="4619937" cy="682599"/>
          </a:xfrm>
          <a:prstGeom prst="bentConnector3">
            <a:avLst>
              <a:gd name="adj1" fmla="val 73633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7018C09-6142-4F1F-B497-02849761973D}"/>
              </a:ext>
            </a:extLst>
          </p:cNvPr>
          <p:cNvGrpSpPr/>
          <p:nvPr/>
        </p:nvGrpSpPr>
        <p:grpSpPr>
          <a:xfrm>
            <a:off x="975918" y="1771984"/>
            <a:ext cx="2733714" cy="2805057"/>
            <a:chOff x="1999500" y="1608211"/>
            <a:chExt cx="2733714" cy="28050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3E5120-5146-465D-92B2-9C1281C50239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608211"/>
              <a:ext cx="2230857" cy="246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A98114-3B35-4084-82C4-64CEAB48D42B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2247761"/>
              <a:ext cx="2383238" cy="24685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65D9A8-03DB-4B49-9A95-3787C9FB0168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2887311"/>
              <a:ext cx="2733714" cy="2468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E5E1AC-1759-40C5-A9D7-5E6738EFCAAA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3526861"/>
              <a:ext cx="2179047" cy="21333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BB85F2-D780-400D-BFFC-766811917066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4166411"/>
              <a:ext cx="1712762" cy="246857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1CD2130-D23B-4B2A-BBAE-F53755857B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1771984"/>
            <a:ext cx="732952" cy="2529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5F72C7-7858-4959-870C-80EBB40330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2401340"/>
            <a:ext cx="859428" cy="252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64C94-4147-48D1-A82F-AB74759A3B2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053820"/>
            <a:ext cx="732952" cy="252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30FD05-1C6F-4CB1-B152-6951B36D9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677694"/>
            <a:ext cx="732952" cy="2529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365858-85BA-4DDC-A980-ED8A619D36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4330185"/>
            <a:ext cx="487619" cy="2270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A08B95-A948-449A-8126-452A7A4C48E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1145398"/>
            <a:ext cx="175238" cy="2270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5666D1-6730-4488-84DB-3E42963BBF5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771984"/>
            <a:ext cx="1284571" cy="256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0C6CF0B-7A4D-4DB9-9961-7F2FE1180FC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2398292"/>
            <a:ext cx="1438476" cy="256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A2A88D-27A9-4D37-AC35-4BEF2B09D0E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3024600"/>
            <a:ext cx="1788952" cy="25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8096278-25A7-4FC0-8199-7AF21599701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8" y="3672820"/>
            <a:ext cx="1234285" cy="2224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02F608-4CF9-4BB1-AD04-F29AD373140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6" y="4321041"/>
            <a:ext cx="1284571" cy="256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F3D369A-B262-4301-83FD-4A6BFC7F99D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159052"/>
            <a:ext cx="175238" cy="1813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5BBC55-37AA-4242-9173-357F6CD39C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773866"/>
            <a:ext cx="1126095" cy="1508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AFE590-168F-4271-8AF0-EB9981F1815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174289"/>
            <a:ext cx="85333" cy="1127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4B455E1-FC1E-41B0-A2ED-ADFBC2DAE2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849698"/>
            <a:ext cx="85333" cy="1691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991BDB-02B5-4A81-AB0F-08C73B27BAA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2481328"/>
            <a:ext cx="85333" cy="1691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65090F-F515-40D7-81DF-40F13E13BACB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095551"/>
            <a:ext cx="85333" cy="1691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BD88CD3-08A6-46CC-B882-6BEB487AFCC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4388089"/>
            <a:ext cx="85333" cy="1691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2CA4AB-6591-4E29-8752-FB7D59C547C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716212"/>
            <a:ext cx="1200762" cy="24838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BBFC228-4472-4DAE-9763-71C75E71DA4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4328660"/>
            <a:ext cx="1200762" cy="24838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C0A7C87-B809-46B4-A925-391BB9D237A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078946"/>
            <a:ext cx="1200762" cy="24838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1EB815D-157D-40F1-B74F-FF65D7C8CB8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2481328"/>
            <a:ext cx="1200762" cy="2483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A515BED-341B-4AB2-842F-4D1E8C54CB9B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849698"/>
            <a:ext cx="1200762" cy="24838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9912A-7812-4377-88D9-6CFAB25F4AAB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145398"/>
            <a:ext cx="173714" cy="1737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59F7B8-B223-4D33-A2F5-85576ED72279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7" y="1174289"/>
            <a:ext cx="117333" cy="1630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F26CF71-17F2-40C6-8687-0B578E827C7D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3101646"/>
            <a:ext cx="117333" cy="16304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C2DE493-4C50-4279-8731-7E83D8C54829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3732248"/>
            <a:ext cx="117333" cy="1630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21C9F5F-FB54-4137-B283-8B83D18AAD1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4394184"/>
            <a:ext cx="117333" cy="16304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6378302-EED5-4B9B-92E8-B01C09F078F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1873200"/>
            <a:ext cx="117333" cy="16304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133AB64-A421-450E-9F94-3D8E4A7CD8C0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2487423"/>
            <a:ext cx="117333" cy="16304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2307497-AA56-4648-BF37-23669602046F}"/>
              </a:ext>
            </a:extLst>
          </p:cNvPr>
          <p:cNvCxnSpPr/>
          <p:nvPr/>
        </p:nvCxnSpPr>
        <p:spPr>
          <a:xfrm>
            <a:off x="600501" y="2098079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A77C1F-2F43-4900-868C-CC5C2328A65A}"/>
              </a:ext>
            </a:extLst>
          </p:cNvPr>
          <p:cNvCxnSpPr/>
          <p:nvPr/>
        </p:nvCxnSpPr>
        <p:spPr>
          <a:xfrm>
            <a:off x="600501" y="2864628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EDC14BF-A4A7-42CD-B33A-1FDE630958D9}"/>
              </a:ext>
            </a:extLst>
          </p:cNvPr>
          <p:cNvCxnSpPr/>
          <p:nvPr/>
        </p:nvCxnSpPr>
        <p:spPr>
          <a:xfrm>
            <a:off x="600501" y="3473355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34AE2C-ED6F-49AE-994A-AA1EB8A570B7}"/>
              </a:ext>
            </a:extLst>
          </p:cNvPr>
          <p:cNvCxnSpPr/>
          <p:nvPr/>
        </p:nvCxnSpPr>
        <p:spPr>
          <a:xfrm>
            <a:off x="600500" y="477986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45AB7E-8E46-44A9-AE71-E27D8BE3DDBF}"/>
              </a:ext>
            </a:extLst>
          </p:cNvPr>
          <p:cNvCxnSpPr/>
          <p:nvPr/>
        </p:nvCxnSpPr>
        <p:spPr>
          <a:xfrm>
            <a:off x="600500" y="414069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B28CE2-28C2-49CD-BE8D-CFDEF1A4F025}"/>
              </a:ext>
            </a:extLst>
          </p:cNvPr>
          <p:cNvCxnSpPr/>
          <p:nvPr/>
        </p:nvCxnSpPr>
        <p:spPr>
          <a:xfrm>
            <a:off x="576504" y="1508951"/>
            <a:ext cx="1142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9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3C3F-9994-4698-A0F8-0FB72980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A4B2-24B2-4B5A-B28F-DFEC6F71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B5E1-9A9A-43B3-B5C3-F9D77A9B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1C9F-7A9D-4433-9BB1-E52F3F54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1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81-ECFD-44F7-BCAB-904C93F8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F3AD-E8BE-4E5F-B58E-C6994DE1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EA0-6109-4D7E-85C1-591058E4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6EDE-9029-45B7-809A-6EB6D8E80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7F31-E516-48E7-9573-0D656F84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C2E0-4BA2-4168-8828-26564AFF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0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BC16E-C031-40BB-AEEE-9306AEB9D2E8}"/>
              </a:ext>
            </a:extLst>
          </p:cNvPr>
          <p:cNvSpPr txBox="1"/>
          <p:nvPr/>
        </p:nvSpPr>
        <p:spPr>
          <a:xfrm>
            <a:off x="1557559" y="4984784"/>
            <a:ext cx="8981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 Roughing is up flow in layers</a:t>
            </a:r>
          </a:p>
          <a:p>
            <a:r>
              <a:rPr lang="en-US" sz="1600" b="0" dirty="0"/>
              <a:t>2 Based on table 5.7 https://confluence.cornell.edu/download/attachments/90755680/FiME+CINARA.pdf </a:t>
            </a:r>
          </a:p>
          <a:p>
            <a:r>
              <a:rPr lang="en-US" sz="1600" b="0" dirty="0"/>
              <a:t>3 Net velocity for scaling total plan view area of facility.</a:t>
            </a:r>
          </a:p>
          <a:p>
            <a:r>
              <a:rPr lang="en-US" sz="1600" b="0" dirty="0"/>
              <a:t>4 This assumes a target of 5 NTU in the effluent</a:t>
            </a:r>
          </a:p>
          <a:p>
            <a:r>
              <a:rPr lang="en-US" sz="1600" b="0" dirty="0"/>
              <a:t>5 Assumes a target of 0.3 NTU in the effluent (based on performance of the </a:t>
            </a:r>
            <a:r>
              <a:rPr lang="en-US" sz="1600" b="0" dirty="0" err="1"/>
              <a:t>Atima</a:t>
            </a:r>
            <a:r>
              <a:rPr lang="en-US" sz="1600" b="0" dirty="0"/>
              <a:t> plant)</a:t>
            </a:r>
          </a:p>
          <a:p>
            <a:r>
              <a:rPr lang="en-US" sz="1600" b="0" dirty="0"/>
              <a:t>6 Data from Tamara.</a:t>
            </a:r>
          </a:p>
          <a:p>
            <a:r>
              <a:rPr lang="en-US" sz="1600" b="0" dirty="0"/>
              <a:t>The 32 L/s plant at San Nicolas has 5.5 m</a:t>
            </a:r>
            <a:r>
              <a:rPr lang="en-US" sz="1600" b="0" baseline="30000" dirty="0"/>
              <a:t>2</a:t>
            </a:r>
            <a:r>
              <a:rPr lang="en-US" sz="1600" b="0" dirty="0"/>
              <a:t> per L/s (includes chemical room, bathroom, office , etc.)</a:t>
            </a:r>
          </a:p>
          <a:p>
            <a:endParaRPr lang="en-US" sz="1600" b="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BC7644-3F4A-4870-9594-20FD55998A3E}"/>
              </a:ext>
            </a:extLst>
          </p:cNvPr>
          <p:cNvSpPr/>
          <p:nvPr/>
        </p:nvSpPr>
        <p:spPr bwMode="auto">
          <a:xfrm>
            <a:off x="7626477" y="1838922"/>
            <a:ext cx="493452" cy="2564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09FF36-D4BD-4D75-85F7-4471876D1E97}"/>
              </a:ext>
            </a:extLst>
          </p:cNvPr>
          <p:cNvSpPr/>
          <p:nvPr/>
        </p:nvSpPr>
        <p:spPr bwMode="auto">
          <a:xfrm>
            <a:off x="7614285" y="4408374"/>
            <a:ext cx="493452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FB9CA6-9F8F-451A-9A00-BC752B607940}"/>
              </a:ext>
            </a:extLst>
          </p:cNvPr>
          <p:cNvSpPr/>
          <p:nvPr/>
        </p:nvSpPr>
        <p:spPr bwMode="auto">
          <a:xfrm>
            <a:off x="1639716" y="2939001"/>
            <a:ext cx="400050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476F1E-673A-4197-BE0A-DC0CEAA0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1114"/>
              </p:ext>
            </p:extLst>
          </p:nvPr>
        </p:nvGraphicFramePr>
        <p:xfrm>
          <a:off x="1557559" y="176655"/>
          <a:ext cx="907688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pC</a:t>
                      </a:r>
                      <a:r>
                        <a:rPr lang="en-US" dirty="0"/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for 1 L/s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Roughing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mm/s </a:t>
                      </a:r>
                      <a:r>
                        <a:rPr lang="en-US" dirty="0" err="1"/>
                        <a:t>downflow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 surface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Multistage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Rapid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 – 2.8 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mm/s backwash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Flocculation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Sedimentation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 Hopper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</a:t>
                      </a:r>
                      <a:r>
                        <a:rPr lang="en-US" baseline="0" dirty="0"/>
                        <a:t> Rapid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x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 mm/s backwash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AguaClara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SwKTR4wtLAE/Vf85SdsNBpI/AAAAAAAFlG8/9o04NldSOws/s912-Ic42/DSC05824.JPG">
            <a:extLst>
              <a:ext uri="{FF2B5EF4-FFF2-40B4-BE49-F238E27FC236}">
                <a16:creationId xmlns:a16="http://schemas.microsoft.com/office/drawing/2014/main" id="{AF03D583-C670-4992-8CF9-62916F95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0" y="388862"/>
            <a:ext cx="8107032" cy="60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E19953-F80B-4A01-B58C-87CE2775D54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91" y="2225996"/>
            <a:ext cx="128000" cy="25371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25960C7-9CA9-4159-89D0-EE7C386D39E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06" y="2872039"/>
            <a:ext cx="153143" cy="25142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1F9A206-CCCA-474F-B10E-1E0FF9B2EE7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17" y="3677845"/>
            <a:ext cx="160000" cy="26057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09762A6-CAB6-4E90-A1CE-D10CA44B609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24" y="4339900"/>
            <a:ext cx="171429" cy="2582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B0576A0-9D39-4DA2-89E2-A5792251720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77" y="5015063"/>
            <a:ext cx="153143" cy="26057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4AD37F4-FF73-4532-9400-C5D025E46D2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56" y="6366266"/>
            <a:ext cx="164571" cy="26514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DAA839B-81DA-431A-82E0-38D3DADB2A2E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06" y="5704256"/>
            <a:ext cx="160000" cy="2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usepackage{xcolor}&#10;\usepackage{ragged2e}&#10;\pagestyle{empty}&#10;\begin{document}&#10;&#10;\definecolor{Monred}{RGB}{172,0,0}&#10;&#10;$&#10;2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xcolor}&#10;\usepackage{ragged2e}&#10;\pagestyle{empty}&#10;\begin{document}&#10;&#10;\definecolor{Monred}{RGB}{172,0,0}&#10;&#10;$&#10;3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56.24299"/>
  <p:tag name="LATEXADDIN" val="\documentclass{article}&#10;\usepackage{amsmath}&#10;\usepackage{xcolor}&#10;\usepackage{ragged2e}&#10;\pagestyle{empty}&#10;\begin{document}&#10;&#10;\definecolor{Monred}{RGB}{172,0,0}&#10;&#10;$&#10;4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0.2437"/>
  <p:tag name="LATEXADDIN" val="\documentclass{article}&#10;\usepackage{amsmath}&#10;\usepackage{xcolor}&#10;\usepackage{ragged2e}&#10;\pagestyle{empty}&#10;\begin{document}&#10;&#10;\definecolor{Monred}{RGB}{172,0,0}&#10;&#10;$&#10;5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3.99323"/>
  <p:tag name="LATEXADDIN" val="\documentclass{article}&#10;\usepackage{amsmath}&#10;\usepackage{xcolor}&#10;\usepackage{ragged2e}&#10;\pagestyle{empty}&#10;\begin{document}&#10;&#10;\definecolor{Monred}{RGB}{172,0,0}&#10;&#10;$&#10;7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xcolor}&#10;\usepackage{ragged2e}&#10;\pagestyle{empty}&#10;\begin{document}&#10;&#10;\definecolor{Monred}{RGB}{172,0,0}&#10;&#10;$&#10;6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02.9621"/>
  <p:tag name="LATEXADDIN" val="\documentclass{article}&#10;\usepackage{amsmath}&#10;\usepackage{xcolor}&#10;\usepackage{ragged2e}&#10;\pagestyle{empty}&#10;\begin{document}&#10;&#10;\definecolor{Monred}{RGB}{172,0,0}&#10;&#10;&#10;$OD_{Fi}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71.4661"/>
  <p:tag name="LATEXADDIN" val="\documentclass{article}&#10;\usepackage{amsmath}&#10;\usepackage{xcolor}&#10;\usepackage{ragged2e}&#10;\pagestyle{empty}&#10;\begin{document}&#10;&#10;\definecolor{Monred}{RGB}{172,0,0}&#10;&#10;$ID_{Fi} 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57.4053"/>
  <p:tag name="LATEXADDIN" val="\documentclass{article}&#10;\usepackage{amsmath}&#10;\usepackage{xcolor}&#10;\usepackage{ragged2e}&#10;\pagestyle{empty}&#10;\begin{document}&#10;&#10;\definecolor{Monred}{RGB}{172,0,0}&#10;&#10;$B_{FiBranchMax}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479.1901"/>
  <p:tag name="LATEXADDIN" val="\documentclass{article}&#10;\usepackage{amsmath}&#10;\usepackage{xcolor}&#10;\usepackage{ragged2e}&#10;\pagestyle{empty}&#10;\begin{document}&#10;&#10;\definecolor{Monred}{RGB}{172,0,0}&#10;&#10;$ H_{FiLayer}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2.9472"/>
  <p:tag name="LATEXADDIN" val="\documentclass{article}&#10;\usepackage{amsmath}&#10;\usepackage{xcolor}&#10;\usepackage{ragged2e}&#10;\pagestyle{empty}&#10;\begin{document}&#10;&#10;\definecolor{Monred}{RGB}{172,0,0}&#10;&#10;$&#10;2Q_{Layer}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9.97"/>
  <p:tag name="LATEXADDIN" val="\documentclass{article}&#10;\usepackage{amsmath}&#10;\usepackage{xcolor}&#10;\usepackage{ragged2e}&#10;\pagestyle{empty}&#10;\begin{document}&#10;&#10;\definecolor{Monred}{RGB}{172,0,0}&#10;&#10;$&#10;Q_{Bw}&#10;$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Q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07.9115"/>
  <p:tag name="LATEXADDIN" val="\documentclass{article}&#10;\usepackage{amsmath}&#10;\usepackage{xcolor}&#10;\usepackage{ragged2e}&#10;\pagestyle{empty}&#10;\begin{document}&#10;&#10;\definecolor{Monred}{RGB}{172,0,0}&#10;&#10;$&#10;A_{Inlet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880.3899"/>
  <p:tag name="LATEXADDIN" val="\documentclass{article}&#10;\usepackage{amsmath}&#10;\usepackage{xcolor}&#10;\usepackage{ragged2e}&#10;\pagestyle{empty}&#10;\begin{document}&#10;&#10;\definecolor{Monred}{RGB}{172,0,0}&#10;&#10;$&#10;A_{TopInletOrifices}&#10;$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607.4241"/>
  <p:tag name="LATEXADDIN" val="\documentclass{article}&#10;\usepackage{amsmath}&#10;\usepackage{xcolor}&#10;\usepackage{ragged2e}&#10;\pagestyle{empty}&#10;\begin{document}&#10;&#10;\definecolor{Monred}{RGB}{172,0,0}&#10;&#10;$&#10;A_{OutletSlots}&#10;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A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554.1807"/>
  <p:tag name="LATEXADDIN" val="\documentclass{article}&#10;\usepackage{amsmath}&#10;\usepackage{xcolor}&#10;\usepackage{ragged2e}&#10;\pagestyle{empty}&#10;\begin{document}&#10;&#10;\definecolor{Monred}{RGB}{172,0,0}&#10;&#10;$&#10;\epsilon_{FilterSand}&#10;$&#10;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\epsilon$&#10;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5.48929"/>
  <p:tag name="LATEXADDIN" val="\documentclass{article}&#10;\usepackage{amsmath}&#10;\usepackage{xcolor}&#10;\usepackage{ragged2e}&#10;\pagestyle{empty}&#10;\begin{document}&#10;&#10;\definecolor{Monred}{RGB}{172,0,0}&#10;&#10;$&#10;\Pi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097.863"/>
  <p:tag name="LATEXADDIN" val="\documentclass{article}&#10;\usepackage{amsmath}&#10;\usepackage{xcolor}&#10;\usepackage{ragged2e}&#10;\pagestyle{empty}&#10;\begin{document}&#10;&#10;\definecolor{Monred}{RGB}{172,0,0}&#10;&#10;$&#10;HL_{BwOrificeForward}&#10;$&#10;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172.853"/>
  <p:tag name="LATEXADDIN" val="\documentclass{article}&#10;\usepackage{amsmath}&#10;\usepackage{xcolor}&#10;\usepackage{ragged2e}&#10;\pagestyle{empty}&#10;\begin{document}&#10;&#10;\definecolor{Monred}{RGB}{172,0,0}&#10;&#10;$&#10;HL_{InletOrificeForward}&#10;$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45.332"/>
  <p:tag name="LATEXADDIN" val="\documentclass{article}&#10;\usepackage{amsmath}&#10;\usepackage{xcolor}&#10;\usepackage{ragged2e}&#10;\pagestyle{empty}&#10;\begin{document}&#10;&#10;\definecolor{Monred}{RGB}{172,0,0}&#10;&#10;$&#10;HL_{TopInletOrificeForward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2.366"/>
  <p:tag name="LATEXADDIN" val="\documentclass{article}&#10;\usepackage{amsmath}&#10;\usepackage{xcolor}&#10;\usepackage{ragged2e}&#10;\pagestyle{empty}&#10;\begin{document}&#10;&#10;\definecolor{Monred}{RGB}{172,0,0}&#10;&#10;$&#10;HL_{OutletSlotForward}&#10;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842.8947"/>
  <p:tag name="LATEXADDIN" val="\documentclass{article}&#10;\usepackage{amsmath}&#10;\usepackage{xcolor}&#10;\usepackage{ragged2e}&#10;\pagestyle{empty}&#10;\begin{document}&#10;&#10;\definecolor{Monred}{RGB}{172,0,0}&#10;&#10;$&#10;HL_{BwOrificeBw}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14464</TotalTime>
  <Words>249</Words>
  <Application>Microsoft Office PowerPoint</Application>
  <PresentationFormat>Widescreen</PresentationFormat>
  <Paragraphs>73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Clare OConnor</cp:lastModifiedBy>
  <cp:revision>32</cp:revision>
  <dcterms:created xsi:type="dcterms:W3CDTF">2018-07-04T15:45:15Z</dcterms:created>
  <dcterms:modified xsi:type="dcterms:W3CDTF">2018-11-09T13:56:01Z</dcterms:modified>
</cp:coreProperties>
</file>