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>
        <p:scale>
          <a:sx n="70" d="100"/>
          <a:sy n="70" d="100"/>
        </p:scale>
        <p:origin x="11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CE67-159D-48E0-8FBC-FA522F35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07AE-7525-439C-B79D-61171418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3C3F-9994-4698-A0F8-0FB7298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A4B2-24B2-4B5A-B28F-DFEC6F71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B5E1-9A9A-43B3-B5C3-F9D77A9B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1C9F-7A9D-4433-9BB1-E52F3F54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F3AD-E8BE-4E5F-B58E-C6994DE1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EA0-6109-4D7E-85C1-591058E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6EDE-9029-45B7-809A-6EB6D8E8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F31-E516-48E7-9573-0D656F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C2E0-4BA2-4168-8828-26564AF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7274D-E30D-4C74-A103-DDB133B12CA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891584" y="2152153"/>
            <a:ext cx="652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7BCC9-7876-431C-A039-9DD222885DAF}"/>
              </a:ext>
            </a:extLst>
          </p:cNvPr>
          <p:cNvCxnSpPr>
            <a:cxnSpLocks/>
          </p:cNvCxnSpPr>
          <p:nvPr/>
        </p:nvCxnSpPr>
        <p:spPr>
          <a:xfrm flipH="1">
            <a:off x="460612" y="545911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793B80-2777-457F-B0A8-77D4E134A638}"/>
              </a:ext>
            </a:extLst>
          </p:cNvPr>
          <p:cNvCxnSpPr>
            <a:cxnSpLocks/>
          </p:cNvCxnSpPr>
          <p:nvPr/>
        </p:nvCxnSpPr>
        <p:spPr>
          <a:xfrm flipH="1">
            <a:off x="1695450" y="727170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A5F1E0-8A2D-40A0-AEFF-E0C4FA005B74}"/>
              </a:ext>
            </a:extLst>
          </p:cNvPr>
          <p:cNvCxnSpPr>
            <a:cxnSpLocks/>
          </p:cNvCxnSpPr>
          <p:nvPr/>
        </p:nvCxnSpPr>
        <p:spPr>
          <a:xfrm flipH="1">
            <a:off x="1645409" y="6374836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E8B011-AD7D-4FCA-B6C8-4C060166AD1D}"/>
              </a:ext>
            </a:extLst>
          </p:cNvPr>
          <p:cNvCxnSpPr>
            <a:cxnSpLocks/>
          </p:cNvCxnSpPr>
          <p:nvPr/>
        </p:nvCxnSpPr>
        <p:spPr>
          <a:xfrm>
            <a:off x="1695450" y="727170"/>
            <a:ext cx="0" cy="5647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59D605-AFDA-4DC4-9963-25A0C8DF5C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1" y="1540911"/>
            <a:ext cx="615619" cy="2163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91A6CD-0E54-43D1-B657-5A6845CC1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63" y="1556852"/>
            <a:ext cx="551619" cy="2118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2F05A1-1158-4EFE-8BDB-090D303741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52" y="78007"/>
            <a:ext cx="1539048" cy="27389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987B40-1192-4E85-8FDE-DAE582D582BD}"/>
              </a:ext>
            </a:extLst>
          </p:cNvPr>
          <p:cNvCxnSpPr/>
          <p:nvPr/>
        </p:nvCxnSpPr>
        <p:spPr>
          <a:xfrm flipV="1">
            <a:off x="5217993" y="383766"/>
            <a:ext cx="0" cy="176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220</Words>
  <Application>Microsoft Office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24</cp:revision>
  <dcterms:created xsi:type="dcterms:W3CDTF">2018-07-04T15:45:15Z</dcterms:created>
  <dcterms:modified xsi:type="dcterms:W3CDTF">2018-10-02T20:23:44Z</dcterms:modified>
</cp:coreProperties>
</file>