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7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200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14</cp:revision>
  <dcterms:created xsi:type="dcterms:W3CDTF">2018-07-04T15:45:15Z</dcterms:created>
  <dcterms:modified xsi:type="dcterms:W3CDTF">2018-07-24T16:14:22Z</dcterms:modified>
</cp:coreProperties>
</file>