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53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FFF"/>
    <a:srgbClr val="217D21"/>
    <a:srgbClr val="000000"/>
    <a:srgbClr val="BEF6E3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91528" autoAdjust="0"/>
  </p:normalViewPr>
  <p:slideViewPr>
    <p:cSldViewPr snapToGrid="0">
      <p:cViewPr varScale="1">
        <p:scale>
          <a:sx n="81" d="100"/>
          <a:sy n="81" d="100"/>
        </p:scale>
        <p:origin x="9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>
      <p:cViewPr varScale="1">
        <p:scale>
          <a:sx n="79" d="100"/>
          <a:sy n="79" d="100"/>
        </p:scale>
        <p:origin x="-12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" y="9120188"/>
            <a:ext cx="462012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6E9A0431-2C4E-40E7-A0E7-A26E21DB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F6B90027-AD36-416E-8B0F-CCCC7E8FF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6DCD3FC-9B2D-40E7-8769-F1716260C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46E8-4335-45A0-82AF-7473F25C1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DD9C3-50C9-4DA3-9206-6CC8C708B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B0678-6247-4395-BEF1-D1B1B1D2F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F59EA-8461-40A6-B8F4-26C8CC6A5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6AE8C-0458-4CA7-BB34-F68D22880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7632-A360-4D36-9B7C-B5A1967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165A093-3008-48F0-87E8-D7DCDEB27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1073425" y="2798867"/>
            <a:ext cx="174929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09360" cy="1143000"/>
          </a:xfrm>
        </p:spPr>
        <p:txBody>
          <a:bodyPr/>
          <a:lstStyle/>
          <a:p>
            <a:r>
              <a:rPr lang="en-US" sz="4000" dirty="0"/>
              <a:t>Interception occurs where streamlines converge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041126" y="1600200"/>
            <a:ext cx="3645673" cy="4525963"/>
          </a:xfrm>
        </p:spPr>
        <p:txBody>
          <a:bodyPr/>
          <a:lstStyle/>
          <a:p>
            <a:r>
              <a:rPr lang="en-US" dirty="0"/>
              <a:t>Particles are deposited at the constriction</a:t>
            </a:r>
          </a:p>
          <a:p>
            <a:r>
              <a:rPr lang="en-US" dirty="0"/>
              <a:t>The biggest part of the filter pore remains empty!</a:t>
            </a:r>
          </a:p>
          <a:p>
            <a:r>
              <a:rPr lang="en-US" dirty="0"/>
              <a:t>Big particles can’t attach to partially filled restrictions</a:t>
            </a:r>
          </a:p>
        </p:txBody>
      </p:sp>
      <p:pic>
        <p:nvPicPr>
          <p:cNvPr id="5" name="Picture 4" descr="jan 1991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17635" y="1"/>
            <a:ext cx="2226365" cy="14888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 bwMode="auto">
          <a:xfrm>
            <a:off x="1057523" y="3013544"/>
            <a:ext cx="922352" cy="3482672"/>
          </a:xfrm>
          <a:prstGeom prst="can">
            <a:avLst/>
          </a:prstGeom>
          <a:solidFill>
            <a:srgbClr val="817FFF">
              <a:alpha val="2902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5825" y="295126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5688" y="2785623"/>
            <a:ext cx="274320" cy="2743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28791" y="2830664"/>
            <a:ext cx="45720" cy="457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347" y="1528583"/>
            <a:ext cx="227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No removal by interception in straight tube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16321" y="2888318"/>
            <a:ext cx="1578707" cy="3484652"/>
            <a:chOff x="2716321" y="2888318"/>
            <a:chExt cx="1578707" cy="3484652"/>
          </a:xfrm>
        </p:grpSpPr>
        <p:grpSp>
          <p:nvGrpSpPr>
            <p:cNvPr id="14" name="Group 13"/>
            <p:cNvGrpSpPr/>
            <p:nvPr/>
          </p:nvGrpSpPr>
          <p:grpSpPr>
            <a:xfrm>
              <a:off x="2716321" y="3136789"/>
              <a:ext cx="1578707" cy="3236181"/>
              <a:chOff x="3909017" y="3021495"/>
              <a:chExt cx="1578707" cy="3236181"/>
            </a:xfrm>
          </p:grpSpPr>
          <p:sp>
            <p:nvSpPr>
              <p:cNvPr id="12" name="Freeform 11"/>
              <p:cNvSpPr/>
              <p:nvPr/>
            </p:nvSpPr>
            <p:spPr bwMode="auto">
              <a:xfrm>
                <a:off x="3909017" y="3021495"/>
                <a:ext cx="639128" cy="3236181"/>
              </a:xfrm>
              <a:custGeom>
                <a:avLst/>
                <a:gdLst>
                  <a:gd name="connsiteX0" fmla="*/ 68908 w 851293"/>
                  <a:gd name="connsiteY0" fmla="*/ 0 h 3784821"/>
                  <a:gd name="connsiteX1" fmla="*/ 76859 w 851293"/>
                  <a:gd name="connsiteY1" fmla="*/ 970060 h 3784821"/>
                  <a:gd name="connsiteX2" fmla="*/ 848136 w 851293"/>
                  <a:gd name="connsiteY2" fmla="*/ 1789044 h 3784821"/>
                  <a:gd name="connsiteX3" fmla="*/ 347204 w 851293"/>
                  <a:gd name="connsiteY3" fmla="*/ 3140766 h 3784821"/>
                  <a:gd name="connsiteX4" fmla="*/ 275642 w 851293"/>
                  <a:gd name="connsiteY4" fmla="*/ 3784821 h 3784821"/>
                  <a:gd name="connsiteX0" fmla="*/ 41689 w 887684"/>
                  <a:gd name="connsiteY0" fmla="*/ 0 h 3784821"/>
                  <a:gd name="connsiteX1" fmla="*/ 113250 w 887684"/>
                  <a:gd name="connsiteY1" fmla="*/ 970060 h 3784821"/>
                  <a:gd name="connsiteX2" fmla="*/ 884527 w 887684"/>
                  <a:gd name="connsiteY2" fmla="*/ 1789044 h 3784821"/>
                  <a:gd name="connsiteX3" fmla="*/ 383595 w 887684"/>
                  <a:gd name="connsiteY3" fmla="*/ 3140766 h 3784821"/>
                  <a:gd name="connsiteX4" fmla="*/ 312033 w 887684"/>
                  <a:gd name="connsiteY4" fmla="*/ 3784821 h 3784821"/>
                  <a:gd name="connsiteX0" fmla="*/ 18927 w 864922"/>
                  <a:gd name="connsiteY0" fmla="*/ 0 h 3784821"/>
                  <a:gd name="connsiteX1" fmla="*/ 90488 w 864922"/>
                  <a:gd name="connsiteY1" fmla="*/ 970060 h 3784821"/>
                  <a:gd name="connsiteX2" fmla="*/ 861765 w 864922"/>
                  <a:gd name="connsiteY2" fmla="*/ 1789044 h 3784821"/>
                  <a:gd name="connsiteX3" fmla="*/ 360833 w 864922"/>
                  <a:gd name="connsiteY3" fmla="*/ 3140766 h 3784821"/>
                  <a:gd name="connsiteX4" fmla="*/ 289271 w 864922"/>
                  <a:gd name="connsiteY4" fmla="*/ 3784821 h 37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922" h="3784821">
                    <a:moveTo>
                      <a:pt x="18927" y="0"/>
                    </a:moveTo>
                    <a:cubicBezTo>
                      <a:pt x="13626" y="423408"/>
                      <a:pt x="-49985" y="671886"/>
                      <a:pt x="90488" y="970060"/>
                    </a:cubicBezTo>
                    <a:cubicBezTo>
                      <a:pt x="230961" y="1268234"/>
                      <a:pt x="816707" y="1427260"/>
                      <a:pt x="861765" y="1789044"/>
                    </a:cubicBezTo>
                    <a:cubicBezTo>
                      <a:pt x="906823" y="2150828"/>
                      <a:pt x="456249" y="2808137"/>
                      <a:pt x="360833" y="3140766"/>
                    </a:cubicBezTo>
                    <a:cubicBezTo>
                      <a:pt x="265417" y="3473396"/>
                      <a:pt x="277344" y="3629108"/>
                      <a:pt x="289271" y="378482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 flipH="1">
                <a:off x="4848596" y="3021495"/>
                <a:ext cx="639128" cy="3236181"/>
              </a:xfrm>
              <a:custGeom>
                <a:avLst/>
                <a:gdLst>
                  <a:gd name="connsiteX0" fmla="*/ 68908 w 851293"/>
                  <a:gd name="connsiteY0" fmla="*/ 0 h 3784821"/>
                  <a:gd name="connsiteX1" fmla="*/ 76859 w 851293"/>
                  <a:gd name="connsiteY1" fmla="*/ 970060 h 3784821"/>
                  <a:gd name="connsiteX2" fmla="*/ 848136 w 851293"/>
                  <a:gd name="connsiteY2" fmla="*/ 1789044 h 3784821"/>
                  <a:gd name="connsiteX3" fmla="*/ 347204 w 851293"/>
                  <a:gd name="connsiteY3" fmla="*/ 3140766 h 3784821"/>
                  <a:gd name="connsiteX4" fmla="*/ 275642 w 851293"/>
                  <a:gd name="connsiteY4" fmla="*/ 3784821 h 3784821"/>
                  <a:gd name="connsiteX0" fmla="*/ 41689 w 887684"/>
                  <a:gd name="connsiteY0" fmla="*/ 0 h 3784821"/>
                  <a:gd name="connsiteX1" fmla="*/ 113250 w 887684"/>
                  <a:gd name="connsiteY1" fmla="*/ 970060 h 3784821"/>
                  <a:gd name="connsiteX2" fmla="*/ 884527 w 887684"/>
                  <a:gd name="connsiteY2" fmla="*/ 1789044 h 3784821"/>
                  <a:gd name="connsiteX3" fmla="*/ 383595 w 887684"/>
                  <a:gd name="connsiteY3" fmla="*/ 3140766 h 3784821"/>
                  <a:gd name="connsiteX4" fmla="*/ 312033 w 887684"/>
                  <a:gd name="connsiteY4" fmla="*/ 3784821 h 3784821"/>
                  <a:gd name="connsiteX0" fmla="*/ 18927 w 864922"/>
                  <a:gd name="connsiteY0" fmla="*/ 0 h 3784821"/>
                  <a:gd name="connsiteX1" fmla="*/ 90488 w 864922"/>
                  <a:gd name="connsiteY1" fmla="*/ 970060 h 3784821"/>
                  <a:gd name="connsiteX2" fmla="*/ 861765 w 864922"/>
                  <a:gd name="connsiteY2" fmla="*/ 1789044 h 3784821"/>
                  <a:gd name="connsiteX3" fmla="*/ 360833 w 864922"/>
                  <a:gd name="connsiteY3" fmla="*/ 3140766 h 3784821"/>
                  <a:gd name="connsiteX4" fmla="*/ 289271 w 864922"/>
                  <a:gd name="connsiteY4" fmla="*/ 3784821 h 37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922" h="3784821">
                    <a:moveTo>
                      <a:pt x="18927" y="0"/>
                    </a:moveTo>
                    <a:cubicBezTo>
                      <a:pt x="13626" y="423408"/>
                      <a:pt x="-49985" y="671886"/>
                      <a:pt x="90488" y="970060"/>
                    </a:cubicBezTo>
                    <a:cubicBezTo>
                      <a:pt x="230961" y="1268234"/>
                      <a:pt x="816707" y="1427260"/>
                      <a:pt x="861765" y="1789044"/>
                    </a:cubicBezTo>
                    <a:cubicBezTo>
                      <a:pt x="906823" y="2150828"/>
                      <a:pt x="456249" y="2808137"/>
                      <a:pt x="360833" y="3140766"/>
                    </a:cubicBezTo>
                    <a:cubicBezTo>
                      <a:pt x="265417" y="3473396"/>
                      <a:pt x="277344" y="3629108"/>
                      <a:pt x="289271" y="378482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 bwMode="auto">
            <a:xfrm>
              <a:off x="2732222" y="2888318"/>
              <a:ext cx="1554480" cy="521208"/>
            </a:xfrm>
            <a:prstGeom prst="ellipse">
              <a:avLst/>
            </a:prstGeom>
            <a:solidFill>
              <a:srgbClr val="817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355449" y="4662777"/>
              <a:ext cx="300451" cy="100584"/>
            </a:xfrm>
            <a:prstGeom prst="ellipse">
              <a:avLst/>
            </a:prstGeom>
            <a:solidFill>
              <a:srgbClr val="817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2922578" y="2922783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92584" y="300297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55449" y="2865815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533315" y="301288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225962" y="311028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3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93245E-6 L 2.77778E-7 0.54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7 -3.93245E-6 L 2.77778E-7 0.54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7778E-7 -3.93245E-6 L 2.77778E-7 0.540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77778E-7 -3.93245E-6 L 2.77778E-7 0.540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3745E-6 C 0.00278 0.04557 -0.0052 0.11242 0.00886 0.15313 C 0.02292 0.19384 0.04132 0.19176 0.04549 0.23201 " pathEditMode="relative" rAng="0" ptsTypes="sss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115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0295 3.98334E-6 C 0.00122 0.04557 0.00625 0.11242 -0.00243 0.15313 C -0.01076 0.19384 -0.02187 0.19176 -0.02413 0.23201 " pathEditMode="relative" rAng="0" ptsTypes="sss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15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38889E-6 4.16609E-6 C 0.0007 0.04464 -0.00139 0.1101 0.00226 0.14989 C 0.0059 0.18991 0.01077 0.18783 0.01181 0.22738 " pathEditMode="relative" rAng="0" ptsTypes="sss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113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0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5.92181E-7 C 0.00087 0.09392 -0.00521 0.23201 0.00556 0.31598 C 0.01649 0.39995 0.01024 0.39926 0.01354 0.4823 " pathEditMode="relative" rAng="0" ptsTypes="sss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24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5.41291E-7 C -0.00034 0.04557 0.00053 0.11242 -0.00086 0.15313 C -0.00225 0.19385 -0.00381 0.19177 -0.00416 0.23202 " pathEditMode="relative" rAng="0" ptsTypes="sss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15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Monroe's Lectures</Template>
  <TotalTime>106380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Century Gothic</vt:lpstr>
      <vt:lpstr>Times New Roman</vt:lpstr>
      <vt:lpstr>Wingdings</vt:lpstr>
      <vt:lpstr>Lectures</vt:lpstr>
      <vt:lpstr>Interception occurs where streamlines converge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Theory</dc:title>
  <dc:creator>Monroe Weber-Shirk</dc:creator>
  <cp:lastModifiedBy>Monroe Weber-Shirk</cp:lastModifiedBy>
  <cp:revision>5749</cp:revision>
  <cp:lastPrinted>2014-11-08T19:01:33Z</cp:lastPrinted>
  <dcterms:created xsi:type="dcterms:W3CDTF">2004-05-06T14:53:47Z</dcterms:created>
  <dcterms:modified xsi:type="dcterms:W3CDTF">2018-10-09T19:39:25Z</dcterms:modified>
</cp:coreProperties>
</file>