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0212-AD9A-4806-AB9C-EE38BEDF7C6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9E46-C9E1-49CF-A1A3-8F662575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2941" r="58738"/>
          <a:stretch/>
        </p:blipFill>
        <p:spPr>
          <a:xfrm>
            <a:off x="2154114" y="6176963"/>
            <a:ext cx="5635871" cy="600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722" t="25467" r="49018" b="55009"/>
          <a:stretch/>
        </p:blipFill>
        <p:spPr>
          <a:xfrm>
            <a:off x="5838093" y="4378422"/>
            <a:ext cx="1951892" cy="1679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59" t="21677" r="45372" b="20777"/>
          <a:stretch/>
        </p:blipFill>
        <p:spPr>
          <a:xfrm>
            <a:off x="2154115" y="1147273"/>
            <a:ext cx="3437794" cy="48947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6380" y="777941"/>
            <a:ext cx="358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L/s Multiple Stage Filtration Plant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778" y="3855187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L/s AguaClara Plant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9827467">
            <a:off x="3976810" y="2071958"/>
            <a:ext cx="430823" cy="13917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546176">
            <a:off x="3679441" y="3654962"/>
            <a:ext cx="658027" cy="8783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546176">
            <a:off x="3960861" y="4457234"/>
            <a:ext cx="658027" cy="8783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244843">
            <a:off x="4746792" y="1977325"/>
            <a:ext cx="296108" cy="10194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9758401">
            <a:off x="6557338" y="5105354"/>
            <a:ext cx="289785" cy="3450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10218" y="1871932"/>
            <a:ext cx="15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filters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0218" y="248706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Roughing filters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10218" y="3102198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 sand filters</a:t>
            </a:r>
            <a:endParaRPr lang="en-US" dirty="0"/>
          </a:p>
        </p:txBody>
      </p:sp>
      <p:cxnSp>
        <p:nvCxnSpPr>
          <p:cNvPr id="7" name="Elbow Connector 6"/>
          <p:cNvCxnSpPr>
            <a:stCxn id="2" idx="1"/>
            <a:endCxn id="13" idx="3"/>
          </p:cNvCxnSpPr>
          <p:nvPr/>
        </p:nvCxnSpPr>
        <p:spPr>
          <a:xfrm rot="10800000" flipV="1">
            <a:off x="5031546" y="2056597"/>
            <a:ext cx="878673" cy="3736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" idx="1"/>
            <a:endCxn id="10" idx="3"/>
          </p:cNvCxnSpPr>
          <p:nvPr/>
        </p:nvCxnSpPr>
        <p:spPr>
          <a:xfrm rot="10800000">
            <a:off x="4379628" y="2661643"/>
            <a:ext cx="1530590" cy="100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1"/>
            <a:endCxn id="11" idx="3"/>
          </p:cNvCxnSpPr>
          <p:nvPr/>
        </p:nvCxnSpPr>
        <p:spPr>
          <a:xfrm rot="10800000" flipV="1">
            <a:off x="4322130" y="3286863"/>
            <a:ext cx="1588088" cy="70799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1"/>
            <a:endCxn id="12" idx="3"/>
          </p:cNvCxnSpPr>
          <p:nvPr/>
        </p:nvCxnSpPr>
        <p:spPr>
          <a:xfrm rot="10800000" flipV="1">
            <a:off x="4603550" y="3286863"/>
            <a:ext cx="1306668" cy="151026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4" idx="0"/>
          </p:cNvCxnSpPr>
          <p:nvPr/>
        </p:nvCxnSpPr>
        <p:spPr>
          <a:xfrm rot="5400000">
            <a:off x="6261609" y="4577089"/>
            <a:ext cx="905000" cy="1998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9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5</cp:revision>
  <dcterms:created xsi:type="dcterms:W3CDTF">2018-10-05T20:40:57Z</dcterms:created>
  <dcterms:modified xsi:type="dcterms:W3CDTF">2018-10-05T21:17:16Z</dcterms:modified>
</cp:coreProperties>
</file>