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98" r:id="rId2"/>
    <p:sldId id="799" r:id="rId3"/>
    <p:sldId id="800" r:id="rId4"/>
    <p:sldId id="8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00" d="100"/>
          <a:sy n="100" d="100"/>
        </p:scale>
        <p:origin x="-201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AC4D7-AC2B-4B96-A23C-9757BCC4787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7EFA-B12C-425A-88D6-652ACC82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5647-B0E3-4145-BA87-DA5D4CCEF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1494E-F224-41C9-B9CA-36A194A0C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14DA-45A2-4B47-9ED2-50640F80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E1DC-7C6D-4B42-98F0-E28E9197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6636-A091-41B6-B473-21D6950D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D7D2-33BB-466A-8E78-5B8E7880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00F78-7EF6-46FB-9C6F-764C5426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3BEEB-CECE-4306-A6B7-33201774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C76D-F938-4FD6-88B4-F4F88D61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1E98E-9636-47C3-AB87-7C02A4E4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9DB6A-2808-41F5-94DB-210C6ED14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E3BFD-0216-4E22-BF56-4B6CD1E9B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17F0-3810-4DF0-B65C-E1A50713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5236-8728-4E55-A41B-4FD1F981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5FC1F-2E99-4BD9-9F75-D335EEC9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5CA-8BE7-4D0D-B3C6-1B20D21B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8A8E-42FB-4597-B4EB-A2557CD4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0E1A-2649-4ABC-B939-D1D36BEF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5FFF-9043-4A34-9240-DCB769C6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516C-657C-40A8-9F2C-B1F3DBC9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7433-86E4-4BC2-86FC-93AF05D0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05EA-22E2-412C-A992-2DEF3E1E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67C3-D8AE-4E9A-83FD-3BC921FC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4488-7C52-46DD-A322-4CD72AEE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7932-956B-4231-8C08-F29BF304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B572-A01E-4D14-9027-8CFDB7B7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CF9-C566-407C-8C2E-9AC0685E1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306D1-5745-472A-B1C9-7FAAD93D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BA47B-1598-49C9-879E-C832C796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1C10D-9ED8-4F78-AEB2-DE3AC99B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96D79-3412-4E5A-A9AE-F64F007B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659C-2ED2-4CC1-A60D-7105F7BA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3D4-F6D3-45E5-A65B-7E1B75E4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2AA9A-7C69-4721-9DEA-9200FE6F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AE816-A3D3-444E-8030-F8FC16F57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B6E4B-B2B9-401B-8058-91B9187BC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B63D6-2E91-46D8-A825-4587B9B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56213-34DC-4766-991A-539F208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D9A9D-79C6-45B8-9F98-207BE4BD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C321-D814-44BA-82F6-3F6F10A2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68486-DECE-47A9-A7D6-464ED785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017AD-8E49-470D-A23E-E3DC1097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C7220-EF66-4CCB-9535-CA0A3F7F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E5673-D828-42E1-85F5-507C60B7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7BFAE-47B6-454C-B524-55EF2AB2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29379-581E-4BC6-A671-8B3E0CB2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DD67-F848-4433-8811-4D3DB38D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D54A-EFC7-4CB2-A870-43F6145C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59872-47A4-4756-91A4-299A25840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0339-85FB-4320-8646-EAEAB2B1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D6CCC-083F-4E0A-A466-514D752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07A77-9EF8-4CBD-A48A-6361F9B0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59EC-F6FB-45F6-8D43-E212304A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8570F-146D-4583-9BE2-A3EB5901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C28B-DFCD-4118-848F-93BBCD769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BC23-F632-4AB0-8475-E2509B1D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0277F-5272-40EA-A76E-623C0CE7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1F692-74FD-42AB-88C4-465E8029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6BCB0-218B-4866-BE8E-3EB9D15F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872DE-77BC-414C-89D8-70EFF2915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2610-5806-4D75-9903-6148BFC92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9C53-582C-44B4-9C2A-9D7B845F8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C6BA-A9D1-4C9A-8AEF-A1140E73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D53AE3-4706-481E-AE25-EA6BF9E1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28642" y="1985399"/>
            <a:ext cx="29674515" cy="233871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2D748C8-E1C2-4A33-9FF6-CE4D0D610D76}"/>
              </a:ext>
            </a:extLst>
          </p:cNvPr>
          <p:cNvGrpSpPr/>
          <p:nvPr/>
        </p:nvGrpSpPr>
        <p:grpSpPr>
          <a:xfrm>
            <a:off x="-3783489" y="1693012"/>
            <a:ext cx="19899789" cy="7137449"/>
            <a:chOff x="-3783489" y="1693012"/>
            <a:chExt cx="19899789" cy="71374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DC5C4B6-3B7A-4BE2-AD6B-186EBFE15F33}"/>
                </a:ext>
              </a:extLst>
            </p:cNvPr>
            <p:cNvGrpSpPr/>
            <p:nvPr/>
          </p:nvGrpSpPr>
          <p:grpSpPr>
            <a:xfrm>
              <a:off x="-3783489" y="1693794"/>
              <a:ext cx="10892286" cy="7136667"/>
              <a:chOff x="-3783489" y="1693794"/>
              <a:chExt cx="10892286" cy="713666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B2D128-BAC9-4B49-B265-7C9FCB42D743}"/>
                  </a:ext>
                </a:extLst>
              </p:cNvPr>
              <p:cNvSpPr txBox="1"/>
              <p:nvPr/>
            </p:nvSpPr>
            <p:spPr>
              <a:xfrm>
                <a:off x="-3783489" y="1693794"/>
                <a:ext cx="8591006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0" dirty="0"/>
                  <a:t>Coagulant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2077E6-8AB0-478D-A141-90F91394178B}"/>
                  </a:ext>
                </a:extLst>
              </p:cNvPr>
              <p:cNvSpPr txBox="1"/>
              <p:nvPr/>
            </p:nvSpPr>
            <p:spPr>
              <a:xfrm>
                <a:off x="-3581400" y="4583144"/>
                <a:ext cx="454596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/>
                  <a:t>Stock tank</a:t>
                </a:r>
              </a:p>
              <a:p>
                <a:pPr algn="ctr"/>
                <a:r>
                  <a:rPr lang="en-US" sz="9000" dirty="0"/>
                  <a:t>(L)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722263-C120-447C-9924-AF317945CB53}"/>
                  </a:ext>
                </a:extLst>
              </p:cNvPr>
              <p:cNvSpPr txBox="1"/>
              <p:nvPr/>
            </p:nvSpPr>
            <p:spPr>
              <a:xfrm>
                <a:off x="-961" y="4583144"/>
                <a:ext cx="710975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Calibration column</a:t>
                </a:r>
              </a:p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(mL)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E05FA2-731D-423A-87AC-5808691A006C}"/>
                </a:ext>
              </a:extLst>
            </p:cNvPr>
            <p:cNvGrpSpPr/>
            <p:nvPr/>
          </p:nvGrpSpPr>
          <p:grpSpPr>
            <a:xfrm>
              <a:off x="6202259" y="1693012"/>
              <a:ext cx="9914041" cy="7137449"/>
              <a:chOff x="4267900" y="1693012"/>
              <a:chExt cx="9914041" cy="713744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2BDD0C-C3ED-4B23-A2F4-A6B7A0BE4555}"/>
                  </a:ext>
                </a:extLst>
              </p:cNvPr>
              <p:cNvSpPr txBox="1"/>
              <p:nvPr/>
            </p:nvSpPr>
            <p:spPr>
              <a:xfrm>
                <a:off x="4520913" y="1693012"/>
                <a:ext cx="7197804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0" dirty="0"/>
                  <a:t>Chlorine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B41684-E807-4319-8125-7B0ACF16EDA6}"/>
                  </a:ext>
                </a:extLst>
              </p:cNvPr>
              <p:cNvSpPr txBox="1"/>
              <p:nvPr/>
            </p:nvSpPr>
            <p:spPr>
              <a:xfrm>
                <a:off x="4267900" y="4583144"/>
                <a:ext cx="384267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/>
                  <a:t>Stock tank</a:t>
                </a:r>
              </a:p>
              <a:p>
                <a:pPr algn="ctr"/>
                <a:r>
                  <a:rPr lang="en-US" sz="9000" dirty="0"/>
                  <a:t>(L)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685112-6EC3-496A-BFFB-F7E41369E602}"/>
                  </a:ext>
                </a:extLst>
              </p:cNvPr>
              <p:cNvSpPr txBox="1"/>
              <p:nvPr/>
            </p:nvSpPr>
            <p:spPr>
              <a:xfrm>
                <a:off x="8172101" y="4583144"/>
                <a:ext cx="600984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Calibration column</a:t>
                </a:r>
              </a:p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(mL)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122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38211D-DACE-448F-A3BD-77AEBF5F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53" y="0"/>
            <a:ext cx="229671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780D60-EAD9-49DE-960B-ECE3B9B4E370}"/>
              </a:ext>
            </a:extLst>
          </p:cNvPr>
          <p:cNvSpPr txBox="1"/>
          <p:nvPr/>
        </p:nvSpPr>
        <p:spPr>
          <a:xfrm>
            <a:off x="6536787" y="3857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7D5880-4019-4C56-95E7-FA3783811039}"/>
              </a:ext>
            </a:extLst>
          </p:cNvPr>
          <p:cNvCxnSpPr>
            <a:cxnSpLocks/>
          </p:cNvCxnSpPr>
          <p:nvPr/>
        </p:nvCxnSpPr>
        <p:spPr>
          <a:xfrm flipH="1">
            <a:off x="5335421" y="570451"/>
            <a:ext cx="109054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5A4C6D6-98CD-4A87-BCD7-8CBE3381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424" y="0"/>
            <a:ext cx="2167904" cy="6858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4A77FD-AB59-4C50-AABA-BCDF9D351454}"/>
              </a:ext>
            </a:extLst>
          </p:cNvPr>
          <p:cNvCxnSpPr>
            <a:cxnSpLocks/>
          </p:cNvCxnSpPr>
          <p:nvPr/>
        </p:nvCxnSpPr>
        <p:spPr>
          <a:xfrm flipH="1">
            <a:off x="6016329" y="3365384"/>
            <a:ext cx="4096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C12358-4C20-4AC7-8F04-F52AA9DCDD48}"/>
              </a:ext>
            </a:extLst>
          </p:cNvPr>
          <p:cNvCxnSpPr>
            <a:cxnSpLocks/>
          </p:cNvCxnSpPr>
          <p:nvPr/>
        </p:nvCxnSpPr>
        <p:spPr>
          <a:xfrm flipH="1">
            <a:off x="5575542" y="4566409"/>
            <a:ext cx="850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997CFF-9B53-46F4-A1F2-0850AA08A023}"/>
              </a:ext>
            </a:extLst>
          </p:cNvPr>
          <p:cNvSpPr txBox="1"/>
          <p:nvPr/>
        </p:nvSpPr>
        <p:spPr>
          <a:xfrm>
            <a:off x="6452364" y="31807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24E52C-2F10-4DBA-9A7C-2A4FE6B30E35}"/>
              </a:ext>
            </a:extLst>
          </p:cNvPr>
          <p:cNvSpPr txBox="1"/>
          <p:nvPr/>
        </p:nvSpPr>
        <p:spPr>
          <a:xfrm>
            <a:off x="6425967" y="43817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58D1BB-07E3-4B0C-A748-9A29412E2D4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770080" y="3365384"/>
            <a:ext cx="4108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3BC30C-2564-4AD0-8636-C7BB314C805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734065" y="4381743"/>
            <a:ext cx="975418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833C59-48D6-4D49-9D01-FB049340C29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854503" y="570451"/>
            <a:ext cx="1089871" cy="276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EABD91-0E68-467B-9C99-BD9AEE916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"/>
          <a:stretch/>
        </p:blipFill>
        <p:spPr>
          <a:xfrm>
            <a:off x="4278385" y="0"/>
            <a:ext cx="369909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1033EA-1A3B-45DD-9F88-EF7639FA326D}"/>
              </a:ext>
            </a:extLst>
          </p:cNvPr>
          <p:cNvSpPr txBox="1"/>
          <p:nvPr/>
        </p:nvSpPr>
        <p:spPr>
          <a:xfrm>
            <a:off x="3481938" y="203841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B0BBF5-CFF7-4BAE-B6E8-2382638B4A14}"/>
              </a:ext>
            </a:extLst>
          </p:cNvPr>
          <p:cNvCxnSpPr>
            <a:cxnSpLocks/>
          </p:cNvCxnSpPr>
          <p:nvPr/>
        </p:nvCxnSpPr>
        <p:spPr>
          <a:xfrm flipV="1">
            <a:off x="3775742" y="1954635"/>
            <a:ext cx="1953939" cy="705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6585D6-D8ED-4A46-A975-2965BC2B982F}"/>
              </a:ext>
            </a:extLst>
          </p:cNvPr>
          <p:cNvCxnSpPr>
            <a:cxnSpLocks/>
          </p:cNvCxnSpPr>
          <p:nvPr/>
        </p:nvCxnSpPr>
        <p:spPr>
          <a:xfrm>
            <a:off x="3775744" y="758558"/>
            <a:ext cx="1695277" cy="325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220333-4CEA-437F-8257-39B43E176E37}"/>
              </a:ext>
            </a:extLst>
          </p:cNvPr>
          <p:cNvCxnSpPr>
            <a:cxnSpLocks/>
          </p:cNvCxnSpPr>
          <p:nvPr/>
        </p:nvCxnSpPr>
        <p:spPr>
          <a:xfrm>
            <a:off x="3775743" y="1167361"/>
            <a:ext cx="976969" cy="241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763046-5491-4B3B-B3BF-3929F2A27D1F}"/>
              </a:ext>
            </a:extLst>
          </p:cNvPr>
          <p:cNvCxnSpPr>
            <a:cxnSpLocks/>
          </p:cNvCxnSpPr>
          <p:nvPr/>
        </p:nvCxnSpPr>
        <p:spPr>
          <a:xfrm>
            <a:off x="3775742" y="1576164"/>
            <a:ext cx="687201" cy="137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A890B6-6C6E-4E71-8BAC-E7D5A6D016D2}"/>
              </a:ext>
            </a:extLst>
          </p:cNvPr>
          <p:cNvCxnSpPr>
            <a:cxnSpLocks/>
          </p:cNvCxnSpPr>
          <p:nvPr/>
        </p:nvCxnSpPr>
        <p:spPr>
          <a:xfrm flipV="1">
            <a:off x="3775742" y="3667976"/>
            <a:ext cx="9769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900355-F6F7-4173-AA0E-7274E0DCE07F}"/>
              </a:ext>
            </a:extLst>
          </p:cNvPr>
          <p:cNvCxnSpPr>
            <a:cxnSpLocks/>
          </p:cNvCxnSpPr>
          <p:nvPr/>
        </p:nvCxnSpPr>
        <p:spPr>
          <a:xfrm flipV="1">
            <a:off x="3775742" y="4177719"/>
            <a:ext cx="19141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A45FBF-9A85-4DAC-887E-DA397186538E}"/>
              </a:ext>
            </a:extLst>
          </p:cNvPr>
          <p:cNvCxnSpPr>
            <a:cxnSpLocks/>
          </p:cNvCxnSpPr>
          <p:nvPr/>
        </p:nvCxnSpPr>
        <p:spPr>
          <a:xfrm flipV="1">
            <a:off x="3775742" y="5151074"/>
            <a:ext cx="18047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1D6587-3790-46E8-8EEC-D226FCEFC863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778814" y="1778521"/>
            <a:ext cx="1546675" cy="444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2339D6-AE5C-41A5-A826-B48E6D1250D0}"/>
              </a:ext>
            </a:extLst>
          </p:cNvPr>
          <p:cNvCxnSpPr>
            <a:cxnSpLocks/>
          </p:cNvCxnSpPr>
          <p:nvPr/>
        </p:nvCxnSpPr>
        <p:spPr>
          <a:xfrm>
            <a:off x="3775742" y="5690639"/>
            <a:ext cx="1589566" cy="288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33E760-EE66-402A-8F24-7B977FEC5D24}"/>
              </a:ext>
            </a:extLst>
          </p:cNvPr>
          <p:cNvCxnSpPr>
            <a:cxnSpLocks/>
          </p:cNvCxnSpPr>
          <p:nvPr/>
        </p:nvCxnSpPr>
        <p:spPr>
          <a:xfrm>
            <a:off x="3775742" y="6178117"/>
            <a:ext cx="15497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F5739C-3986-493F-B99C-4DAC176AEF9F}"/>
              </a:ext>
            </a:extLst>
          </p:cNvPr>
          <p:cNvSpPr txBox="1"/>
          <p:nvPr/>
        </p:nvSpPr>
        <p:spPr>
          <a:xfrm>
            <a:off x="3471518" y="5597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00581A-7DFA-416F-B51F-E6C8F2D87E61}"/>
              </a:ext>
            </a:extLst>
          </p:cNvPr>
          <p:cNvSpPr txBox="1"/>
          <p:nvPr/>
        </p:nvSpPr>
        <p:spPr>
          <a:xfrm>
            <a:off x="3471518" y="9802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5E2F83-B6CC-45A5-91F1-7A28C96CABD0}"/>
              </a:ext>
            </a:extLst>
          </p:cNvPr>
          <p:cNvSpPr txBox="1"/>
          <p:nvPr/>
        </p:nvSpPr>
        <p:spPr>
          <a:xfrm>
            <a:off x="3466709" y="140077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88542-FE9A-4BAE-85C0-4C3A04C41C85}"/>
              </a:ext>
            </a:extLst>
          </p:cNvPr>
          <p:cNvSpPr txBox="1"/>
          <p:nvPr/>
        </p:nvSpPr>
        <p:spPr>
          <a:xfrm>
            <a:off x="3485144" y="25053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960043-A596-4436-9D01-91A61AD42FFE}"/>
              </a:ext>
            </a:extLst>
          </p:cNvPr>
          <p:cNvSpPr txBox="1"/>
          <p:nvPr/>
        </p:nvSpPr>
        <p:spPr>
          <a:xfrm>
            <a:off x="3465908" y="34978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F83B4F-FD69-48FB-A965-9DDE14765552}"/>
              </a:ext>
            </a:extLst>
          </p:cNvPr>
          <p:cNvSpPr txBox="1"/>
          <p:nvPr/>
        </p:nvSpPr>
        <p:spPr>
          <a:xfrm>
            <a:off x="3509189" y="398335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5C945F-0376-4BED-8DB3-5AA05FA542DB}"/>
              </a:ext>
            </a:extLst>
          </p:cNvPr>
          <p:cNvSpPr txBox="1"/>
          <p:nvPr/>
        </p:nvSpPr>
        <p:spPr>
          <a:xfrm>
            <a:off x="3501174" y="496386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98D914-0706-486F-91DB-5ED390EB4A41}"/>
              </a:ext>
            </a:extLst>
          </p:cNvPr>
          <p:cNvSpPr txBox="1"/>
          <p:nvPr/>
        </p:nvSpPr>
        <p:spPr>
          <a:xfrm>
            <a:off x="3477930" y="549823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66C85C-FCE8-42BF-A38D-8A99500DE007}"/>
              </a:ext>
            </a:extLst>
          </p:cNvPr>
          <p:cNvSpPr txBox="1"/>
          <p:nvPr/>
        </p:nvSpPr>
        <p:spPr>
          <a:xfrm>
            <a:off x="3489151" y="601273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0E401D-A786-4D0B-B9C5-3EF61082453C}"/>
              </a:ext>
            </a:extLst>
          </p:cNvPr>
          <p:cNvCxnSpPr>
            <a:cxnSpLocks/>
          </p:cNvCxnSpPr>
          <p:nvPr/>
        </p:nvCxnSpPr>
        <p:spPr>
          <a:xfrm>
            <a:off x="3789900" y="3154454"/>
            <a:ext cx="14480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11D47F5-A169-48DA-B588-0764859CF396}"/>
              </a:ext>
            </a:extLst>
          </p:cNvPr>
          <p:cNvSpPr txBox="1"/>
          <p:nvPr/>
        </p:nvSpPr>
        <p:spPr>
          <a:xfrm>
            <a:off x="3465106" y="294485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A77217-1454-430B-ADAF-7A92DB086428}"/>
              </a:ext>
            </a:extLst>
          </p:cNvPr>
          <p:cNvSpPr txBox="1"/>
          <p:nvPr/>
        </p:nvSpPr>
        <p:spPr>
          <a:xfrm>
            <a:off x="3471518" y="758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F39BEA-C3BC-4FC9-9CFE-ED947BECF23C}"/>
              </a:ext>
            </a:extLst>
          </p:cNvPr>
          <p:cNvCxnSpPr>
            <a:cxnSpLocks/>
          </p:cNvCxnSpPr>
          <p:nvPr/>
        </p:nvCxnSpPr>
        <p:spPr>
          <a:xfrm flipV="1">
            <a:off x="3763426" y="267318"/>
            <a:ext cx="2110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7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6765AC-A725-426E-A6F7-8578982A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895" y="0"/>
            <a:ext cx="82296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9A17C3-5054-4D6B-A3F9-F1C52A1C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855" y="285750"/>
            <a:ext cx="769247" cy="6572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C9402-38AC-456C-8681-94F75D105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276" y="2028824"/>
            <a:ext cx="1691774" cy="1548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789EA6-E607-4C95-A887-43713D491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3784" y="157450"/>
            <a:ext cx="1444759" cy="1466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4C121-064E-41B0-9434-2CFD84E9B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102" y="285750"/>
            <a:ext cx="526670" cy="638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ACE49-CF98-4651-8C32-B50198E41EE4}"/>
              </a:ext>
            </a:extLst>
          </p:cNvPr>
          <p:cNvSpPr txBox="1"/>
          <p:nvPr/>
        </p:nvSpPr>
        <p:spPr>
          <a:xfrm>
            <a:off x="4387613" y="3048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933796-E1F3-45C8-A67E-5354C7DB623B}"/>
              </a:ext>
            </a:extLst>
          </p:cNvPr>
          <p:cNvCxnSpPr>
            <a:cxnSpLocks/>
          </p:cNvCxnSpPr>
          <p:nvPr/>
        </p:nvCxnSpPr>
        <p:spPr>
          <a:xfrm>
            <a:off x="4648741" y="496239"/>
            <a:ext cx="4787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112CBB-3AF1-46F9-A197-BE6529056F22}"/>
              </a:ext>
            </a:extLst>
          </p:cNvPr>
          <p:cNvSpPr txBox="1"/>
          <p:nvPr/>
        </p:nvSpPr>
        <p:spPr>
          <a:xfrm>
            <a:off x="4387613" y="70620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0E64B-FB55-4DCD-AF94-00F73283C3E6}"/>
              </a:ext>
            </a:extLst>
          </p:cNvPr>
          <p:cNvCxnSpPr>
            <a:cxnSpLocks/>
          </p:cNvCxnSpPr>
          <p:nvPr/>
        </p:nvCxnSpPr>
        <p:spPr>
          <a:xfrm>
            <a:off x="4648741" y="897648"/>
            <a:ext cx="4787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075D16-75D2-4936-B25E-F3836F43A29C}"/>
              </a:ext>
            </a:extLst>
          </p:cNvPr>
          <p:cNvSpPr txBox="1"/>
          <p:nvPr/>
        </p:nvSpPr>
        <p:spPr>
          <a:xfrm>
            <a:off x="4356832" y="2450643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5AC438-9907-4FE1-9E87-4E03A4444706}"/>
              </a:ext>
            </a:extLst>
          </p:cNvPr>
          <p:cNvCxnSpPr>
            <a:cxnSpLocks/>
          </p:cNvCxnSpPr>
          <p:nvPr/>
        </p:nvCxnSpPr>
        <p:spPr>
          <a:xfrm>
            <a:off x="4648741" y="2642082"/>
            <a:ext cx="6090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C2A46A-D70E-4536-BE3B-7F73F7758879}"/>
              </a:ext>
            </a:extLst>
          </p:cNvPr>
          <p:cNvSpPr txBox="1"/>
          <p:nvPr/>
        </p:nvSpPr>
        <p:spPr>
          <a:xfrm>
            <a:off x="4356832" y="2946882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3610FF-8889-4AB4-B5A5-02264935B077}"/>
              </a:ext>
            </a:extLst>
          </p:cNvPr>
          <p:cNvCxnSpPr>
            <a:cxnSpLocks/>
          </p:cNvCxnSpPr>
          <p:nvPr/>
        </p:nvCxnSpPr>
        <p:spPr>
          <a:xfrm flipV="1">
            <a:off x="4648741" y="3131548"/>
            <a:ext cx="522444" cy="6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D4A231-C3B2-4950-8E7C-F3B7A3DC9AFE}"/>
              </a:ext>
            </a:extLst>
          </p:cNvPr>
          <p:cNvSpPr txBox="1"/>
          <p:nvPr/>
        </p:nvSpPr>
        <p:spPr>
          <a:xfrm>
            <a:off x="4385407" y="1479093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6081A1-E3E3-4EE1-862A-445AFE1F8D70}"/>
              </a:ext>
            </a:extLst>
          </p:cNvPr>
          <p:cNvCxnSpPr>
            <a:cxnSpLocks/>
          </p:cNvCxnSpPr>
          <p:nvPr/>
        </p:nvCxnSpPr>
        <p:spPr>
          <a:xfrm flipV="1">
            <a:off x="4677316" y="971550"/>
            <a:ext cx="1313909" cy="698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8A9756-5900-4CF1-A658-7135DA692EDE}"/>
              </a:ext>
            </a:extLst>
          </p:cNvPr>
          <p:cNvSpPr txBox="1"/>
          <p:nvPr/>
        </p:nvSpPr>
        <p:spPr>
          <a:xfrm>
            <a:off x="7164774" y="693784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D0CDD8-E5A3-4156-B34B-8BFEA4A8EE81}"/>
              </a:ext>
            </a:extLst>
          </p:cNvPr>
          <p:cNvCxnSpPr>
            <a:cxnSpLocks/>
          </p:cNvCxnSpPr>
          <p:nvPr/>
        </p:nvCxnSpPr>
        <p:spPr>
          <a:xfrm flipH="1">
            <a:off x="6905625" y="878450"/>
            <a:ext cx="3278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91E8C5F-9C28-4C39-A4D2-A41F6AAF9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6951" y="3895912"/>
            <a:ext cx="1615408" cy="154809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5F2CEBD-7E7B-4F2E-A916-86D46CACC9BF}"/>
              </a:ext>
            </a:extLst>
          </p:cNvPr>
          <p:cNvSpPr txBox="1"/>
          <p:nvPr/>
        </p:nvSpPr>
        <p:spPr>
          <a:xfrm>
            <a:off x="7164774" y="4488993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2C71EF-22A9-4B28-A209-3DF985599A09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544053" y="4669963"/>
            <a:ext cx="259731" cy="3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AC10C40-DC14-4E6B-9A8D-7088D3E03A4B}"/>
              </a:ext>
            </a:extLst>
          </p:cNvPr>
          <p:cNvSpPr txBox="1"/>
          <p:nvPr/>
        </p:nvSpPr>
        <p:spPr>
          <a:xfrm>
            <a:off x="7164774" y="4946193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33BAF1-B944-4CAD-9C8E-5E5F9213EB0F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7544053" y="4946195"/>
            <a:ext cx="733172" cy="184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6E03AE-B569-44BD-A7E0-3DA8FDD353A3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6755048" y="5130859"/>
            <a:ext cx="409726" cy="1097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9B26D6-FA84-4CDA-AF87-9F5CFF3C28A6}"/>
              </a:ext>
            </a:extLst>
          </p:cNvPr>
          <p:cNvSpPr txBox="1"/>
          <p:nvPr/>
        </p:nvSpPr>
        <p:spPr>
          <a:xfrm>
            <a:off x="7164774" y="1173143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2DDA81-F507-43A7-B11D-9B8C976A9AA6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7544053" y="1173143"/>
            <a:ext cx="410974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944891-18A6-4A41-9385-5EBE63C8EC7A}"/>
              </a:ext>
            </a:extLst>
          </p:cNvPr>
          <p:cNvSpPr txBox="1"/>
          <p:nvPr/>
        </p:nvSpPr>
        <p:spPr>
          <a:xfrm>
            <a:off x="7164774" y="2591388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7A92DE-DE00-4756-BA75-D7D5BBD04BB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544053" y="2776054"/>
            <a:ext cx="442964" cy="6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09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9477</TotalTime>
  <Words>47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 Weber-Shirk</dc:creator>
  <cp:lastModifiedBy>Monroe Weber-Shirk</cp:lastModifiedBy>
  <cp:revision>22</cp:revision>
  <dcterms:created xsi:type="dcterms:W3CDTF">2022-03-18T14:08:01Z</dcterms:created>
  <dcterms:modified xsi:type="dcterms:W3CDTF">2024-02-15T21:28:46Z</dcterms:modified>
</cp:coreProperties>
</file>