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486400" cy="3657600"/>
  <p:notesSz cx="6858000" cy="9144000"/>
  <p:defaultTextStyle>
    <a:defPPr>
      <a:defRPr lang="en-US"/>
    </a:defPPr>
    <a:lvl1pPr marL="0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1pPr>
    <a:lvl2pPr marL="219456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2pPr>
    <a:lvl3pPr marL="438912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3pPr>
    <a:lvl4pPr marL="658368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4pPr>
    <a:lvl5pPr marL="877824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5pPr>
    <a:lvl6pPr marL="1097280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6pPr>
    <a:lvl7pPr marL="1316736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7pPr>
    <a:lvl8pPr marL="1536192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8pPr>
    <a:lvl9pPr marL="1755648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598593"/>
            <a:ext cx="466344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21087"/>
            <a:ext cx="41148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4682-DA47-4879-AC4A-8FE1DA7435D1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20801-4151-4C44-9617-0D6E179A7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3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4682-DA47-4879-AC4A-8FE1DA7435D1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20801-4151-4C44-9617-0D6E179A7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1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94733"/>
            <a:ext cx="1183005" cy="30996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94733"/>
            <a:ext cx="3480435" cy="309964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4682-DA47-4879-AC4A-8FE1DA7435D1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20801-4151-4C44-9617-0D6E179A7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3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4682-DA47-4879-AC4A-8FE1DA7435D1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20801-4151-4C44-9617-0D6E179A7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911861"/>
            <a:ext cx="473202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2447714"/>
            <a:ext cx="473202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/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4682-DA47-4879-AC4A-8FE1DA7435D1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20801-4151-4C44-9617-0D6E179A7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6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973666"/>
            <a:ext cx="2331720" cy="2320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973666"/>
            <a:ext cx="2331720" cy="2320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4682-DA47-4879-AC4A-8FE1DA7435D1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20801-4151-4C44-9617-0D6E179A7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7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94734"/>
            <a:ext cx="4732020" cy="706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896620"/>
            <a:ext cx="2321004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336040"/>
            <a:ext cx="2321004" cy="19651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896620"/>
            <a:ext cx="233243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336040"/>
            <a:ext cx="2332435" cy="19651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4682-DA47-4879-AC4A-8FE1DA7435D1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20801-4151-4C44-9617-0D6E179A7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08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4682-DA47-4879-AC4A-8FE1DA7435D1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20801-4151-4C44-9617-0D6E179A7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9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4682-DA47-4879-AC4A-8FE1DA7435D1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20801-4151-4C44-9617-0D6E179A7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5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526627"/>
            <a:ext cx="277749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4682-DA47-4879-AC4A-8FE1DA7435D1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20801-4151-4C44-9617-0D6E179A7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2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526627"/>
            <a:ext cx="277749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4682-DA47-4879-AC4A-8FE1DA7435D1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20801-4151-4C44-9617-0D6E179A7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4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94734"/>
            <a:ext cx="473202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973666"/>
            <a:ext cx="473202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54682-DA47-4879-AC4A-8FE1DA7435D1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3390054"/>
            <a:ext cx="18516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20801-4151-4C44-9617-0D6E179A7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8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roup 494"/>
          <p:cNvGrpSpPr/>
          <p:nvPr/>
        </p:nvGrpSpPr>
        <p:grpSpPr>
          <a:xfrm>
            <a:off x="510164" y="1517179"/>
            <a:ext cx="657768" cy="378452"/>
            <a:chOff x="4777947" y="3207622"/>
            <a:chExt cx="657768" cy="378452"/>
          </a:xfrm>
        </p:grpSpPr>
        <p:grpSp>
          <p:nvGrpSpPr>
            <p:cNvPr id="496" name="Group 495"/>
            <p:cNvGrpSpPr/>
            <p:nvPr/>
          </p:nvGrpSpPr>
          <p:grpSpPr>
            <a:xfrm>
              <a:off x="4777947" y="3207622"/>
              <a:ext cx="499826" cy="320263"/>
              <a:chOff x="4503627" y="2218458"/>
              <a:chExt cx="499826" cy="320263"/>
            </a:xfrm>
          </p:grpSpPr>
          <p:grpSp>
            <p:nvGrpSpPr>
              <p:cNvPr id="504" name="Group 176"/>
              <p:cNvGrpSpPr/>
              <p:nvPr/>
            </p:nvGrpSpPr>
            <p:grpSpPr>
              <a:xfrm>
                <a:off x="4503627" y="2301538"/>
                <a:ext cx="300259" cy="237183"/>
                <a:chOff x="2962956" y="2115885"/>
                <a:chExt cx="300259" cy="237183"/>
              </a:xfrm>
            </p:grpSpPr>
            <p:pic>
              <p:nvPicPr>
                <p:cNvPr id="508" name="Picture 24 1"/>
                <p:cNvPicPr>
                  <a:picLocks noChangeAspect="1" noChangeArrowheads="1"/>
                </p:cNvPicPr>
                <p:nvPr/>
              </p:nvPicPr>
              <p:blipFill>
                <a:blip r:embed="rId2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3076683" y="211667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  <p:pic>
              <p:nvPicPr>
                <p:cNvPr id="509" name="Picture 24 2"/>
                <p:cNvPicPr>
                  <a:picLocks noChangeAspect="1" noChangeArrowheads="1"/>
                </p:cNvPicPr>
                <p:nvPr/>
              </p:nvPicPr>
              <p:blipFill>
                <a:blip r:embed="rId2" cstate="screen"/>
                <a:srcRect/>
                <a:stretch>
                  <a:fillRect/>
                </a:stretch>
              </p:blipFill>
              <p:spPr bwMode="auto">
                <a:xfrm rot="16200000">
                  <a:off x="2962162" y="2166537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</p:grpSp>
          <p:grpSp>
            <p:nvGrpSpPr>
              <p:cNvPr id="505" name="Group 179"/>
              <p:cNvGrpSpPr/>
              <p:nvPr/>
            </p:nvGrpSpPr>
            <p:grpSpPr>
              <a:xfrm>
                <a:off x="4719823" y="2218458"/>
                <a:ext cx="283630" cy="253824"/>
                <a:chOff x="6986427" y="2972145"/>
                <a:chExt cx="283630" cy="253824"/>
              </a:xfrm>
            </p:grpSpPr>
            <p:pic>
              <p:nvPicPr>
                <p:cNvPr id="506" name="Picture 24 3"/>
                <p:cNvPicPr>
                  <a:picLocks noChangeAspect="1" noChangeArrowheads="1"/>
                </p:cNvPicPr>
                <p:nvPr/>
              </p:nvPicPr>
              <p:blipFill>
                <a:blip r:embed="rId2" cstate="screen"/>
                <a:srcRect/>
                <a:stretch>
                  <a:fillRect/>
                </a:stretch>
              </p:blipFill>
              <p:spPr bwMode="auto">
                <a:xfrm rot="16200000">
                  <a:off x="6985633" y="3039438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  <p:pic>
              <p:nvPicPr>
                <p:cNvPr id="507" name="Picture 24 4"/>
                <p:cNvPicPr>
                  <a:picLocks noChangeAspect="1" noChangeArrowheads="1"/>
                </p:cNvPicPr>
                <p:nvPr/>
              </p:nvPicPr>
              <p:blipFill>
                <a:blip r:embed="rId2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7083525" y="297293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</p:grpSp>
        </p:grpSp>
        <p:grpSp>
          <p:nvGrpSpPr>
            <p:cNvPr id="497" name="Group 496"/>
            <p:cNvGrpSpPr/>
            <p:nvPr/>
          </p:nvGrpSpPr>
          <p:grpSpPr>
            <a:xfrm>
              <a:off x="4935889" y="3265811"/>
              <a:ext cx="499826" cy="320263"/>
              <a:chOff x="4503627" y="2218458"/>
              <a:chExt cx="499826" cy="320263"/>
            </a:xfrm>
          </p:grpSpPr>
          <p:grpSp>
            <p:nvGrpSpPr>
              <p:cNvPr id="498" name="Group 176"/>
              <p:cNvGrpSpPr/>
              <p:nvPr/>
            </p:nvGrpSpPr>
            <p:grpSpPr>
              <a:xfrm>
                <a:off x="4503627" y="2301538"/>
                <a:ext cx="300259" cy="237183"/>
                <a:chOff x="2962956" y="2115885"/>
                <a:chExt cx="300259" cy="237183"/>
              </a:xfrm>
            </p:grpSpPr>
            <p:pic>
              <p:nvPicPr>
                <p:cNvPr id="502" name="Picture 24 5"/>
                <p:cNvPicPr>
                  <a:picLocks noChangeAspect="1" noChangeArrowheads="1"/>
                </p:cNvPicPr>
                <p:nvPr/>
              </p:nvPicPr>
              <p:blipFill>
                <a:blip r:embed="rId2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3076683" y="211667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  <p:pic>
              <p:nvPicPr>
                <p:cNvPr id="503" name="Picture 24 6"/>
                <p:cNvPicPr>
                  <a:picLocks noChangeAspect="1" noChangeArrowheads="1"/>
                </p:cNvPicPr>
                <p:nvPr/>
              </p:nvPicPr>
              <p:blipFill>
                <a:blip r:embed="rId2" cstate="screen"/>
                <a:srcRect/>
                <a:stretch>
                  <a:fillRect/>
                </a:stretch>
              </p:blipFill>
              <p:spPr bwMode="auto">
                <a:xfrm rot="16200000">
                  <a:off x="2962162" y="2166537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</p:grpSp>
          <p:grpSp>
            <p:nvGrpSpPr>
              <p:cNvPr id="499" name="Group 179"/>
              <p:cNvGrpSpPr/>
              <p:nvPr/>
            </p:nvGrpSpPr>
            <p:grpSpPr>
              <a:xfrm>
                <a:off x="4719823" y="2218458"/>
                <a:ext cx="283630" cy="253824"/>
                <a:chOff x="6986427" y="2972145"/>
                <a:chExt cx="283630" cy="253824"/>
              </a:xfrm>
            </p:grpSpPr>
            <p:pic>
              <p:nvPicPr>
                <p:cNvPr id="500" name="Picture 24 7"/>
                <p:cNvPicPr>
                  <a:picLocks noChangeAspect="1" noChangeArrowheads="1"/>
                </p:cNvPicPr>
                <p:nvPr/>
              </p:nvPicPr>
              <p:blipFill>
                <a:blip r:embed="rId2" cstate="screen"/>
                <a:srcRect/>
                <a:stretch>
                  <a:fillRect/>
                </a:stretch>
              </p:blipFill>
              <p:spPr bwMode="auto">
                <a:xfrm rot="16200000">
                  <a:off x="6985633" y="3039438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  <p:pic>
              <p:nvPicPr>
                <p:cNvPr id="501" name="Picture 24 8"/>
                <p:cNvPicPr>
                  <a:picLocks noChangeAspect="1" noChangeArrowheads="1"/>
                </p:cNvPicPr>
                <p:nvPr/>
              </p:nvPicPr>
              <p:blipFill>
                <a:blip r:embed="rId2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7083525" y="297293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</p:grpSp>
        </p:grpSp>
      </p:grpSp>
      <p:grpSp>
        <p:nvGrpSpPr>
          <p:cNvPr id="510" name="Group 509"/>
          <p:cNvGrpSpPr/>
          <p:nvPr/>
        </p:nvGrpSpPr>
        <p:grpSpPr>
          <a:xfrm>
            <a:off x="518478" y="1793158"/>
            <a:ext cx="601238" cy="499826"/>
            <a:chOff x="5841977" y="3176030"/>
            <a:chExt cx="601238" cy="499826"/>
          </a:xfrm>
        </p:grpSpPr>
        <p:grpSp>
          <p:nvGrpSpPr>
            <p:cNvPr id="511" name="Group 510"/>
            <p:cNvGrpSpPr/>
            <p:nvPr/>
          </p:nvGrpSpPr>
          <p:grpSpPr>
            <a:xfrm rot="19742345">
              <a:off x="5841977" y="3207622"/>
              <a:ext cx="499826" cy="320263"/>
              <a:chOff x="4503627" y="2218458"/>
              <a:chExt cx="499826" cy="320263"/>
            </a:xfrm>
          </p:grpSpPr>
          <p:grpSp>
            <p:nvGrpSpPr>
              <p:cNvPr id="519" name="Group 176"/>
              <p:cNvGrpSpPr/>
              <p:nvPr/>
            </p:nvGrpSpPr>
            <p:grpSpPr>
              <a:xfrm>
                <a:off x="4503627" y="2301538"/>
                <a:ext cx="300259" cy="237183"/>
                <a:chOff x="2962956" y="2115885"/>
                <a:chExt cx="300259" cy="237183"/>
              </a:xfrm>
            </p:grpSpPr>
            <p:pic>
              <p:nvPicPr>
                <p:cNvPr id="523" name="Picture 24 9"/>
                <p:cNvPicPr>
                  <a:picLocks noChangeAspect="1" noChangeArrowheads="1"/>
                </p:cNvPicPr>
                <p:nvPr/>
              </p:nvPicPr>
              <p:blipFill>
                <a:blip r:embed="rId2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3076683" y="211667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  <p:pic>
              <p:nvPicPr>
                <p:cNvPr id="524" name="Picture 24 10"/>
                <p:cNvPicPr>
                  <a:picLocks noChangeAspect="1" noChangeArrowheads="1"/>
                </p:cNvPicPr>
                <p:nvPr/>
              </p:nvPicPr>
              <p:blipFill>
                <a:blip r:embed="rId2" cstate="screen"/>
                <a:srcRect/>
                <a:stretch>
                  <a:fillRect/>
                </a:stretch>
              </p:blipFill>
              <p:spPr bwMode="auto">
                <a:xfrm rot="16200000">
                  <a:off x="2962162" y="2166537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</p:grpSp>
          <p:grpSp>
            <p:nvGrpSpPr>
              <p:cNvPr id="520" name="Group 179"/>
              <p:cNvGrpSpPr/>
              <p:nvPr/>
            </p:nvGrpSpPr>
            <p:grpSpPr>
              <a:xfrm>
                <a:off x="4719823" y="2218458"/>
                <a:ext cx="283630" cy="253824"/>
                <a:chOff x="6986427" y="2972145"/>
                <a:chExt cx="283630" cy="253824"/>
              </a:xfrm>
            </p:grpSpPr>
            <p:pic>
              <p:nvPicPr>
                <p:cNvPr id="521" name="Picture 24 11"/>
                <p:cNvPicPr>
                  <a:picLocks noChangeAspect="1" noChangeArrowheads="1"/>
                </p:cNvPicPr>
                <p:nvPr/>
              </p:nvPicPr>
              <p:blipFill>
                <a:blip r:embed="rId2" cstate="screen"/>
                <a:srcRect/>
                <a:stretch>
                  <a:fillRect/>
                </a:stretch>
              </p:blipFill>
              <p:spPr bwMode="auto">
                <a:xfrm rot="16200000">
                  <a:off x="6985633" y="3039438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  <p:pic>
              <p:nvPicPr>
                <p:cNvPr id="522" name="Picture 24 12"/>
                <p:cNvPicPr>
                  <a:picLocks noChangeAspect="1" noChangeArrowheads="1"/>
                </p:cNvPicPr>
                <p:nvPr/>
              </p:nvPicPr>
              <p:blipFill>
                <a:blip r:embed="rId2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7083525" y="297293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</p:grpSp>
        </p:grpSp>
        <p:grpSp>
          <p:nvGrpSpPr>
            <p:cNvPr id="512" name="Group 511"/>
            <p:cNvGrpSpPr/>
            <p:nvPr/>
          </p:nvGrpSpPr>
          <p:grpSpPr>
            <a:xfrm rot="17239213">
              <a:off x="6033171" y="3265811"/>
              <a:ext cx="499826" cy="320263"/>
              <a:chOff x="4503627" y="2218458"/>
              <a:chExt cx="499826" cy="320263"/>
            </a:xfrm>
          </p:grpSpPr>
          <p:grpSp>
            <p:nvGrpSpPr>
              <p:cNvPr id="513" name="Group 176"/>
              <p:cNvGrpSpPr/>
              <p:nvPr/>
            </p:nvGrpSpPr>
            <p:grpSpPr>
              <a:xfrm>
                <a:off x="4503627" y="2301538"/>
                <a:ext cx="300259" cy="237183"/>
                <a:chOff x="2962956" y="2115885"/>
                <a:chExt cx="300259" cy="237183"/>
              </a:xfrm>
            </p:grpSpPr>
            <p:pic>
              <p:nvPicPr>
                <p:cNvPr id="517" name="Picture 24 13"/>
                <p:cNvPicPr>
                  <a:picLocks noChangeAspect="1" noChangeArrowheads="1"/>
                </p:cNvPicPr>
                <p:nvPr/>
              </p:nvPicPr>
              <p:blipFill>
                <a:blip r:embed="rId2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3076683" y="211667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  <p:pic>
              <p:nvPicPr>
                <p:cNvPr id="518" name="Picture 24 14"/>
                <p:cNvPicPr>
                  <a:picLocks noChangeAspect="1" noChangeArrowheads="1"/>
                </p:cNvPicPr>
                <p:nvPr/>
              </p:nvPicPr>
              <p:blipFill>
                <a:blip r:embed="rId2" cstate="screen"/>
                <a:srcRect/>
                <a:stretch>
                  <a:fillRect/>
                </a:stretch>
              </p:blipFill>
              <p:spPr bwMode="auto">
                <a:xfrm rot="16200000">
                  <a:off x="2962162" y="2166537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</p:grpSp>
          <p:grpSp>
            <p:nvGrpSpPr>
              <p:cNvPr id="514" name="Group 179"/>
              <p:cNvGrpSpPr/>
              <p:nvPr/>
            </p:nvGrpSpPr>
            <p:grpSpPr>
              <a:xfrm>
                <a:off x="4719823" y="2218458"/>
                <a:ext cx="283630" cy="253824"/>
                <a:chOff x="6986427" y="2972145"/>
                <a:chExt cx="283630" cy="253824"/>
              </a:xfrm>
            </p:grpSpPr>
            <p:pic>
              <p:nvPicPr>
                <p:cNvPr id="515" name="Picture 24 15"/>
                <p:cNvPicPr>
                  <a:picLocks noChangeAspect="1" noChangeArrowheads="1"/>
                </p:cNvPicPr>
                <p:nvPr/>
              </p:nvPicPr>
              <p:blipFill>
                <a:blip r:embed="rId2" cstate="screen"/>
                <a:srcRect/>
                <a:stretch>
                  <a:fillRect/>
                </a:stretch>
              </p:blipFill>
              <p:spPr bwMode="auto">
                <a:xfrm rot="16200000">
                  <a:off x="6985633" y="3039438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  <p:pic>
              <p:nvPicPr>
                <p:cNvPr id="516" name="Picture 24 16"/>
                <p:cNvPicPr>
                  <a:picLocks noChangeAspect="1" noChangeArrowheads="1"/>
                </p:cNvPicPr>
                <p:nvPr/>
              </p:nvPicPr>
              <p:blipFill>
                <a:blip r:embed="rId2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7083525" y="297293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</p:grpSp>
        </p:grpSp>
      </p:grpSp>
      <p:grpSp>
        <p:nvGrpSpPr>
          <p:cNvPr id="525" name="Group 524"/>
          <p:cNvGrpSpPr/>
          <p:nvPr/>
        </p:nvGrpSpPr>
        <p:grpSpPr>
          <a:xfrm>
            <a:off x="987591" y="1536575"/>
            <a:ext cx="1055948" cy="610380"/>
            <a:chOff x="6261214" y="3135578"/>
            <a:chExt cx="1055948" cy="610380"/>
          </a:xfrm>
        </p:grpSpPr>
        <p:grpSp>
          <p:nvGrpSpPr>
            <p:cNvPr id="526" name="Group 525"/>
            <p:cNvGrpSpPr/>
            <p:nvPr/>
          </p:nvGrpSpPr>
          <p:grpSpPr>
            <a:xfrm>
              <a:off x="6659394" y="3135578"/>
              <a:ext cx="657768" cy="378452"/>
              <a:chOff x="4777947" y="3207622"/>
              <a:chExt cx="657768" cy="378452"/>
            </a:xfrm>
          </p:grpSpPr>
          <p:grpSp>
            <p:nvGrpSpPr>
              <p:cNvPr id="542" name="Group 541"/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550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554" name="Picture 24 17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555" name="Picture 24 18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551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552" name="Picture 24 19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553" name="Picture 24 20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543" name="Group 542"/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544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548" name="Picture 24 21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549" name="Picture 24 22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545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546" name="Picture 24 23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547" name="Picture 24 24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527" name="Group 526"/>
            <p:cNvGrpSpPr/>
            <p:nvPr/>
          </p:nvGrpSpPr>
          <p:grpSpPr>
            <a:xfrm rot="18877668">
              <a:off x="6210508" y="3195426"/>
              <a:ext cx="601238" cy="499826"/>
              <a:chOff x="5841977" y="3176030"/>
              <a:chExt cx="601238" cy="499826"/>
            </a:xfrm>
          </p:grpSpPr>
          <p:grpSp>
            <p:nvGrpSpPr>
              <p:cNvPr id="528" name="Group 527"/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536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540" name="Picture 24 25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541" name="Picture 24 26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537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538" name="Picture 24 27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539" name="Picture 24 28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529" name="Group 528"/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530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534" name="Picture 24 29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535" name="Picture 24 30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531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532" name="Picture 24 31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533" name="Picture 24 32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</p:grpSp>
      <p:grpSp>
        <p:nvGrpSpPr>
          <p:cNvPr id="556" name="Group 555"/>
          <p:cNvGrpSpPr/>
          <p:nvPr/>
        </p:nvGrpSpPr>
        <p:grpSpPr>
          <a:xfrm>
            <a:off x="961822" y="1841433"/>
            <a:ext cx="1106234" cy="969712"/>
            <a:chOff x="6792398" y="2509410"/>
            <a:chExt cx="1106234" cy="969712"/>
          </a:xfrm>
        </p:grpSpPr>
        <p:grpSp>
          <p:nvGrpSpPr>
            <p:cNvPr id="557" name="Group 556"/>
            <p:cNvGrpSpPr/>
            <p:nvPr/>
          </p:nvGrpSpPr>
          <p:grpSpPr>
            <a:xfrm>
              <a:off x="6792398" y="2703317"/>
              <a:ext cx="657768" cy="378452"/>
              <a:chOff x="4777947" y="3207622"/>
              <a:chExt cx="657768" cy="378452"/>
            </a:xfrm>
          </p:grpSpPr>
          <p:grpSp>
            <p:nvGrpSpPr>
              <p:cNvPr id="603" name="Group 602"/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611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615" name="Picture 24 33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616" name="Picture 24 34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612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613" name="Picture 24 35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614" name="Picture 24 36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604" name="Group 603"/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605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609" name="Picture 24 37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610" name="Picture 24 38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606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607" name="Picture 24 39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608" name="Picture 24 40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558" name="Group 557"/>
            <p:cNvGrpSpPr/>
            <p:nvPr/>
          </p:nvGrpSpPr>
          <p:grpSpPr>
            <a:xfrm rot="19661454">
              <a:off x="6800712" y="2979296"/>
              <a:ext cx="601238" cy="499826"/>
              <a:chOff x="5841977" y="3176030"/>
              <a:chExt cx="601238" cy="499826"/>
            </a:xfrm>
          </p:grpSpPr>
          <p:grpSp>
            <p:nvGrpSpPr>
              <p:cNvPr id="589" name="Group 588"/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597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601" name="Picture 24 41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602" name="Picture 24 42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598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599" name="Picture 24 43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600" name="Picture 24 44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590" name="Group 589"/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591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595" name="Picture 24 45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596" name="Picture 24 46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592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593" name="Picture 24 47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594" name="Picture 24 48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559" name="Group 558"/>
            <p:cNvGrpSpPr/>
            <p:nvPr/>
          </p:nvGrpSpPr>
          <p:grpSpPr>
            <a:xfrm rot="2171672">
              <a:off x="7240864" y="2945788"/>
              <a:ext cx="657768" cy="378452"/>
              <a:chOff x="4777947" y="3207622"/>
              <a:chExt cx="657768" cy="378452"/>
            </a:xfrm>
          </p:grpSpPr>
          <p:grpSp>
            <p:nvGrpSpPr>
              <p:cNvPr id="575" name="Group 574"/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583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587" name="Picture 24 49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588" name="Picture 24 50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584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585" name="Picture 24 51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586" name="Picture 24 52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576" name="Group 575"/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577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581" name="Picture 24 53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582" name="Picture 24 54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578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579" name="Picture 24 55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580" name="Picture 24 56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560" name="Group 559"/>
            <p:cNvGrpSpPr/>
            <p:nvPr/>
          </p:nvGrpSpPr>
          <p:grpSpPr>
            <a:xfrm rot="21049340">
              <a:off x="7270080" y="2509410"/>
              <a:ext cx="601238" cy="499826"/>
              <a:chOff x="5841977" y="3176030"/>
              <a:chExt cx="601238" cy="499826"/>
            </a:xfrm>
          </p:grpSpPr>
          <p:grpSp>
            <p:nvGrpSpPr>
              <p:cNvPr id="561" name="Group 560"/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569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573" name="Picture 24 57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574" name="Picture 24 58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570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571" name="Picture 24 59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572" name="Picture 24 60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562" name="Group 561"/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563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567" name="Picture 24 61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568" name="Picture 24 62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564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565" name="Picture 24 63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566" name="Picture 24 64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</p:grpSp>
      <p:grpSp>
        <p:nvGrpSpPr>
          <p:cNvPr id="617" name="Group 616"/>
          <p:cNvGrpSpPr/>
          <p:nvPr/>
        </p:nvGrpSpPr>
        <p:grpSpPr>
          <a:xfrm>
            <a:off x="1468898" y="888183"/>
            <a:ext cx="1557892" cy="1293966"/>
            <a:chOff x="6991903" y="2695004"/>
            <a:chExt cx="1557892" cy="1293966"/>
          </a:xfrm>
        </p:grpSpPr>
        <p:grpSp>
          <p:nvGrpSpPr>
            <p:cNvPr id="618" name="Group 617"/>
            <p:cNvGrpSpPr/>
            <p:nvPr/>
          </p:nvGrpSpPr>
          <p:grpSpPr>
            <a:xfrm>
              <a:off x="6991903" y="2695004"/>
              <a:ext cx="657768" cy="378452"/>
              <a:chOff x="4777947" y="3207622"/>
              <a:chExt cx="657768" cy="378452"/>
            </a:xfrm>
          </p:grpSpPr>
          <p:grpSp>
            <p:nvGrpSpPr>
              <p:cNvPr id="726" name="Group 725"/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734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738" name="Picture 24 65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739" name="Picture 24 66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735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736" name="Picture 24 67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737" name="Picture 24 68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727" name="Group 726"/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728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732" name="Picture 24 69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733" name="Picture 24 70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729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730" name="Picture 24 71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731" name="Picture 24 72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619" name="Group 618"/>
            <p:cNvGrpSpPr/>
            <p:nvPr/>
          </p:nvGrpSpPr>
          <p:grpSpPr>
            <a:xfrm>
              <a:off x="7000217" y="2970983"/>
              <a:ext cx="601238" cy="499826"/>
              <a:chOff x="5841977" y="3176030"/>
              <a:chExt cx="601238" cy="499826"/>
            </a:xfrm>
          </p:grpSpPr>
          <p:grpSp>
            <p:nvGrpSpPr>
              <p:cNvPr id="712" name="Group 711"/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720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724" name="Picture 24 73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725" name="Picture 24 74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721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722" name="Picture 24 75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723" name="Picture 24 76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713" name="Group 712"/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714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718" name="Picture 24 77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719" name="Picture 24 78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715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716" name="Picture 24 79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717" name="Picture 24 80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620" name="Group 619"/>
            <p:cNvGrpSpPr/>
            <p:nvPr/>
          </p:nvGrpSpPr>
          <p:grpSpPr>
            <a:xfrm>
              <a:off x="7469330" y="2714400"/>
              <a:ext cx="1055948" cy="610380"/>
              <a:chOff x="6261214" y="3135578"/>
              <a:chExt cx="1055948" cy="610380"/>
            </a:xfrm>
          </p:grpSpPr>
          <p:grpSp>
            <p:nvGrpSpPr>
              <p:cNvPr id="682" name="Group 681"/>
              <p:cNvGrpSpPr/>
              <p:nvPr/>
            </p:nvGrpSpPr>
            <p:grpSpPr>
              <a:xfrm>
                <a:off x="6659394" y="3135578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698" name="Group 697"/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706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710" name="Picture 24 8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711" name="Picture 24 8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707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708" name="Picture 24 8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709" name="Picture 24 8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699" name="Group 698"/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700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704" name="Picture 24 8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705" name="Picture 24 8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701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702" name="Picture 24 8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703" name="Picture 24 8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683" name="Group 682"/>
              <p:cNvGrpSpPr/>
              <p:nvPr/>
            </p:nvGrpSpPr>
            <p:grpSpPr>
              <a:xfrm rot="18877668">
                <a:off x="6210508" y="319542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684" name="Group 683"/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692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696" name="Picture 24 8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697" name="Picture 24 9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693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694" name="Picture 24 9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695" name="Picture 24 9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685" name="Group 684"/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686" name="Group 685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690" name="Picture 24 9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691" name="Picture 24 9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687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688" name="Picture 24 9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689" name="Picture 24 9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  <p:grpSp>
          <p:nvGrpSpPr>
            <p:cNvPr id="621" name="Group 620"/>
            <p:cNvGrpSpPr/>
            <p:nvPr/>
          </p:nvGrpSpPr>
          <p:grpSpPr>
            <a:xfrm>
              <a:off x="7443561" y="3019258"/>
              <a:ext cx="1106234" cy="969712"/>
              <a:chOff x="6792398" y="2509410"/>
              <a:chExt cx="1106234" cy="969712"/>
            </a:xfrm>
          </p:grpSpPr>
          <p:grpSp>
            <p:nvGrpSpPr>
              <p:cNvPr id="622" name="Group 621"/>
              <p:cNvGrpSpPr/>
              <p:nvPr/>
            </p:nvGrpSpPr>
            <p:grpSpPr>
              <a:xfrm>
                <a:off x="6792398" y="2703317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668" name="Group 667"/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676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680" name="Picture 24 9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681" name="Picture 24 9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677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678" name="Picture 24 9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679" name="Picture 24 10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669" name="Group 668"/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670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674" name="Picture 24 10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675" name="Picture 24 10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671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672" name="Picture 24 10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673" name="Picture 24 10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623" name="Group 622"/>
              <p:cNvGrpSpPr/>
              <p:nvPr/>
            </p:nvGrpSpPr>
            <p:grpSpPr>
              <a:xfrm rot="19661454">
                <a:off x="6800712" y="297929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654" name="Group 653"/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662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666" name="Picture 24 10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667" name="Picture 24 10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663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664" name="Picture 24 10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665" name="Picture 24 10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655" name="Group 654"/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656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660" name="Picture 24 10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661" name="Picture 24 11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657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658" name="Picture 24 11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659" name="Picture 24 11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624" name="Group 623"/>
              <p:cNvGrpSpPr/>
              <p:nvPr/>
            </p:nvGrpSpPr>
            <p:grpSpPr>
              <a:xfrm rot="2171672">
                <a:off x="7240864" y="2945788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640" name="Group 639"/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648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652" name="Picture 24 11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653" name="Picture 24 11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649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650" name="Picture 24 11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651" name="Picture 24 11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641" name="Group 640"/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642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646" name="Picture 24 11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647" name="Picture 24 11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643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644" name="Picture 24 11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645" name="Picture 24 12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625" name="Group 624"/>
              <p:cNvGrpSpPr/>
              <p:nvPr/>
            </p:nvGrpSpPr>
            <p:grpSpPr>
              <a:xfrm rot="21049340">
                <a:off x="7270080" y="2509410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626" name="Group 625"/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634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638" name="Picture 24 12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639" name="Picture 24 12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635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636" name="Picture 24 12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637" name="Picture 24 12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627" name="Group 626"/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628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632" name="Picture 24 12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633" name="Picture 24 12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629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630" name="Picture 24 12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631" name="Picture 24 12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</p:grpSp>
      <p:grpSp>
        <p:nvGrpSpPr>
          <p:cNvPr id="740" name="Group 739"/>
          <p:cNvGrpSpPr/>
          <p:nvPr/>
        </p:nvGrpSpPr>
        <p:grpSpPr>
          <a:xfrm rot="8694084">
            <a:off x="2350047" y="678389"/>
            <a:ext cx="2516626" cy="1922962"/>
            <a:chOff x="4930347" y="2731026"/>
            <a:chExt cx="2516626" cy="1922962"/>
          </a:xfrm>
        </p:grpSpPr>
        <p:grpSp>
          <p:nvGrpSpPr>
            <p:cNvPr id="741" name="Group 740"/>
            <p:cNvGrpSpPr/>
            <p:nvPr/>
          </p:nvGrpSpPr>
          <p:grpSpPr>
            <a:xfrm>
              <a:off x="4930347" y="3360022"/>
              <a:ext cx="657768" cy="378452"/>
              <a:chOff x="4777947" y="3207622"/>
              <a:chExt cx="657768" cy="378452"/>
            </a:xfrm>
          </p:grpSpPr>
          <p:grpSp>
            <p:nvGrpSpPr>
              <p:cNvPr id="972" name="Group 971"/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980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984" name="Picture 24 129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985" name="Picture 24 130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981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982" name="Picture 24 131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983" name="Picture 24 132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973" name="Group 972"/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974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978" name="Picture 24 133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979" name="Picture 24 134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975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976" name="Picture 24 135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977" name="Picture 24 136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742" name="Group 741"/>
            <p:cNvGrpSpPr/>
            <p:nvPr/>
          </p:nvGrpSpPr>
          <p:grpSpPr>
            <a:xfrm>
              <a:off x="4938661" y="3636001"/>
              <a:ext cx="601238" cy="499826"/>
              <a:chOff x="5841977" y="3176030"/>
              <a:chExt cx="601238" cy="499826"/>
            </a:xfrm>
          </p:grpSpPr>
          <p:grpSp>
            <p:nvGrpSpPr>
              <p:cNvPr id="958" name="Group 957"/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966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970" name="Picture 24 137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971" name="Picture 24 138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967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968" name="Picture 24 139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969" name="Picture 24 140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959" name="Group 958"/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960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964" name="Picture 24 141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965" name="Picture 24 142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961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962" name="Picture 24 143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963" name="Picture 24 144"/>
                  <p:cNvPicPr>
                    <a:picLocks noChangeAspect="1"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743" name="Group 742"/>
            <p:cNvGrpSpPr/>
            <p:nvPr/>
          </p:nvGrpSpPr>
          <p:grpSpPr>
            <a:xfrm>
              <a:off x="5407774" y="3379418"/>
              <a:ext cx="1055948" cy="610380"/>
              <a:chOff x="6261214" y="3135578"/>
              <a:chExt cx="1055948" cy="610380"/>
            </a:xfrm>
          </p:grpSpPr>
          <p:grpSp>
            <p:nvGrpSpPr>
              <p:cNvPr id="928" name="Group 927"/>
              <p:cNvGrpSpPr/>
              <p:nvPr/>
            </p:nvGrpSpPr>
            <p:grpSpPr>
              <a:xfrm>
                <a:off x="6659394" y="3135578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944" name="Group 943"/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952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956" name="Picture 24 14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957" name="Picture 24 14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953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954" name="Picture 24 14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955" name="Picture 24 14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945" name="Group 944"/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946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950" name="Picture 24 14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951" name="Picture 24 15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947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948" name="Picture 24 15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949" name="Picture 24 15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929" name="Group 928"/>
              <p:cNvGrpSpPr/>
              <p:nvPr/>
            </p:nvGrpSpPr>
            <p:grpSpPr>
              <a:xfrm rot="18877668">
                <a:off x="6210508" y="319542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930" name="Group 929"/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938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942" name="Picture 24 15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943" name="Picture 24 15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939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940" name="Picture 24 15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941" name="Picture 24 15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931" name="Group 930"/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932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936" name="Picture 24 15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937" name="Picture 24 15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933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934" name="Picture 24 15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935" name="Picture 24 16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  <p:grpSp>
          <p:nvGrpSpPr>
            <p:cNvPr id="744" name="Group 743"/>
            <p:cNvGrpSpPr/>
            <p:nvPr/>
          </p:nvGrpSpPr>
          <p:grpSpPr>
            <a:xfrm>
              <a:off x="5382005" y="3684276"/>
              <a:ext cx="1106234" cy="969712"/>
              <a:chOff x="6792398" y="2509410"/>
              <a:chExt cx="1106234" cy="969712"/>
            </a:xfrm>
          </p:grpSpPr>
          <p:grpSp>
            <p:nvGrpSpPr>
              <p:cNvPr id="868" name="Group 867"/>
              <p:cNvGrpSpPr/>
              <p:nvPr/>
            </p:nvGrpSpPr>
            <p:grpSpPr>
              <a:xfrm>
                <a:off x="6792398" y="2703317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914" name="Group 913"/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922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926" name="Picture 24 16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927" name="Picture 24 16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923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924" name="Picture 24 16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925" name="Picture 24 16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915" name="Group 914"/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916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920" name="Picture 24 16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921" name="Picture 24 16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917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918" name="Picture 24 16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919" name="Picture 24 16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869" name="Group 868"/>
              <p:cNvGrpSpPr/>
              <p:nvPr/>
            </p:nvGrpSpPr>
            <p:grpSpPr>
              <a:xfrm rot="19661454">
                <a:off x="6800712" y="297929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900" name="Group 899"/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908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912" name="Picture 24 16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913" name="Picture 24 17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909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910" name="Picture 24 17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911" name="Picture 24 17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901" name="Group 900"/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902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906" name="Picture 24 17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907" name="Picture 24 17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903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904" name="Picture 24 17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905" name="Picture 24 17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870" name="Group 869"/>
              <p:cNvGrpSpPr/>
              <p:nvPr/>
            </p:nvGrpSpPr>
            <p:grpSpPr>
              <a:xfrm rot="2171672">
                <a:off x="7240864" y="2945788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886" name="Group 885"/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894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898" name="Picture 24 17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899" name="Picture 24 17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895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896" name="Picture 24 17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897" name="Picture 24 18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887" name="Group 886"/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888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892" name="Picture 24 18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893" name="Picture 24 18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889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890" name="Picture 24 18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891" name="Picture 24 18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871" name="Group 870"/>
              <p:cNvGrpSpPr/>
              <p:nvPr/>
            </p:nvGrpSpPr>
            <p:grpSpPr>
              <a:xfrm rot="21049340">
                <a:off x="7270080" y="2509410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872" name="Group 871"/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880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884" name="Picture 24 18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885" name="Picture 24 18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881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882" name="Picture 24 18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883" name="Picture 24 18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873" name="Group 872"/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874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878" name="Picture 24 18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879" name="Picture 24 19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875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876" name="Picture 24 19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877" name="Picture 24 19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  <p:grpSp>
          <p:nvGrpSpPr>
            <p:cNvPr id="745" name="Group 744"/>
            <p:cNvGrpSpPr/>
            <p:nvPr/>
          </p:nvGrpSpPr>
          <p:grpSpPr>
            <a:xfrm>
              <a:off x="5889081" y="2731026"/>
              <a:ext cx="1557892" cy="1293966"/>
              <a:chOff x="6991903" y="2695004"/>
              <a:chExt cx="1557892" cy="1293966"/>
            </a:xfrm>
          </p:grpSpPr>
          <p:grpSp>
            <p:nvGrpSpPr>
              <p:cNvPr id="746" name="Group 745"/>
              <p:cNvGrpSpPr/>
              <p:nvPr/>
            </p:nvGrpSpPr>
            <p:grpSpPr>
              <a:xfrm>
                <a:off x="6991903" y="2695004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854" name="Group 853"/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862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866" name="Picture 24 19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867" name="Picture 24 19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863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864" name="Picture 24 19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865" name="Picture 24 19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855" name="Group 854"/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856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860" name="Picture 24 19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861" name="Picture 24 19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857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858" name="Picture 24 19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859" name="Picture 24 20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747" name="Group 746"/>
              <p:cNvGrpSpPr/>
              <p:nvPr/>
            </p:nvGrpSpPr>
            <p:grpSpPr>
              <a:xfrm>
                <a:off x="7000217" y="2970983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840" name="Group 839"/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848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852" name="Picture 24 20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853" name="Picture 24 20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849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850" name="Picture 24 20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851" name="Picture 24 20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841" name="Group 840"/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842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846" name="Picture 24 20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847" name="Picture 24 20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843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844" name="Picture 24 20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845" name="Picture 24 20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748" name="Group 747"/>
              <p:cNvGrpSpPr/>
              <p:nvPr/>
            </p:nvGrpSpPr>
            <p:grpSpPr>
              <a:xfrm>
                <a:off x="7469330" y="2714400"/>
                <a:ext cx="1055948" cy="610380"/>
                <a:chOff x="6261214" y="3135578"/>
                <a:chExt cx="1055948" cy="610380"/>
              </a:xfrm>
            </p:grpSpPr>
            <p:grpSp>
              <p:nvGrpSpPr>
                <p:cNvPr id="810" name="Group 809"/>
                <p:cNvGrpSpPr/>
                <p:nvPr/>
              </p:nvGrpSpPr>
              <p:grpSpPr>
                <a:xfrm>
                  <a:off x="6659394" y="313557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826" name="Group 825"/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834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838" name="Picture 24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839" name="Picture 24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835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836" name="Picture 24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837" name="Picture 24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827" name="Group 826"/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828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832" name="Picture 24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833" name="Picture 24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829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830" name="Picture 24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831" name="Picture 24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811" name="Group 810"/>
                <p:cNvGrpSpPr/>
                <p:nvPr/>
              </p:nvGrpSpPr>
              <p:grpSpPr>
                <a:xfrm rot="18877668">
                  <a:off x="6210508" y="319542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812" name="Group 811"/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820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824" name="Picture 24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825" name="Picture 24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821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822" name="Picture 24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823" name="Picture 24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813" name="Group 812"/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814" name="Group 813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818" name="Picture 24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819" name="Picture 24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815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816" name="Picture 24 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817" name="Picture 24 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749" name="Group 748"/>
              <p:cNvGrpSpPr/>
              <p:nvPr/>
            </p:nvGrpSpPr>
            <p:grpSpPr>
              <a:xfrm>
                <a:off x="7443561" y="3019258"/>
                <a:ext cx="1106234" cy="969712"/>
                <a:chOff x="6792398" y="2509410"/>
                <a:chExt cx="1106234" cy="969712"/>
              </a:xfrm>
            </p:grpSpPr>
            <p:grpSp>
              <p:nvGrpSpPr>
                <p:cNvPr id="750" name="Group 749"/>
                <p:cNvGrpSpPr/>
                <p:nvPr/>
              </p:nvGrpSpPr>
              <p:grpSpPr>
                <a:xfrm>
                  <a:off x="6792398" y="2703317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796" name="Group 795"/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804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808" name="Picture 24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809" name="Picture 24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805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806" name="Picture 24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807" name="Picture 24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797" name="Group 796"/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798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802" name="Picture 24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803" name="Picture 24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799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800" name="Picture 24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801" name="Picture 24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751" name="Group 750"/>
                <p:cNvGrpSpPr/>
                <p:nvPr/>
              </p:nvGrpSpPr>
              <p:grpSpPr>
                <a:xfrm rot="19661454">
                  <a:off x="6800712" y="297929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782" name="Group 781"/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790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794" name="Picture 24 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795" name="Picture 24 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791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792" name="Picture 24 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793" name="Picture 24 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783" name="Group 782"/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784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788" name="Picture 24 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789" name="Picture 24 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785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786" name="Picture 24 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787" name="Picture 24 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752" name="Group 751"/>
                <p:cNvGrpSpPr/>
                <p:nvPr/>
              </p:nvGrpSpPr>
              <p:grpSpPr>
                <a:xfrm rot="2171672">
                  <a:off x="7240864" y="294578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768" name="Group 767"/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776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780" name="Picture 24 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781" name="Picture 24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777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778" name="Picture 24 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779" name="Picture 24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769" name="Group 768"/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770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774" name="Picture 24 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775" name="Picture 24 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771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772" name="Picture 24 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773" name="Picture 24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753" name="Group 752"/>
                <p:cNvGrpSpPr/>
                <p:nvPr/>
              </p:nvGrpSpPr>
              <p:grpSpPr>
                <a:xfrm rot="21049340">
                  <a:off x="7270080" y="2509410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754" name="Group 753"/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762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766" name="Picture 24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767" name="Picture 24 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763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764" name="Picture 24 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765" name="Picture 24 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755" name="Group 754"/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756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760" name="Picture 24 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761" name="Picture 24 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757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758" name="Picture 24 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759" name="Picture 24 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61235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 Weber-Shirk</dc:creator>
  <cp:lastModifiedBy>Monroe Weber-Shirk</cp:lastModifiedBy>
  <cp:revision>1</cp:revision>
  <dcterms:created xsi:type="dcterms:W3CDTF">2018-09-13T13:10:17Z</dcterms:created>
  <dcterms:modified xsi:type="dcterms:W3CDTF">2018-09-13T13:12:18Z</dcterms:modified>
</cp:coreProperties>
</file>