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0" r:id="rId1"/>
    <p:sldMasterId id="2147483748" r:id="rId2"/>
  </p:sldMasterIdLst>
  <p:notesMasterIdLst>
    <p:notesMasterId r:id="rId4"/>
  </p:notesMasterIdLst>
  <p:handoutMasterIdLst>
    <p:handoutMasterId r:id="rId5"/>
  </p:handoutMasterIdLst>
  <p:sldIdLst>
    <p:sldId id="531" r:id="rId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ndara" panose="020E0502030303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7D0"/>
    <a:srgbClr val="A8C0D5"/>
    <a:srgbClr val="A7D3FF"/>
    <a:srgbClr val="FFFFFF"/>
    <a:srgbClr val="663300"/>
    <a:srgbClr val="260AF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9" autoAdjust="0"/>
    <p:restoredTop sz="90730" autoAdjust="0"/>
  </p:normalViewPr>
  <p:slideViewPr>
    <p:cSldViewPr snapToGrid="0">
      <p:cViewPr varScale="1">
        <p:scale>
          <a:sx n="112" d="100"/>
          <a:sy n="112" d="100"/>
        </p:scale>
        <p:origin x="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16"/>
    </p:cViewPr>
  </p:sorterViewPr>
  <p:notesViewPr>
    <p:cSldViewPr snapToGrid="0">
      <p:cViewPr varScale="1">
        <p:scale>
          <a:sx n="97" d="100"/>
          <a:sy n="97" d="100"/>
        </p:scale>
        <p:origin x="-339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620126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16973AC-70A6-460A-9365-52EFF315A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4680736C-C557-4F27-A92F-FA435A243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499D3B-F392-4872-A3D5-D521E1EEF78F}" type="slidenum">
              <a:rPr lang="en-US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s-HN" dirty="0" err="1"/>
              <a:t>Why</a:t>
            </a:r>
            <a:r>
              <a:rPr lang="es-HN" dirty="0"/>
              <a:t> </a:t>
            </a:r>
            <a:r>
              <a:rPr lang="es-HN" dirty="0" err="1"/>
              <a:t>does</a:t>
            </a:r>
            <a:r>
              <a:rPr lang="es-HN" dirty="0"/>
              <a:t> </a:t>
            </a:r>
            <a:r>
              <a:rPr lang="es-HN" dirty="0" err="1"/>
              <a:t>the</a:t>
            </a:r>
            <a:r>
              <a:rPr lang="es-HN" dirty="0"/>
              <a:t> </a:t>
            </a:r>
            <a:r>
              <a:rPr lang="es-HN" dirty="0" err="1"/>
              <a:t>plug</a:t>
            </a:r>
            <a:r>
              <a:rPr lang="es-HN" baseline="0" dirty="0"/>
              <a:t> </a:t>
            </a:r>
            <a:r>
              <a:rPr lang="es-HN" baseline="0" dirty="0" err="1"/>
              <a:t>have</a:t>
            </a:r>
            <a:r>
              <a:rPr lang="es-HN" baseline="0" dirty="0"/>
              <a:t> a vertical </a:t>
            </a:r>
            <a:r>
              <a:rPr lang="es-HN" baseline="0" dirty="0" err="1"/>
              <a:t>tube</a:t>
            </a:r>
            <a:r>
              <a:rPr lang="es-HN" baseline="0" dirty="0"/>
              <a:t>? </a:t>
            </a:r>
            <a:r>
              <a:rPr lang="es-HN" baseline="0" dirty="0" err="1"/>
              <a:t>Serves</a:t>
            </a:r>
            <a:r>
              <a:rPr lang="es-HN" baseline="0" dirty="0"/>
              <a:t> as a </a:t>
            </a:r>
            <a:r>
              <a:rPr lang="es-HN" baseline="0" dirty="0" err="1"/>
              <a:t>handle</a:t>
            </a:r>
            <a:r>
              <a:rPr lang="es-HN" baseline="0" dirty="0"/>
              <a:t> and </a:t>
            </a:r>
            <a:r>
              <a:rPr lang="es-HN" baseline="0" dirty="0" err="1"/>
              <a:t>an</a:t>
            </a:r>
            <a:r>
              <a:rPr lang="es-HN" baseline="0" dirty="0"/>
              <a:t> air </a:t>
            </a:r>
            <a:r>
              <a:rPr lang="es-HN" baseline="0" dirty="0" err="1"/>
              <a:t>vent</a:t>
            </a:r>
            <a:r>
              <a:rPr lang="es-HN" baseline="0" dirty="0"/>
              <a:t>.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25701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8B9773DC-30E4-4D7B-BE39-DC7A60F52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A2BA-F298-F841-9E80-1DAA008F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8800-0F7E-604A-8953-654C44C2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73BFD-7C80-F740-820F-C95CDC93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EADA-C781-EA46-B5AE-0605F9C6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F82A-87EC-A848-8609-B4246044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E6053-4874-4BBB-9D80-74C558C9E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531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5EBD-5100-C542-9CD7-40F035CA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E07E-B09B-684D-837B-CBA7D796E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98680-5356-2B44-BB19-E954B087C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A250-AEBF-9545-9132-6038C070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E42B-E3DE-C64F-978E-D16912A9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CE60-9552-CE43-8969-AC0F6C94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ABE8-AEF9-4391-A01F-892C0647BA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Action Button: Hom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43A6D0-768F-E248-A8FC-DDFADD2B49B4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866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92F-628D-F54A-AFFE-CBCDB013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BAC8-7BC8-754B-A9A6-317B4EA9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1C1D1-4DA5-0E48-A382-E67D2AE2F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1383E-4B7F-3E4B-AB0D-B2821DAFE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3F24A-63A4-CC45-B231-E0DD7E7E5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42F32-147B-4449-A559-630E0004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D9E69-3A90-8845-8191-C8CBDAF8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6D594-1F25-9243-9086-15B005CA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1A97-027D-45FE-BB39-88B0AE9074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ction Button: Hom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E9D09B-7244-7E41-9CB9-76C95E4859E1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537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0665-DE51-3E49-98DF-C48BF804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7C0AA-4AA1-BC4D-BEC9-C03C93EE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002E9-7FCA-1049-811C-49536FD9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475EB-5CE8-0442-9A97-E4CB7C74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30FA-ABC7-4FED-9881-24AA3891A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ction Button: Hom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248E6F-64F7-8C4A-9BE3-F1294F4C96A2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680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34FD2-47C6-8A45-8AF8-B4BFA6E4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C5542-6734-BA42-9F0B-F7421A79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B3815-F501-504F-9310-078ED798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2BCA-5247-492F-B773-1A25DC300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373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3A16-88DB-3041-935B-5AB112D1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DA62-EAAD-6740-9DA1-A07784D7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DE2DF-7A34-1045-BB59-16A14E94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ABA80-EA06-5745-BFF4-5FF50E97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D890-0F3F-A54B-ACCB-528CB1FC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CE83-3CA5-BB40-BA6D-222AD342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7486-1355-0B49-84BA-88EAE91D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5AEF4-09B8-154C-9996-7AB0537FC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CE87-8529-3540-A14B-7088C45A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02823-B5E2-F24D-B9DD-E418A2EC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62834-8935-B44C-B86F-4FE50F03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5D1B1-3BBE-944B-8D71-75ED37F4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75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78B2-2A47-B649-81F9-D13D2621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42ED4-12A5-3044-940D-4CD166A4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A851-8F98-DB41-A240-9C2521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15A4-DA2E-6F4D-BFF2-0F37D042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AEA8-B82C-9B46-9481-2CBBE400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14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931A5-E476-5046-9106-31C86A3C6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33AD-07BF-C248-9129-7F099F1C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18B6-F3E4-0A46-8472-64A65D46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68EA-40E6-3F41-8C2F-2AF295BB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E4FF-3343-AC40-AED0-76E75083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229C3-0E40-4875-A9B1-F625C8A01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ction Button: Home 6">
            <a:hlinkClick r:id="" action="ppaction://noaction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E6053-4874-4BBB-9D80-74C558C9E4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AABE8-AEF9-4391-A01F-892C0647BA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Action Button: Home 7">
            <a:hlinkClick r:id="" action="ppaction://noaction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C1A97-027D-45FE-BB39-88B0AE9074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ction Button: Home 9">
            <a:hlinkClick r:id="" action="ppaction://noaction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30FA-ABC7-4FED-9881-24AA3891AF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ction Button: Home 5">
            <a:hlinkClick r:id="" action="ppaction://noaction" highlightClick="1"/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52BCA-5247-492F-B773-1A25DC3003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E923-D58C-9445-A3AF-CD8F28F67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8EF45-A6EC-E04C-8E3D-4AEFBA10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B796-04E9-CE4E-87E6-77E46CCC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527BC-C470-464A-B232-47AA698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56C0C-644D-3246-A3C0-2DF1677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73DC-30E4-4D7B-BE39-DC7A60F52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90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DC2D-6F46-ED44-8981-BFEF0139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320-C341-F244-BD80-8B573AF7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CFB9-F6E3-FF4C-BE36-B5157EB6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EC27-B567-D04A-A52A-565BD3CB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8F82-EBE0-A44E-885E-4D89D5D0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29C3-0E40-4875-A9B1-F625C8A010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Action Button: Hom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B9B0F99-BD92-AF44-A7CC-77D3A3470FD8}"/>
              </a:ext>
            </a:extLst>
          </p:cNvPr>
          <p:cNvSpPr/>
          <p:nvPr userDrawn="1"/>
        </p:nvSpPr>
        <p:spPr bwMode="auto">
          <a:xfrm>
            <a:off x="0" y="0"/>
            <a:ext cx="202019" cy="287079"/>
          </a:xfrm>
          <a:prstGeom prst="actionButtonHom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095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Font typeface="Arial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7983A-130F-BB45-9D48-733EC246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FC80-BF31-B44E-A761-9A3FB90B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BE85F-485A-4846-B793-D5CBB6E9A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361E-7A63-484C-A8E2-3AD75A2E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E347-9FCE-6C44-88F6-8162A7C36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1497013" y="1955800"/>
            <a:ext cx="6303962" cy="4149725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HN" b="1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746375" y="2217738"/>
            <a:ext cx="4106863" cy="3622675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HN" b="1">
              <a:solidFill>
                <a:schemeClr val="lt1"/>
              </a:solidFill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54313" y="1955800"/>
            <a:ext cx="4094162" cy="26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HN" b="1"/>
          </a:p>
        </p:txBody>
      </p:sp>
      <p:sp>
        <p:nvSpPr>
          <p:cNvPr id="2" name="Rectangle 48"/>
          <p:cNvSpPr/>
          <p:nvPr/>
        </p:nvSpPr>
        <p:spPr>
          <a:xfrm>
            <a:off x="1703388" y="1919288"/>
            <a:ext cx="833437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HN" b="1"/>
          </a:p>
        </p:txBody>
      </p:sp>
      <p:sp>
        <p:nvSpPr>
          <p:cNvPr id="3" name="Rectangle 48"/>
          <p:cNvSpPr/>
          <p:nvPr/>
        </p:nvSpPr>
        <p:spPr>
          <a:xfrm>
            <a:off x="7115175" y="1855788"/>
            <a:ext cx="500063" cy="1171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HN" b="1"/>
          </a:p>
        </p:txBody>
      </p:sp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1681163" y="3330575"/>
            <a:ext cx="5926137" cy="25066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HN" b="1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848" name="Rectangle 55"/>
          <p:cNvSpPr>
            <a:spLocks noChangeArrowheads="1"/>
          </p:cNvSpPr>
          <p:nvPr/>
        </p:nvSpPr>
        <p:spPr bwMode="auto">
          <a:xfrm>
            <a:off x="1820009" y="2994109"/>
            <a:ext cx="597876" cy="52322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wrap="square" anchor="ctr">
            <a:spAutoFit/>
          </a:bodyPr>
          <a:lstStyle/>
          <a:p>
            <a:endParaRPr lang="es-HN"/>
          </a:p>
        </p:txBody>
      </p:sp>
      <p:sp>
        <p:nvSpPr>
          <p:cNvPr id="35849" name="Rectangle 56"/>
          <p:cNvSpPr>
            <a:spLocks noChangeArrowheads="1"/>
          </p:cNvSpPr>
          <p:nvPr/>
        </p:nvSpPr>
        <p:spPr bwMode="auto">
          <a:xfrm>
            <a:off x="1085850" y="5638800"/>
            <a:ext cx="638175" cy="171450"/>
          </a:xfrm>
          <a:prstGeom prst="rect">
            <a:avLst/>
          </a:prstGeom>
          <a:solidFill>
            <a:schemeClr val="accent3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s-HN"/>
          </a:p>
        </p:txBody>
      </p:sp>
      <p:grpSp>
        <p:nvGrpSpPr>
          <p:cNvPr id="67" name="Group 66"/>
          <p:cNvGrpSpPr/>
          <p:nvPr/>
        </p:nvGrpSpPr>
        <p:grpSpPr>
          <a:xfrm>
            <a:off x="866403" y="2115349"/>
            <a:ext cx="6745288" cy="3719512"/>
            <a:chOff x="873125" y="2119313"/>
            <a:chExt cx="6745288" cy="3719512"/>
          </a:xfrm>
        </p:grpSpPr>
        <p:sp>
          <p:nvSpPr>
            <p:cNvPr id="35895" name="Rectangle 67"/>
            <p:cNvSpPr>
              <a:spLocks noChangeArrowheads="1"/>
            </p:cNvSpPr>
            <p:nvPr/>
          </p:nvSpPr>
          <p:spPr bwMode="auto">
            <a:xfrm>
              <a:off x="2746375" y="2119313"/>
              <a:ext cx="4110038" cy="122713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s-HN"/>
            </a:p>
          </p:txBody>
        </p:sp>
        <p:sp>
          <p:nvSpPr>
            <p:cNvPr id="35896" name="Rectangle 68"/>
            <p:cNvSpPr>
              <a:spLocks noChangeArrowheads="1"/>
            </p:cNvSpPr>
            <p:nvPr/>
          </p:nvSpPr>
          <p:spPr bwMode="auto">
            <a:xfrm>
              <a:off x="1671638" y="3338513"/>
              <a:ext cx="5946775" cy="250031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s-HN"/>
            </a:p>
          </p:txBody>
        </p:sp>
        <p:sp>
          <p:nvSpPr>
            <p:cNvPr id="35898" name="Rectangle 74"/>
            <p:cNvSpPr>
              <a:spLocks noChangeArrowheads="1"/>
            </p:cNvSpPr>
            <p:nvPr/>
          </p:nvSpPr>
          <p:spPr bwMode="auto">
            <a:xfrm>
              <a:off x="873125" y="5626100"/>
              <a:ext cx="908050" cy="1714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s-HN"/>
            </a:p>
          </p:txBody>
        </p:sp>
      </p:grpSp>
      <p:sp>
        <p:nvSpPr>
          <p:cNvPr id="72" name="Freeform 71">
            <a:extLst>
              <a:ext uri="{FF2B5EF4-FFF2-40B4-BE49-F238E27FC236}">
                <a16:creationId xmlns:a16="http://schemas.microsoft.com/office/drawing/2014/main" id="{FF469713-8565-D14D-BF3A-4662E8594469}"/>
              </a:ext>
            </a:extLst>
          </p:cNvPr>
          <p:cNvSpPr/>
          <p:nvPr/>
        </p:nvSpPr>
        <p:spPr>
          <a:xfrm>
            <a:off x="1676455" y="2192329"/>
            <a:ext cx="5955030" cy="3600450"/>
          </a:xfrm>
          <a:custGeom>
            <a:avLst/>
            <a:gdLst>
              <a:gd name="connsiteX0" fmla="*/ 1097280 w 5955030"/>
              <a:gd name="connsiteY0" fmla="*/ 0 h 3600450"/>
              <a:gd name="connsiteX1" fmla="*/ 1074420 w 5955030"/>
              <a:gd name="connsiteY1" fmla="*/ 1131570 h 3600450"/>
              <a:gd name="connsiteX2" fmla="*/ 0 w 5955030"/>
              <a:gd name="connsiteY2" fmla="*/ 1120140 h 3600450"/>
              <a:gd name="connsiteX3" fmla="*/ 0 w 5955030"/>
              <a:gd name="connsiteY3" fmla="*/ 3600450 h 3600450"/>
              <a:gd name="connsiteX4" fmla="*/ 5955030 w 5955030"/>
              <a:gd name="connsiteY4" fmla="*/ 3600450 h 3600450"/>
              <a:gd name="connsiteX5" fmla="*/ 5943600 w 5955030"/>
              <a:gd name="connsiteY5" fmla="*/ 1120140 h 3600450"/>
              <a:gd name="connsiteX6" fmla="*/ 5166360 w 5955030"/>
              <a:gd name="connsiteY6" fmla="*/ 1097280 h 3600450"/>
              <a:gd name="connsiteX7" fmla="*/ 5166360 w 5955030"/>
              <a:gd name="connsiteY7" fmla="*/ 34290 h 3600450"/>
              <a:gd name="connsiteX8" fmla="*/ 1097280 w 5955030"/>
              <a:gd name="connsiteY8" fmla="*/ 0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55030" h="3600450">
                <a:moveTo>
                  <a:pt x="1097280" y="0"/>
                </a:moveTo>
                <a:lnTo>
                  <a:pt x="1074420" y="1131570"/>
                </a:lnTo>
                <a:lnTo>
                  <a:pt x="0" y="1120140"/>
                </a:lnTo>
                <a:lnTo>
                  <a:pt x="0" y="3600450"/>
                </a:lnTo>
                <a:lnTo>
                  <a:pt x="5955030" y="3600450"/>
                </a:lnTo>
                <a:lnTo>
                  <a:pt x="5943600" y="1120140"/>
                </a:lnTo>
                <a:lnTo>
                  <a:pt x="5166360" y="1097280"/>
                </a:lnTo>
                <a:lnTo>
                  <a:pt x="5166360" y="34290"/>
                </a:lnTo>
                <a:lnTo>
                  <a:pt x="109728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4602739-00B7-3140-85EA-43544F18C277}"/>
              </a:ext>
            </a:extLst>
          </p:cNvPr>
          <p:cNvSpPr/>
          <p:nvPr/>
        </p:nvSpPr>
        <p:spPr>
          <a:xfrm>
            <a:off x="1664761" y="2169319"/>
            <a:ext cx="5955030" cy="3600450"/>
          </a:xfrm>
          <a:custGeom>
            <a:avLst/>
            <a:gdLst>
              <a:gd name="connsiteX0" fmla="*/ 1097280 w 5955030"/>
              <a:gd name="connsiteY0" fmla="*/ 0 h 3600450"/>
              <a:gd name="connsiteX1" fmla="*/ 1074420 w 5955030"/>
              <a:gd name="connsiteY1" fmla="*/ 1131570 h 3600450"/>
              <a:gd name="connsiteX2" fmla="*/ 0 w 5955030"/>
              <a:gd name="connsiteY2" fmla="*/ 1120140 h 3600450"/>
              <a:gd name="connsiteX3" fmla="*/ 0 w 5955030"/>
              <a:gd name="connsiteY3" fmla="*/ 3600450 h 3600450"/>
              <a:gd name="connsiteX4" fmla="*/ 5955030 w 5955030"/>
              <a:gd name="connsiteY4" fmla="*/ 3600450 h 3600450"/>
              <a:gd name="connsiteX5" fmla="*/ 5943600 w 5955030"/>
              <a:gd name="connsiteY5" fmla="*/ 1120140 h 3600450"/>
              <a:gd name="connsiteX6" fmla="*/ 5166360 w 5955030"/>
              <a:gd name="connsiteY6" fmla="*/ 1097280 h 3600450"/>
              <a:gd name="connsiteX7" fmla="*/ 5166360 w 5955030"/>
              <a:gd name="connsiteY7" fmla="*/ 34290 h 3600450"/>
              <a:gd name="connsiteX8" fmla="*/ 1097280 w 5955030"/>
              <a:gd name="connsiteY8" fmla="*/ 0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55030" h="3600450">
                <a:moveTo>
                  <a:pt x="1097280" y="0"/>
                </a:moveTo>
                <a:lnTo>
                  <a:pt x="1074420" y="1131570"/>
                </a:lnTo>
                <a:lnTo>
                  <a:pt x="0" y="1120140"/>
                </a:lnTo>
                <a:lnTo>
                  <a:pt x="0" y="3600450"/>
                </a:lnTo>
                <a:lnTo>
                  <a:pt x="5955030" y="3600450"/>
                </a:lnTo>
                <a:lnTo>
                  <a:pt x="5943600" y="1120140"/>
                </a:lnTo>
                <a:lnTo>
                  <a:pt x="5166360" y="1097280"/>
                </a:lnTo>
                <a:lnTo>
                  <a:pt x="5166360" y="34290"/>
                </a:lnTo>
                <a:lnTo>
                  <a:pt x="109728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9F68F009-4397-2545-9C7B-42275EF3B2C6}"/>
              </a:ext>
            </a:extLst>
          </p:cNvPr>
          <p:cNvSpPr/>
          <p:nvPr/>
        </p:nvSpPr>
        <p:spPr>
          <a:xfrm>
            <a:off x="1660208" y="2189163"/>
            <a:ext cx="5955030" cy="3600450"/>
          </a:xfrm>
          <a:custGeom>
            <a:avLst/>
            <a:gdLst>
              <a:gd name="connsiteX0" fmla="*/ 1097280 w 5955030"/>
              <a:gd name="connsiteY0" fmla="*/ 0 h 3600450"/>
              <a:gd name="connsiteX1" fmla="*/ 1074420 w 5955030"/>
              <a:gd name="connsiteY1" fmla="*/ 1131570 h 3600450"/>
              <a:gd name="connsiteX2" fmla="*/ 0 w 5955030"/>
              <a:gd name="connsiteY2" fmla="*/ 1120140 h 3600450"/>
              <a:gd name="connsiteX3" fmla="*/ 0 w 5955030"/>
              <a:gd name="connsiteY3" fmla="*/ 3600450 h 3600450"/>
              <a:gd name="connsiteX4" fmla="*/ 5955030 w 5955030"/>
              <a:gd name="connsiteY4" fmla="*/ 3600450 h 3600450"/>
              <a:gd name="connsiteX5" fmla="*/ 5943600 w 5955030"/>
              <a:gd name="connsiteY5" fmla="*/ 1120140 h 3600450"/>
              <a:gd name="connsiteX6" fmla="*/ 5166360 w 5955030"/>
              <a:gd name="connsiteY6" fmla="*/ 1097280 h 3600450"/>
              <a:gd name="connsiteX7" fmla="*/ 5166360 w 5955030"/>
              <a:gd name="connsiteY7" fmla="*/ 34290 h 3600450"/>
              <a:gd name="connsiteX8" fmla="*/ 1097280 w 5955030"/>
              <a:gd name="connsiteY8" fmla="*/ 0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55030" h="3600450">
                <a:moveTo>
                  <a:pt x="1097280" y="0"/>
                </a:moveTo>
                <a:lnTo>
                  <a:pt x="1074420" y="1131570"/>
                </a:lnTo>
                <a:lnTo>
                  <a:pt x="0" y="1120140"/>
                </a:lnTo>
                <a:lnTo>
                  <a:pt x="0" y="3600450"/>
                </a:lnTo>
                <a:lnTo>
                  <a:pt x="5955030" y="3600450"/>
                </a:lnTo>
                <a:lnTo>
                  <a:pt x="5943600" y="1120140"/>
                </a:lnTo>
                <a:lnTo>
                  <a:pt x="5166360" y="1097280"/>
                </a:lnTo>
                <a:lnTo>
                  <a:pt x="5166360" y="34290"/>
                </a:lnTo>
                <a:lnTo>
                  <a:pt x="109728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124200" y="2695575"/>
            <a:ext cx="3678238" cy="1350963"/>
            <a:chOff x="1487" y="1205"/>
            <a:chExt cx="3360" cy="1234"/>
          </a:xfrm>
        </p:grpSpPr>
        <p:sp>
          <p:nvSpPr>
            <p:cNvPr id="35865" name="Line 12"/>
            <p:cNvSpPr>
              <a:spLocks noChangeShapeType="1"/>
            </p:cNvSpPr>
            <p:nvPr/>
          </p:nvSpPr>
          <p:spPr bwMode="auto">
            <a:xfrm rot="-1800000" flipH="1" flipV="1">
              <a:off x="4847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66" name="Line 13"/>
            <p:cNvSpPr>
              <a:spLocks noChangeShapeType="1"/>
            </p:cNvSpPr>
            <p:nvPr/>
          </p:nvSpPr>
          <p:spPr bwMode="auto">
            <a:xfrm rot="-1800000" flipH="1" flipV="1">
              <a:off x="4731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67" name="Line 14"/>
            <p:cNvSpPr>
              <a:spLocks noChangeShapeType="1"/>
            </p:cNvSpPr>
            <p:nvPr/>
          </p:nvSpPr>
          <p:spPr bwMode="auto">
            <a:xfrm rot="-1800000" flipH="1" flipV="1">
              <a:off x="4615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68" name="Line 15"/>
            <p:cNvSpPr>
              <a:spLocks noChangeShapeType="1"/>
            </p:cNvSpPr>
            <p:nvPr/>
          </p:nvSpPr>
          <p:spPr bwMode="auto">
            <a:xfrm rot="-1800000" flipH="1" flipV="1">
              <a:off x="4499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69" name="Line 16"/>
            <p:cNvSpPr>
              <a:spLocks noChangeShapeType="1"/>
            </p:cNvSpPr>
            <p:nvPr/>
          </p:nvSpPr>
          <p:spPr bwMode="auto">
            <a:xfrm rot="-1800000" flipH="1" flipV="1">
              <a:off x="4383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0" name="Line 17"/>
            <p:cNvSpPr>
              <a:spLocks noChangeShapeType="1"/>
            </p:cNvSpPr>
            <p:nvPr/>
          </p:nvSpPr>
          <p:spPr bwMode="auto">
            <a:xfrm rot="-1800000" flipH="1" flipV="1">
              <a:off x="4268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1" name="Line 18"/>
            <p:cNvSpPr>
              <a:spLocks noChangeShapeType="1"/>
            </p:cNvSpPr>
            <p:nvPr/>
          </p:nvSpPr>
          <p:spPr bwMode="auto">
            <a:xfrm rot="-1800000" flipH="1" flipV="1">
              <a:off x="4152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2" name="Line 19"/>
            <p:cNvSpPr>
              <a:spLocks noChangeShapeType="1"/>
            </p:cNvSpPr>
            <p:nvPr/>
          </p:nvSpPr>
          <p:spPr bwMode="auto">
            <a:xfrm rot="-1800000" flipH="1" flipV="1">
              <a:off x="4036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3" name="Line 20"/>
            <p:cNvSpPr>
              <a:spLocks noChangeShapeType="1"/>
            </p:cNvSpPr>
            <p:nvPr/>
          </p:nvSpPr>
          <p:spPr bwMode="auto">
            <a:xfrm rot="-1800000" flipH="1" flipV="1">
              <a:off x="3920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4" name="Line 21"/>
            <p:cNvSpPr>
              <a:spLocks noChangeShapeType="1"/>
            </p:cNvSpPr>
            <p:nvPr/>
          </p:nvSpPr>
          <p:spPr bwMode="auto">
            <a:xfrm rot="-1800000" flipH="1" flipV="1">
              <a:off x="3804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5" name="Line 22"/>
            <p:cNvSpPr>
              <a:spLocks noChangeShapeType="1"/>
            </p:cNvSpPr>
            <p:nvPr/>
          </p:nvSpPr>
          <p:spPr bwMode="auto">
            <a:xfrm rot="-1800000" flipH="1" flipV="1">
              <a:off x="3688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6" name="Line 23"/>
            <p:cNvSpPr>
              <a:spLocks noChangeShapeType="1"/>
            </p:cNvSpPr>
            <p:nvPr/>
          </p:nvSpPr>
          <p:spPr bwMode="auto">
            <a:xfrm rot="-1800000" flipH="1" flipV="1">
              <a:off x="3572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7" name="Line 24"/>
            <p:cNvSpPr>
              <a:spLocks noChangeShapeType="1"/>
            </p:cNvSpPr>
            <p:nvPr/>
          </p:nvSpPr>
          <p:spPr bwMode="auto">
            <a:xfrm rot="-1800000" flipH="1" flipV="1">
              <a:off x="3456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8" name="Line 25"/>
            <p:cNvSpPr>
              <a:spLocks noChangeShapeType="1"/>
            </p:cNvSpPr>
            <p:nvPr/>
          </p:nvSpPr>
          <p:spPr bwMode="auto">
            <a:xfrm rot="-1800000" flipH="1" flipV="1">
              <a:off x="3341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9" name="Line 26"/>
            <p:cNvSpPr>
              <a:spLocks noChangeShapeType="1"/>
            </p:cNvSpPr>
            <p:nvPr/>
          </p:nvSpPr>
          <p:spPr bwMode="auto">
            <a:xfrm rot="-1800000" flipH="1" flipV="1">
              <a:off x="3225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0" name="Line 27"/>
            <p:cNvSpPr>
              <a:spLocks noChangeShapeType="1"/>
            </p:cNvSpPr>
            <p:nvPr/>
          </p:nvSpPr>
          <p:spPr bwMode="auto">
            <a:xfrm rot="-1800000" flipH="1" flipV="1">
              <a:off x="3109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1" name="Line 28"/>
            <p:cNvSpPr>
              <a:spLocks noChangeShapeType="1"/>
            </p:cNvSpPr>
            <p:nvPr/>
          </p:nvSpPr>
          <p:spPr bwMode="auto">
            <a:xfrm rot="-1800000" flipH="1" flipV="1">
              <a:off x="2993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2" name="Line 29"/>
            <p:cNvSpPr>
              <a:spLocks noChangeShapeType="1"/>
            </p:cNvSpPr>
            <p:nvPr/>
          </p:nvSpPr>
          <p:spPr bwMode="auto">
            <a:xfrm rot="-1800000" flipH="1" flipV="1">
              <a:off x="2877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3" name="Line 30"/>
            <p:cNvSpPr>
              <a:spLocks noChangeShapeType="1"/>
            </p:cNvSpPr>
            <p:nvPr/>
          </p:nvSpPr>
          <p:spPr bwMode="auto">
            <a:xfrm rot="-1800000" flipH="1" flipV="1">
              <a:off x="2761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4" name="Line 31"/>
            <p:cNvSpPr>
              <a:spLocks noChangeShapeType="1"/>
            </p:cNvSpPr>
            <p:nvPr/>
          </p:nvSpPr>
          <p:spPr bwMode="auto">
            <a:xfrm rot="-1800000" flipH="1" flipV="1">
              <a:off x="2645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5" name="Line 32"/>
            <p:cNvSpPr>
              <a:spLocks noChangeShapeType="1"/>
            </p:cNvSpPr>
            <p:nvPr/>
          </p:nvSpPr>
          <p:spPr bwMode="auto">
            <a:xfrm rot="-1800000" flipH="1" flipV="1">
              <a:off x="2531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6" name="Line 33"/>
            <p:cNvSpPr>
              <a:spLocks noChangeShapeType="1"/>
            </p:cNvSpPr>
            <p:nvPr/>
          </p:nvSpPr>
          <p:spPr bwMode="auto">
            <a:xfrm rot="-1800000" flipH="1" flipV="1">
              <a:off x="2415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7" name="Line 34"/>
            <p:cNvSpPr>
              <a:spLocks noChangeShapeType="1"/>
            </p:cNvSpPr>
            <p:nvPr/>
          </p:nvSpPr>
          <p:spPr bwMode="auto">
            <a:xfrm rot="-1800000" flipH="1" flipV="1">
              <a:off x="2299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8" name="Line 35"/>
            <p:cNvSpPr>
              <a:spLocks noChangeShapeType="1"/>
            </p:cNvSpPr>
            <p:nvPr/>
          </p:nvSpPr>
          <p:spPr bwMode="auto">
            <a:xfrm rot="-1800000" flipH="1" flipV="1">
              <a:off x="2183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89" name="Line 36"/>
            <p:cNvSpPr>
              <a:spLocks noChangeShapeType="1"/>
            </p:cNvSpPr>
            <p:nvPr/>
          </p:nvSpPr>
          <p:spPr bwMode="auto">
            <a:xfrm rot="-1800000" flipH="1" flipV="1">
              <a:off x="2067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90" name="Line 37"/>
            <p:cNvSpPr>
              <a:spLocks noChangeShapeType="1"/>
            </p:cNvSpPr>
            <p:nvPr/>
          </p:nvSpPr>
          <p:spPr bwMode="auto">
            <a:xfrm rot="-1800000" flipH="1" flipV="1">
              <a:off x="1951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91" name="Line 38"/>
            <p:cNvSpPr>
              <a:spLocks noChangeShapeType="1"/>
            </p:cNvSpPr>
            <p:nvPr/>
          </p:nvSpPr>
          <p:spPr bwMode="auto">
            <a:xfrm rot="-1800000" flipH="1" flipV="1">
              <a:off x="1835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92" name="Line 39"/>
            <p:cNvSpPr>
              <a:spLocks noChangeShapeType="1"/>
            </p:cNvSpPr>
            <p:nvPr/>
          </p:nvSpPr>
          <p:spPr bwMode="auto">
            <a:xfrm rot="-1800000" flipH="1" flipV="1">
              <a:off x="1720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93" name="Line 40"/>
            <p:cNvSpPr>
              <a:spLocks noChangeShapeType="1"/>
            </p:cNvSpPr>
            <p:nvPr/>
          </p:nvSpPr>
          <p:spPr bwMode="auto">
            <a:xfrm rot="-1800000" flipH="1" flipV="1">
              <a:off x="1602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94" name="Line 41"/>
            <p:cNvSpPr>
              <a:spLocks noChangeShapeType="1"/>
            </p:cNvSpPr>
            <p:nvPr/>
          </p:nvSpPr>
          <p:spPr bwMode="auto">
            <a:xfrm rot="-1800000" flipH="1" flipV="1">
              <a:off x="1487" y="1205"/>
              <a:ext cx="0" cy="1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52" name="Rectangle 43"/>
          <p:cNvSpPr>
            <a:spLocks noChangeArrowheads="1"/>
          </p:cNvSpPr>
          <p:nvPr/>
        </p:nvSpPr>
        <p:spPr bwMode="auto">
          <a:xfrm>
            <a:off x="1694717" y="2189163"/>
            <a:ext cx="846138" cy="898525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s-HN"/>
          </a:p>
        </p:txBody>
      </p:sp>
      <p:sp>
        <p:nvSpPr>
          <p:cNvPr id="35853" name="Rectangle 44"/>
          <p:cNvSpPr>
            <a:spLocks noChangeArrowheads="1"/>
          </p:cNvSpPr>
          <p:nvPr/>
        </p:nvSpPr>
        <p:spPr bwMode="auto">
          <a:xfrm>
            <a:off x="7116763" y="2333625"/>
            <a:ext cx="512762" cy="69215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s-HN"/>
          </a:p>
        </p:txBody>
      </p:sp>
      <p:sp>
        <p:nvSpPr>
          <p:cNvPr id="35855" name="Rectangle 61"/>
          <p:cNvSpPr>
            <a:spLocks noChangeArrowheads="1"/>
          </p:cNvSpPr>
          <p:nvPr/>
        </p:nvSpPr>
        <p:spPr bwMode="auto">
          <a:xfrm>
            <a:off x="1752600" y="2971800"/>
            <a:ext cx="742950" cy="1905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s-HN"/>
          </a:p>
        </p:txBody>
      </p:sp>
      <p:sp>
        <p:nvSpPr>
          <p:cNvPr id="571455" name="AutoShape 63"/>
          <p:cNvSpPr>
            <a:spLocks noChangeArrowheads="1"/>
          </p:cNvSpPr>
          <p:nvPr/>
        </p:nvSpPr>
        <p:spPr bwMode="auto">
          <a:xfrm rot="5400000">
            <a:off x="962025" y="5581651"/>
            <a:ext cx="276225" cy="190500"/>
          </a:xfrm>
          <a:prstGeom prst="homePlate">
            <a:avLst>
              <a:gd name="adj" fmla="val 362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s-HN"/>
          </a:p>
        </p:txBody>
      </p:sp>
      <p:sp>
        <p:nvSpPr>
          <p:cNvPr id="35858" name="Line 64"/>
          <p:cNvSpPr>
            <a:spLocks noChangeShapeType="1"/>
          </p:cNvSpPr>
          <p:nvPr/>
        </p:nvSpPr>
        <p:spPr bwMode="auto">
          <a:xfrm flipH="1">
            <a:off x="676275" y="5619750"/>
            <a:ext cx="1000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59" name="Line 65"/>
          <p:cNvSpPr>
            <a:spLocks noChangeShapeType="1"/>
          </p:cNvSpPr>
          <p:nvPr/>
        </p:nvSpPr>
        <p:spPr bwMode="auto">
          <a:xfrm flipH="1">
            <a:off x="676275" y="5819775"/>
            <a:ext cx="1000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7" name="Group 63"/>
          <p:cNvGrpSpPr/>
          <p:nvPr/>
        </p:nvGrpSpPr>
        <p:grpSpPr>
          <a:xfrm>
            <a:off x="413230" y="1524000"/>
            <a:ext cx="708074" cy="1295400"/>
            <a:chOff x="512064" y="1676400"/>
            <a:chExt cx="274320" cy="1295400"/>
          </a:xfrm>
          <a:solidFill>
            <a:srgbClr val="FFFF00"/>
          </a:solidFill>
        </p:grpSpPr>
        <p:sp>
          <p:nvSpPr>
            <p:cNvPr id="61" name="Can 60"/>
            <p:cNvSpPr/>
            <p:nvPr/>
          </p:nvSpPr>
          <p:spPr>
            <a:xfrm>
              <a:off x="533400" y="2590800"/>
              <a:ext cx="228600" cy="381000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3" name="Can 62"/>
            <p:cNvSpPr/>
            <p:nvPr/>
          </p:nvSpPr>
          <p:spPr>
            <a:xfrm>
              <a:off x="609600" y="1676400"/>
              <a:ext cx="76200" cy="914400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Round Same Side Corner Rectangle 61"/>
            <p:cNvSpPr/>
            <p:nvPr/>
          </p:nvSpPr>
          <p:spPr>
            <a:xfrm>
              <a:off x="512064" y="2514600"/>
              <a:ext cx="274320" cy="152400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66"/>
          <p:cNvGrpSpPr/>
          <p:nvPr/>
        </p:nvGrpSpPr>
        <p:grpSpPr>
          <a:xfrm>
            <a:off x="1749669" y="3121152"/>
            <a:ext cx="729762" cy="384048"/>
            <a:chOff x="448056" y="3121152"/>
            <a:chExt cx="283464" cy="384048"/>
          </a:xfrm>
          <a:solidFill>
            <a:srgbClr val="00B050"/>
          </a:solidFill>
        </p:grpSpPr>
        <p:sp>
          <p:nvSpPr>
            <p:cNvPr id="66" name="Can 65"/>
            <p:cNvSpPr/>
            <p:nvPr/>
          </p:nvSpPr>
          <p:spPr>
            <a:xfrm>
              <a:off x="493776" y="3200400"/>
              <a:ext cx="201168" cy="304800"/>
            </a:xfrm>
            <a:prstGeom prst="ca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48056" y="3121152"/>
              <a:ext cx="283464" cy="1554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6858000" y="2362200"/>
            <a:ext cx="255588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Freeform 68"/>
          <p:cNvSpPr/>
          <p:nvPr/>
        </p:nvSpPr>
        <p:spPr bwMode="auto">
          <a:xfrm>
            <a:off x="5987562" y="2417884"/>
            <a:ext cx="861646" cy="3421672"/>
          </a:xfrm>
          <a:custGeom>
            <a:avLst/>
            <a:gdLst>
              <a:gd name="connsiteX0" fmla="*/ 2240572 w 2557095"/>
              <a:gd name="connsiteY0" fmla="*/ 187569 h 3412881"/>
              <a:gd name="connsiteX1" fmla="*/ 473318 w 2557095"/>
              <a:gd name="connsiteY1" fmla="*/ 1383323 h 3412881"/>
              <a:gd name="connsiteX2" fmla="*/ 51288 w 2557095"/>
              <a:gd name="connsiteY2" fmla="*/ 3124200 h 3412881"/>
              <a:gd name="connsiteX3" fmla="*/ 165588 w 2557095"/>
              <a:gd name="connsiteY3" fmla="*/ 3115408 h 3412881"/>
              <a:gd name="connsiteX4" fmla="*/ 552449 w 2557095"/>
              <a:gd name="connsiteY4" fmla="*/ 1444869 h 3412881"/>
              <a:gd name="connsiteX5" fmla="*/ 2275741 w 2557095"/>
              <a:gd name="connsiteY5" fmla="*/ 257908 h 3412881"/>
              <a:gd name="connsiteX6" fmla="*/ 2240572 w 2557095"/>
              <a:gd name="connsiteY6" fmla="*/ 187569 h 3412881"/>
              <a:gd name="connsiteX0" fmla="*/ 2240572 w 2557095"/>
              <a:gd name="connsiteY0" fmla="*/ 187569 h 3412881"/>
              <a:gd name="connsiteX1" fmla="*/ 473318 w 2557095"/>
              <a:gd name="connsiteY1" fmla="*/ 1383323 h 3412881"/>
              <a:gd name="connsiteX2" fmla="*/ 51288 w 2557095"/>
              <a:gd name="connsiteY2" fmla="*/ 3124200 h 3412881"/>
              <a:gd name="connsiteX3" fmla="*/ 165588 w 2557095"/>
              <a:gd name="connsiteY3" fmla="*/ 3115408 h 3412881"/>
              <a:gd name="connsiteX4" fmla="*/ 552449 w 2557095"/>
              <a:gd name="connsiteY4" fmla="*/ 1444869 h 3412881"/>
              <a:gd name="connsiteX5" fmla="*/ 2275741 w 2557095"/>
              <a:gd name="connsiteY5" fmla="*/ 257908 h 3412881"/>
              <a:gd name="connsiteX6" fmla="*/ 2240572 w 2557095"/>
              <a:gd name="connsiteY6" fmla="*/ 187569 h 3412881"/>
              <a:gd name="connsiteX0" fmla="*/ 2240572 w 2557095"/>
              <a:gd name="connsiteY0" fmla="*/ 137746 h 3363058"/>
              <a:gd name="connsiteX1" fmla="*/ 473318 w 2557095"/>
              <a:gd name="connsiteY1" fmla="*/ 1333500 h 3363058"/>
              <a:gd name="connsiteX2" fmla="*/ 51288 w 2557095"/>
              <a:gd name="connsiteY2" fmla="*/ 3074377 h 3363058"/>
              <a:gd name="connsiteX3" fmla="*/ 165588 w 2557095"/>
              <a:gd name="connsiteY3" fmla="*/ 3065585 h 3363058"/>
              <a:gd name="connsiteX4" fmla="*/ 552449 w 2557095"/>
              <a:gd name="connsiteY4" fmla="*/ 1395046 h 3363058"/>
              <a:gd name="connsiteX5" fmla="*/ 2275741 w 2557095"/>
              <a:gd name="connsiteY5" fmla="*/ 208085 h 3363058"/>
              <a:gd name="connsiteX6" fmla="*/ 2240572 w 2557095"/>
              <a:gd name="connsiteY6" fmla="*/ 137746 h 3363058"/>
              <a:gd name="connsiteX0" fmla="*/ 2240572 w 2557095"/>
              <a:gd name="connsiteY0" fmla="*/ 137746 h 3363058"/>
              <a:gd name="connsiteX1" fmla="*/ 473318 w 2557095"/>
              <a:gd name="connsiteY1" fmla="*/ 1333500 h 3363058"/>
              <a:gd name="connsiteX2" fmla="*/ 51288 w 2557095"/>
              <a:gd name="connsiteY2" fmla="*/ 3074377 h 3363058"/>
              <a:gd name="connsiteX3" fmla="*/ 165588 w 2557095"/>
              <a:gd name="connsiteY3" fmla="*/ 3065585 h 3363058"/>
              <a:gd name="connsiteX4" fmla="*/ 552449 w 2557095"/>
              <a:gd name="connsiteY4" fmla="*/ 1395046 h 3363058"/>
              <a:gd name="connsiteX5" fmla="*/ 2275741 w 2557095"/>
              <a:gd name="connsiteY5" fmla="*/ 208085 h 3363058"/>
              <a:gd name="connsiteX6" fmla="*/ 2240572 w 2557095"/>
              <a:gd name="connsiteY6" fmla="*/ 137746 h 3363058"/>
              <a:gd name="connsiteX0" fmla="*/ 2240572 w 2285999"/>
              <a:gd name="connsiteY0" fmla="*/ 0 h 3225312"/>
              <a:gd name="connsiteX1" fmla="*/ 473318 w 2285999"/>
              <a:gd name="connsiteY1" fmla="*/ 1195754 h 3225312"/>
              <a:gd name="connsiteX2" fmla="*/ 51288 w 2285999"/>
              <a:gd name="connsiteY2" fmla="*/ 2936631 h 3225312"/>
              <a:gd name="connsiteX3" fmla="*/ 165588 w 2285999"/>
              <a:gd name="connsiteY3" fmla="*/ 2927839 h 3225312"/>
              <a:gd name="connsiteX4" fmla="*/ 552449 w 2285999"/>
              <a:gd name="connsiteY4" fmla="*/ 1257300 h 3225312"/>
              <a:gd name="connsiteX5" fmla="*/ 2275741 w 2285999"/>
              <a:gd name="connsiteY5" fmla="*/ 70339 h 3225312"/>
              <a:gd name="connsiteX6" fmla="*/ 2240572 w 2285999"/>
              <a:gd name="connsiteY6" fmla="*/ 0 h 3225312"/>
              <a:gd name="connsiteX0" fmla="*/ 2240572 w 2285999"/>
              <a:gd name="connsiteY0" fmla="*/ 0 h 3225312"/>
              <a:gd name="connsiteX1" fmla="*/ 473318 w 2285999"/>
              <a:gd name="connsiteY1" fmla="*/ 1195754 h 3225312"/>
              <a:gd name="connsiteX2" fmla="*/ 51288 w 2285999"/>
              <a:gd name="connsiteY2" fmla="*/ 2936631 h 3225312"/>
              <a:gd name="connsiteX3" fmla="*/ 165588 w 2285999"/>
              <a:gd name="connsiteY3" fmla="*/ 2927839 h 3225312"/>
              <a:gd name="connsiteX4" fmla="*/ 552449 w 2285999"/>
              <a:gd name="connsiteY4" fmla="*/ 1257300 h 3225312"/>
              <a:gd name="connsiteX5" fmla="*/ 2275741 w 2285999"/>
              <a:gd name="connsiteY5" fmla="*/ 70339 h 3225312"/>
              <a:gd name="connsiteX6" fmla="*/ 2240572 w 2285999"/>
              <a:gd name="connsiteY6" fmla="*/ 0 h 3225312"/>
              <a:gd name="connsiteX0" fmla="*/ 2240572 w 2285999"/>
              <a:gd name="connsiteY0" fmla="*/ 0 h 3225312"/>
              <a:gd name="connsiteX1" fmla="*/ 473318 w 2285999"/>
              <a:gd name="connsiteY1" fmla="*/ 1195754 h 3225312"/>
              <a:gd name="connsiteX2" fmla="*/ 51288 w 2285999"/>
              <a:gd name="connsiteY2" fmla="*/ 2936631 h 3225312"/>
              <a:gd name="connsiteX3" fmla="*/ 165588 w 2285999"/>
              <a:gd name="connsiteY3" fmla="*/ 2927839 h 3225312"/>
              <a:gd name="connsiteX4" fmla="*/ 552449 w 2285999"/>
              <a:gd name="connsiteY4" fmla="*/ 1257300 h 3225312"/>
              <a:gd name="connsiteX5" fmla="*/ 2275741 w 2285999"/>
              <a:gd name="connsiteY5" fmla="*/ 70339 h 3225312"/>
              <a:gd name="connsiteX6" fmla="*/ 2240572 w 2285999"/>
              <a:gd name="connsiteY6" fmla="*/ 0 h 3225312"/>
              <a:gd name="connsiteX0" fmla="*/ 2445726 w 2491153"/>
              <a:gd name="connsiteY0" fmla="*/ 0 h 3405554"/>
              <a:gd name="connsiteX1" fmla="*/ 678472 w 2491153"/>
              <a:gd name="connsiteY1" fmla="*/ 1195754 h 3405554"/>
              <a:gd name="connsiteX2" fmla="*/ 256442 w 2491153"/>
              <a:gd name="connsiteY2" fmla="*/ 2936631 h 3405554"/>
              <a:gd name="connsiteX3" fmla="*/ 370742 w 2491153"/>
              <a:gd name="connsiteY3" fmla="*/ 2927839 h 3405554"/>
              <a:gd name="connsiteX4" fmla="*/ 2480895 w 2491153"/>
              <a:gd name="connsiteY4" fmla="*/ 70339 h 3405554"/>
              <a:gd name="connsiteX5" fmla="*/ 2445726 w 2491153"/>
              <a:gd name="connsiteY5" fmla="*/ 0 h 3405554"/>
              <a:gd name="connsiteX0" fmla="*/ 2535114 w 2580541"/>
              <a:gd name="connsiteY0" fmla="*/ 0 h 3424604"/>
              <a:gd name="connsiteX1" fmla="*/ 345830 w 2580541"/>
              <a:gd name="connsiteY1" fmla="*/ 2936631 h 3424604"/>
              <a:gd name="connsiteX2" fmla="*/ 460130 w 2580541"/>
              <a:gd name="connsiteY2" fmla="*/ 2927839 h 3424604"/>
              <a:gd name="connsiteX3" fmla="*/ 2570283 w 2580541"/>
              <a:gd name="connsiteY3" fmla="*/ 70339 h 3424604"/>
              <a:gd name="connsiteX4" fmla="*/ 2535114 w 2580541"/>
              <a:gd name="connsiteY4" fmla="*/ 0 h 3424604"/>
              <a:gd name="connsiteX0" fmla="*/ 2535114 w 2580541"/>
              <a:gd name="connsiteY0" fmla="*/ 0 h 3424604"/>
              <a:gd name="connsiteX1" fmla="*/ 345830 w 2580541"/>
              <a:gd name="connsiteY1" fmla="*/ 2936631 h 3424604"/>
              <a:gd name="connsiteX2" fmla="*/ 460130 w 2580541"/>
              <a:gd name="connsiteY2" fmla="*/ 2927839 h 3424604"/>
              <a:gd name="connsiteX3" fmla="*/ 2570283 w 2580541"/>
              <a:gd name="connsiteY3" fmla="*/ 70339 h 3424604"/>
              <a:gd name="connsiteX4" fmla="*/ 2535114 w 2580541"/>
              <a:gd name="connsiteY4" fmla="*/ 0 h 3424604"/>
              <a:gd name="connsiteX0" fmla="*/ 2535114 w 2580541"/>
              <a:gd name="connsiteY0" fmla="*/ 0 h 3424604"/>
              <a:gd name="connsiteX1" fmla="*/ 345830 w 2580541"/>
              <a:gd name="connsiteY1" fmla="*/ 2936631 h 3424604"/>
              <a:gd name="connsiteX2" fmla="*/ 460130 w 2580541"/>
              <a:gd name="connsiteY2" fmla="*/ 2927839 h 3424604"/>
              <a:gd name="connsiteX3" fmla="*/ 2570283 w 2580541"/>
              <a:gd name="connsiteY3" fmla="*/ 70339 h 3424604"/>
              <a:gd name="connsiteX4" fmla="*/ 2535114 w 2580541"/>
              <a:gd name="connsiteY4" fmla="*/ 0 h 3424604"/>
              <a:gd name="connsiteX0" fmla="*/ 2535114 w 2580541"/>
              <a:gd name="connsiteY0" fmla="*/ 0 h 3424604"/>
              <a:gd name="connsiteX1" fmla="*/ 345830 w 2580541"/>
              <a:gd name="connsiteY1" fmla="*/ 2936631 h 3424604"/>
              <a:gd name="connsiteX2" fmla="*/ 460130 w 2580541"/>
              <a:gd name="connsiteY2" fmla="*/ 2927839 h 3424604"/>
              <a:gd name="connsiteX3" fmla="*/ 2570283 w 2580541"/>
              <a:gd name="connsiteY3" fmla="*/ 70339 h 3424604"/>
              <a:gd name="connsiteX4" fmla="*/ 2535114 w 2580541"/>
              <a:gd name="connsiteY4" fmla="*/ 0 h 3424604"/>
              <a:gd name="connsiteX0" fmla="*/ 2445726 w 2491153"/>
              <a:gd name="connsiteY0" fmla="*/ 0 h 3405554"/>
              <a:gd name="connsiteX1" fmla="*/ 256442 w 2491153"/>
              <a:gd name="connsiteY1" fmla="*/ 2936631 h 3405554"/>
              <a:gd name="connsiteX2" fmla="*/ 370742 w 2491153"/>
              <a:gd name="connsiteY2" fmla="*/ 2927839 h 3405554"/>
              <a:gd name="connsiteX3" fmla="*/ 2480895 w 2491153"/>
              <a:gd name="connsiteY3" fmla="*/ 70339 h 3405554"/>
              <a:gd name="connsiteX4" fmla="*/ 2445726 w 2491153"/>
              <a:gd name="connsiteY4" fmla="*/ 0 h 3405554"/>
              <a:gd name="connsiteX0" fmla="*/ 2445726 w 2491153"/>
              <a:gd name="connsiteY0" fmla="*/ 0 h 3405554"/>
              <a:gd name="connsiteX1" fmla="*/ 256442 w 2491153"/>
              <a:gd name="connsiteY1" fmla="*/ 2936631 h 3405554"/>
              <a:gd name="connsiteX2" fmla="*/ 370742 w 2491153"/>
              <a:gd name="connsiteY2" fmla="*/ 2927839 h 3405554"/>
              <a:gd name="connsiteX3" fmla="*/ 2480895 w 2491153"/>
              <a:gd name="connsiteY3" fmla="*/ 70339 h 3405554"/>
              <a:gd name="connsiteX4" fmla="*/ 2445726 w 2491153"/>
              <a:gd name="connsiteY4" fmla="*/ 0 h 3405554"/>
              <a:gd name="connsiteX0" fmla="*/ 2445726 w 2491153"/>
              <a:gd name="connsiteY0" fmla="*/ 0 h 3405554"/>
              <a:gd name="connsiteX1" fmla="*/ 256442 w 2491153"/>
              <a:gd name="connsiteY1" fmla="*/ 2936631 h 3405554"/>
              <a:gd name="connsiteX2" fmla="*/ 370742 w 2491153"/>
              <a:gd name="connsiteY2" fmla="*/ 2927839 h 3405554"/>
              <a:gd name="connsiteX3" fmla="*/ 2480895 w 2491153"/>
              <a:gd name="connsiteY3" fmla="*/ 70339 h 3405554"/>
              <a:gd name="connsiteX4" fmla="*/ 2445726 w 2491153"/>
              <a:gd name="connsiteY4" fmla="*/ 0 h 3405554"/>
              <a:gd name="connsiteX0" fmla="*/ 2445726 w 2491153"/>
              <a:gd name="connsiteY0" fmla="*/ 0 h 3405554"/>
              <a:gd name="connsiteX1" fmla="*/ 256442 w 2491153"/>
              <a:gd name="connsiteY1" fmla="*/ 2936631 h 3405554"/>
              <a:gd name="connsiteX2" fmla="*/ 370742 w 2491153"/>
              <a:gd name="connsiteY2" fmla="*/ 2927839 h 3405554"/>
              <a:gd name="connsiteX3" fmla="*/ 2480895 w 2491153"/>
              <a:gd name="connsiteY3" fmla="*/ 70339 h 3405554"/>
              <a:gd name="connsiteX4" fmla="*/ 2445726 w 2491153"/>
              <a:gd name="connsiteY4" fmla="*/ 0 h 3405554"/>
              <a:gd name="connsiteX0" fmla="*/ 2189284 w 2234711"/>
              <a:gd name="connsiteY0" fmla="*/ 0 h 2939562"/>
              <a:gd name="connsiteX1" fmla="*/ 0 w 2234711"/>
              <a:gd name="connsiteY1" fmla="*/ 2936631 h 2939562"/>
              <a:gd name="connsiteX2" fmla="*/ 114300 w 2234711"/>
              <a:gd name="connsiteY2" fmla="*/ 2927839 h 2939562"/>
              <a:gd name="connsiteX3" fmla="*/ 2224453 w 2234711"/>
              <a:gd name="connsiteY3" fmla="*/ 70339 h 2939562"/>
              <a:gd name="connsiteX4" fmla="*/ 2189284 w 2234711"/>
              <a:gd name="connsiteY4" fmla="*/ 0 h 2939562"/>
              <a:gd name="connsiteX0" fmla="*/ 2189284 w 2234711"/>
              <a:gd name="connsiteY0" fmla="*/ 0 h 2939562"/>
              <a:gd name="connsiteX1" fmla="*/ 0 w 2234711"/>
              <a:gd name="connsiteY1" fmla="*/ 2936631 h 2939562"/>
              <a:gd name="connsiteX2" fmla="*/ 114300 w 2234711"/>
              <a:gd name="connsiteY2" fmla="*/ 2927839 h 2939562"/>
              <a:gd name="connsiteX3" fmla="*/ 2224453 w 2234711"/>
              <a:gd name="connsiteY3" fmla="*/ 70339 h 2939562"/>
              <a:gd name="connsiteX4" fmla="*/ 2189284 w 2234711"/>
              <a:gd name="connsiteY4" fmla="*/ 0 h 2939562"/>
              <a:gd name="connsiteX0" fmla="*/ 2137995 w 2183422"/>
              <a:gd name="connsiteY0" fmla="*/ 336625 h 3276187"/>
              <a:gd name="connsiteX1" fmla="*/ 1355480 w 2183422"/>
              <a:gd name="connsiteY1" fmla="*/ 637442 h 3276187"/>
              <a:gd name="connsiteX2" fmla="*/ 63011 w 2183422"/>
              <a:gd name="connsiteY2" fmla="*/ 3264464 h 3276187"/>
              <a:gd name="connsiteX3" fmla="*/ 2173164 w 2183422"/>
              <a:gd name="connsiteY3" fmla="*/ 406964 h 3276187"/>
              <a:gd name="connsiteX4" fmla="*/ 2137995 w 2183422"/>
              <a:gd name="connsiteY4" fmla="*/ 336625 h 3276187"/>
              <a:gd name="connsiteX0" fmla="*/ 2137995 w 2183422"/>
              <a:gd name="connsiteY0" fmla="*/ 0 h 2939562"/>
              <a:gd name="connsiteX1" fmla="*/ 1355480 w 2183422"/>
              <a:gd name="connsiteY1" fmla="*/ 300817 h 2939562"/>
              <a:gd name="connsiteX2" fmla="*/ 63011 w 2183422"/>
              <a:gd name="connsiteY2" fmla="*/ 2927839 h 2939562"/>
              <a:gd name="connsiteX3" fmla="*/ 2173164 w 2183422"/>
              <a:gd name="connsiteY3" fmla="*/ 70339 h 2939562"/>
              <a:gd name="connsiteX4" fmla="*/ 2137995 w 2183422"/>
              <a:gd name="connsiteY4" fmla="*/ 0 h 2939562"/>
              <a:gd name="connsiteX0" fmla="*/ 1373065 w 1418492"/>
              <a:gd name="connsiteY0" fmla="*/ 408021 h 726831"/>
              <a:gd name="connsiteX1" fmla="*/ 590550 w 1418492"/>
              <a:gd name="connsiteY1" fmla="*/ 708838 h 726831"/>
              <a:gd name="connsiteX2" fmla="*/ 713643 w 1418492"/>
              <a:gd name="connsiteY2" fmla="*/ 715108 h 726831"/>
              <a:gd name="connsiteX3" fmla="*/ 1408234 w 1418492"/>
              <a:gd name="connsiteY3" fmla="*/ 478360 h 726831"/>
              <a:gd name="connsiteX4" fmla="*/ 1373065 w 1418492"/>
              <a:gd name="connsiteY4" fmla="*/ 408021 h 726831"/>
              <a:gd name="connsiteX0" fmla="*/ 1373065 w 1418492"/>
              <a:gd name="connsiteY0" fmla="*/ 0 h 318810"/>
              <a:gd name="connsiteX1" fmla="*/ 590550 w 1418492"/>
              <a:gd name="connsiteY1" fmla="*/ 300817 h 318810"/>
              <a:gd name="connsiteX2" fmla="*/ 713643 w 1418492"/>
              <a:gd name="connsiteY2" fmla="*/ 307087 h 318810"/>
              <a:gd name="connsiteX3" fmla="*/ 1408234 w 1418492"/>
              <a:gd name="connsiteY3" fmla="*/ 70339 h 318810"/>
              <a:gd name="connsiteX4" fmla="*/ 1373065 w 1418492"/>
              <a:gd name="connsiteY4" fmla="*/ 0 h 318810"/>
              <a:gd name="connsiteX0" fmla="*/ 1373065 w 1418492"/>
              <a:gd name="connsiteY0" fmla="*/ 0 h 318810"/>
              <a:gd name="connsiteX1" fmla="*/ 590550 w 1418492"/>
              <a:gd name="connsiteY1" fmla="*/ 300817 h 318810"/>
              <a:gd name="connsiteX2" fmla="*/ 713643 w 1418492"/>
              <a:gd name="connsiteY2" fmla="*/ 307087 h 318810"/>
              <a:gd name="connsiteX3" fmla="*/ 1408234 w 1418492"/>
              <a:gd name="connsiteY3" fmla="*/ 70339 h 318810"/>
              <a:gd name="connsiteX4" fmla="*/ 1373065 w 1418492"/>
              <a:gd name="connsiteY4" fmla="*/ 0 h 318810"/>
              <a:gd name="connsiteX0" fmla="*/ 782515 w 827942"/>
              <a:gd name="connsiteY0" fmla="*/ 0 h 318810"/>
              <a:gd name="connsiteX1" fmla="*/ 0 w 827942"/>
              <a:gd name="connsiteY1" fmla="*/ 300817 h 318810"/>
              <a:gd name="connsiteX2" fmla="*/ 123093 w 827942"/>
              <a:gd name="connsiteY2" fmla="*/ 307087 h 318810"/>
              <a:gd name="connsiteX3" fmla="*/ 817684 w 827942"/>
              <a:gd name="connsiteY3" fmla="*/ 70339 h 318810"/>
              <a:gd name="connsiteX4" fmla="*/ 782515 w 827942"/>
              <a:gd name="connsiteY4" fmla="*/ 0 h 318810"/>
              <a:gd name="connsiteX0" fmla="*/ 835269 w 880696"/>
              <a:gd name="connsiteY0" fmla="*/ 0 h 326341"/>
              <a:gd name="connsiteX1" fmla="*/ 0 w 880696"/>
              <a:gd name="connsiteY1" fmla="*/ 308348 h 326341"/>
              <a:gd name="connsiteX2" fmla="*/ 123093 w 880696"/>
              <a:gd name="connsiteY2" fmla="*/ 314618 h 326341"/>
              <a:gd name="connsiteX3" fmla="*/ 817684 w 880696"/>
              <a:gd name="connsiteY3" fmla="*/ 77870 h 326341"/>
              <a:gd name="connsiteX4" fmla="*/ 835269 w 880696"/>
              <a:gd name="connsiteY4" fmla="*/ 0 h 326341"/>
              <a:gd name="connsiteX0" fmla="*/ 835269 w 835269"/>
              <a:gd name="connsiteY0" fmla="*/ 0 h 326341"/>
              <a:gd name="connsiteX1" fmla="*/ 0 w 835269"/>
              <a:gd name="connsiteY1" fmla="*/ 308348 h 326341"/>
              <a:gd name="connsiteX2" fmla="*/ 123093 w 835269"/>
              <a:gd name="connsiteY2" fmla="*/ 314618 h 326341"/>
              <a:gd name="connsiteX3" fmla="*/ 817684 w 835269"/>
              <a:gd name="connsiteY3" fmla="*/ 77870 h 326341"/>
              <a:gd name="connsiteX4" fmla="*/ 835269 w 835269"/>
              <a:gd name="connsiteY4" fmla="*/ 0 h 326341"/>
              <a:gd name="connsiteX0" fmla="*/ 965688 w 965688"/>
              <a:gd name="connsiteY0" fmla="*/ 0 h 1364139"/>
              <a:gd name="connsiteX1" fmla="*/ 130419 w 965688"/>
              <a:gd name="connsiteY1" fmla="*/ 308348 h 1364139"/>
              <a:gd name="connsiteX2" fmla="*/ 807427 w 965688"/>
              <a:gd name="connsiteY2" fmla="*/ 1363094 h 1364139"/>
              <a:gd name="connsiteX3" fmla="*/ 253512 w 965688"/>
              <a:gd name="connsiteY3" fmla="*/ 314618 h 1364139"/>
              <a:gd name="connsiteX4" fmla="*/ 948103 w 965688"/>
              <a:gd name="connsiteY4" fmla="*/ 77870 h 1364139"/>
              <a:gd name="connsiteX5" fmla="*/ 965688 w 965688"/>
              <a:gd name="connsiteY5" fmla="*/ 0 h 1364139"/>
              <a:gd name="connsiteX0" fmla="*/ 965688 w 965688"/>
              <a:gd name="connsiteY0" fmla="*/ 0 h 1485123"/>
              <a:gd name="connsiteX1" fmla="*/ 130419 w 965688"/>
              <a:gd name="connsiteY1" fmla="*/ 308348 h 1485123"/>
              <a:gd name="connsiteX2" fmla="*/ 807427 w 965688"/>
              <a:gd name="connsiteY2" fmla="*/ 1363094 h 1485123"/>
              <a:gd name="connsiteX3" fmla="*/ 860181 w 965688"/>
              <a:gd name="connsiteY3" fmla="*/ 1310377 h 1485123"/>
              <a:gd name="connsiteX4" fmla="*/ 253512 w 965688"/>
              <a:gd name="connsiteY4" fmla="*/ 314618 h 1485123"/>
              <a:gd name="connsiteX5" fmla="*/ 948103 w 965688"/>
              <a:gd name="connsiteY5" fmla="*/ 77870 h 1485123"/>
              <a:gd name="connsiteX6" fmla="*/ 965688 w 965688"/>
              <a:gd name="connsiteY6" fmla="*/ 0 h 1485123"/>
              <a:gd name="connsiteX0" fmla="*/ 965688 w 974481"/>
              <a:gd name="connsiteY0" fmla="*/ 0 h 2938308"/>
              <a:gd name="connsiteX1" fmla="*/ 130419 w 974481"/>
              <a:gd name="connsiteY1" fmla="*/ 308348 h 2938308"/>
              <a:gd name="connsiteX2" fmla="*/ 807427 w 974481"/>
              <a:gd name="connsiteY2" fmla="*/ 1363094 h 2938308"/>
              <a:gd name="connsiteX3" fmla="*/ 939312 w 974481"/>
              <a:gd name="connsiteY3" fmla="*/ 2929522 h 2938308"/>
              <a:gd name="connsiteX4" fmla="*/ 860181 w 974481"/>
              <a:gd name="connsiteY4" fmla="*/ 1310377 h 2938308"/>
              <a:gd name="connsiteX5" fmla="*/ 253512 w 974481"/>
              <a:gd name="connsiteY5" fmla="*/ 314618 h 2938308"/>
              <a:gd name="connsiteX6" fmla="*/ 948103 w 974481"/>
              <a:gd name="connsiteY6" fmla="*/ 77870 h 2938308"/>
              <a:gd name="connsiteX7" fmla="*/ 965688 w 974481"/>
              <a:gd name="connsiteY7" fmla="*/ 0 h 2938308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53512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09551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965688 w 1066800"/>
              <a:gd name="connsiteY0" fmla="*/ 0 h 3191849"/>
              <a:gd name="connsiteX1" fmla="*/ 130419 w 1066800"/>
              <a:gd name="connsiteY1" fmla="*/ 308348 h 3191849"/>
              <a:gd name="connsiteX2" fmla="*/ 807427 w 1066800"/>
              <a:gd name="connsiteY2" fmla="*/ 1363094 h 3191849"/>
              <a:gd name="connsiteX3" fmla="*/ 939312 w 1066800"/>
              <a:gd name="connsiteY3" fmla="*/ 2929522 h 3191849"/>
              <a:gd name="connsiteX4" fmla="*/ 1053612 w 1066800"/>
              <a:gd name="connsiteY4" fmla="*/ 2921992 h 3191849"/>
              <a:gd name="connsiteX5" fmla="*/ 860181 w 1066800"/>
              <a:gd name="connsiteY5" fmla="*/ 1310377 h 3191849"/>
              <a:gd name="connsiteX6" fmla="*/ 209551 w 1066800"/>
              <a:gd name="connsiteY6" fmla="*/ 314618 h 3191849"/>
              <a:gd name="connsiteX7" fmla="*/ 948103 w 1066800"/>
              <a:gd name="connsiteY7" fmla="*/ 77870 h 3191849"/>
              <a:gd name="connsiteX8" fmla="*/ 965688 w 1066800"/>
              <a:gd name="connsiteY8" fmla="*/ 0 h 3191849"/>
              <a:gd name="connsiteX0" fmla="*/ 835269 w 936381"/>
              <a:gd name="connsiteY0" fmla="*/ 0 h 3191849"/>
              <a:gd name="connsiteX1" fmla="*/ 0 w 936381"/>
              <a:gd name="connsiteY1" fmla="*/ 308348 h 3191849"/>
              <a:gd name="connsiteX2" fmla="*/ 677008 w 936381"/>
              <a:gd name="connsiteY2" fmla="*/ 1363094 h 3191849"/>
              <a:gd name="connsiteX3" fmla="*/ 808893 w 936381"/>
              <a:gd name="connsiteY3" fmla="*/ 2929522 h 3191849"/>
              <a:gd name="connsiteX4" fmla="*/ 923193 w 936381"/>
              <a:gd name="connsiteY4" fmla="*/ 2921992 h 3191849"/>
              <a:gd name="connsiteX5" fmla="*/ 729762 w 936381"/>
              <a:gd name="connsiteY5" fmla="*/ 1310377 h 3191849"/>
              <a:gd name="connsiteX6" fmla="*/ 79132 w 936381"/>
              <a:gd name="connsiteY6" fmla="*/ 314618 h 3191849"/>
              <a:gd name="connsiteX7" fmla="*/ 817684 w 936381"/>
              <a:gd name="connsiteY7" fmla="*/ 77870 h 3191849"/>
              <a:gd name="connsiteX8" fmla="*/ 835269 w 936381"/>
              <a:gd name="connsiteY8" fmla="*/ 0 h 3191849"/>
              <a:gd name="connsiteX0" fmla="*/ 861646 w 962758"/>
              <a:gd name="connsiteY0" fmla="*/ 0 h 3191849"/>
              <a:gd name="connsiteX1" fmla="*/ 0 w 962758"/>
              <a:gd name="connsiteY1" fmla="*/ 308348 h 3191849"/>
              <a:gd name="connsiteX2" fmla="*/ 703385 w 962758"/>
              <a:gd name="connsiteY2" fmla="*/ 1363094 h 3191849"/>
              <a:gd name="connsiteX3" fmla="*/ 835270 w 962758"/>
              <a:gd name="connsiteY3" fmla="*/ 2929522 h 3191849"/>
              <a:gd name="connsiteX4" fmla="*/ 949570 w 962758"/>
              <a:gd name="connsiteY4" fmla="*/ 2921992 h 3191849"/>
              <a:gd name="connsiteX5" fmla="*/ 756139 w 962758"/>
              <a:gd name="connsiteY5" fmla="*/ 1310377 h 3191849"/>
              <a:gd name="connsiteX6" fmla="*/ 105509 w 962758"/>
              <a:gd name="connsiteY6" fmla="*/ 314618 h 3191849"/>
              <a:gd name="connsiteX7" fmla="*/ 844061 w 962758"/>
              <a:gd name="connsiteY7" fmla="*/ 77870 h 3191849"/>
              <a:gd name="connsiteX8" fmla="*/ 861646 w 962758"/>
              <a:gd name="connsiteY8" fmla="*/ 0 h 3191849"/>
              <a:gd name="connsiteX0" fmla="*/ 861646 w 962758"/>
              <a:gd name="connsiteY0" fmla="*/ 0 h 3191849"/>
              <a:gd name="connsiteX1" fmla="*/ 0 w 962758"/>
              <a:gd name="connsiteY1" fmla="*/ 308348 h 3191849"/>
              <a:gd name="connsiteX2" fmla="*/ 703385 w 962758"/>
              <a:gd name="connsiteY2" fmla="*/ 1363094 h 3191849"/>
              <a:gd name="connsiteX3" fmla="*/ 835270 w 962758"/>
              <a:gd name="connsiteY3" fmla="*/ 2929522 h 3191849"/>
              <a:gd name="connsiteX4" fmla="*/ 949570 w 962758"/>
              <a:gd name="connsiteY4" fmla="*/ 2921992 h 3191849"/>
              <a:gd name="connsiteX5" fmla="*/ 756139 w 962758"/>
              <a:gd name="connsiteY5" fmla="*/ 1310377 h 3191849"/>
              <a:gd name="connsiteX6" fmla="*/ 96717 w 962758"/>
              <a:gd name="connsiteY6" fmla="*/ 329680 h 3191849"/>
              <a:gd name="connsiteX7" fmla="*/ 844061 w 962758"/>
              <a:gd name="connsiteY7" fmla="*/ 77870 h 3191849"/>
              <a:gd name="connsiteX8" fmla="*/ 861646 w 962758"/>
              <a:gd name="connsiteY8" fmla="*/ 0 h 3191849"/>
              <a:gd name="connsiteX0" fmla="*/ 861646 w 962758"/>
              <a:gd name="connsiteY0" fmla="*/ 0 h 3191849"/>
              <a:gd name="connsiteX1" fmla="*/ 0 w 962758"/>
              <a:gd name="connsiteY1" fmla="*/ 308348 h 3191849"/>
              <a:gd name="connsiteX2" fmla="*/ 703385 w 962758"/>
              <a:gd name="connsiteY2" fmla="*/ 1363094 h 3191849"/>
              <a:gd name="connsiteX3" fmla="*/ 835270 w 962758"/>
              <a:gd name="connsiteY3" fmla="*/ 2929522 h 3191849"/>
              <a:gd name="connsiteX4" fmla="*/ 949570 w 962758"/>
              <a:gd name="connsiteY4" fmla="*/ 2921992 h 3191849"/>
              <a:gd name="connsiteX5" fmla="*/ 756139 w 962758"/>
              <a:gd name="connsiteY5" fmla="*/ 1310377 h 3191849"/>
              <a:gd name="connsiteX6" fmla="*/ 96717 w 962758"/>
              <a:gd name="connsiteY6" fmla="*/ 329680 h 3191849"/>
              <a:gd name="connsiteX7" fmla="*/ 844061 w 962758"/>
              <a:gd name="connsiteY7" fmla="*/ 77870 h 3191849"/>
              <a:gd name="connsiteX8" fmla="*/ 861646 w 962758"/>
              <a:gd name="connsiteY8" fmla="*/ 0 h 3191849"/>
              <a:gd name="connsiteX0" fmla="*/ 861646 w 967155"/>
              <a:gd name="connsiteY0" fmla="*/ 0 h 3189339"/>
              <a:gd name="connsiteX1" fmla="*/ 0 w 967155"/>
              <a:gd name="connsiteY1" fmla="*/ 308348 h 3189339"/>
              <a:gd name="connsiteX2" fmla="*/ 703385 w 967155"/>
              <a:gd name="connsiteY2" fmla="*/ 1363094 h 3189339"/>
              <a:gd name="connsiteX3" fmla="*/ 835270 w 967155"/>
              <a:gd name="connsiteY3" fmla="*/ 2929522 h 3189339"/>
              <a:gd name="connsiteX4" fmla="*/ 949570 w 967155"/>
              <a:gd name="connsiteY4" fmla="*/ 2921992 h 3189339"/>
              <a:gd name="connsiteX5" fmla="*/ 729762 w 967155"/>
              <a:gd name="connsiteY5" fmla="*/ 1325440 h 3189339"/>
              <a:gd name="connsiteX6" fmla="*/ 96717 w 967155"/>
              <a:gd name="connsiteY6" fmla="*/ 329680 h 3189339"/>
              <a:gd name="connsiteX7" fmla="*/ 844061 w 967155"/>
              <a:gd name="connsiteY7" fmla="*/ 77870 h 3189339"/>
              <a:gd name="connsiteX8" fmla="*/ 861646 w 967155"/>
              <a:gd name="connsiteY8" fmla="*/ 0 h 3189339"/>
              <a:gd name="connsiteX0" fmla="*/ 861646 w 967155"/>
              <a:gd name="connsiteY0" fmla="*/ 0 h 3189339"/>
              <a:gd name="connsiteX1" fmla="*/ 0 w 967155"/>
              <a:gd name="connsiteY1" fmla="*/ 308348 h 3189339"/>
              <a:gd name="connsiteX2" fmla="*/ 703385 w 967155"/>
              <a:gd name="connsiteY2" fmla="*/ 1363094 h 3189339"/>
              <a:gd name="connsiteX3" fmla="*/ 835270 w 967155"/>
              <a:gd name="connsiteY3" fmla="*/ 2929522 h 3189339"/>
              <a:gd name="connsiteX4" fmla="*/ 949570 w 967155"/>
              <a:gd name="connsiteY4" fmla="*/ 2921992 h 3189339"/>
              <a:gd name="connsiteX5" fmla="*/ 729762 w 967155"/>
              <a:gd name="connsiteY5" fmla="*/ 1325440 h 3189339"/>
              <a:gd name="connsiteX6" fmla="*/ 96717 w 967155"/>
              <a:gd name="connsiteY6" fmla="*/ 329680 h 3189339"/>
              <a:gd name="connsiteX7" fmla="*/ 844061 w 967155"/>
              <a:gd name="connsiteY7" fmla="*/ 77870 h 3189339"/>
              <a:gd name="connsiteX8" fmla="*/ 861646 w 967155"/>
              <a:gd name="connsiteY8" fmla="*/ 0 h 3189339"/>
              <a:gd name="connsiteX0" fmla="*/ 861646 w 923193"/>
              <a:gd name="connsiteY0" fmla="*/ 0 h 3189339"/>
              <a:gd name="connsiteX1" fmla="*/ 0 w 923193"/>
              <a:gd name="connsiteY1" fmla="*/ 308348 h 3189339"/>
              <a:gd name="connsiteX2" fmla="*/ 703385 w 923193"/>
              <a:gd name="connsiteY2" fmla="*/ 1363094 h 3189339"/>
              <a:gd name="connsiteX3" fmla="*/ 835270 w 923193"/>
              <a:gd name="connsiteY3" fmla="*/ 2929522 h 3189339"/>
              <a:gd name="connsiteX4" fmla="*/ 905608 w 923193"/>
              <a:gd name="connsiteY4" fmla="*/ 2921992 h 3189339"/>
              <a:gd name="connsiteX5" fmla="*/ 729762 w 923193"/>
              <a:gd name="connsiteY5" fmla="*/ 1325440 h 3189339"/>
              <a:gd name="connsiteX6" fmla="*/ 96717 w 923193"/>
              <a:gd name="connsiteY6" fmla="*/ 329680 h 3189339"/>
              <a:gd name="connsiteX7" fmla="*/ 844061 w 923193"/>
              <a:gd name="connsiteY7" fmla="*/ 77870 h 3189339"/>
              <a:gd name="connsiteX8" fmla="*/ 861646 w 923193"/>
              <a:gd name="connsiteY8" fmla="*/ 0 h 3189339"/>
              <a:gd name="connsiteX0" fmla="*/ 861646 w 923193"/>
              <a:gd name="connsiteY0" fmla="*/ 0 h 3189339"/>
              <a:gd name="connsiteX1" fmla="*/ 0 w 923193"/>
              <a:gd name="connsiteY1" fmla="*/ 308348 h 3189339"/>
              <a:gd name="connsiteX2" fmla="*/ 703385 w 923193"/>
              <a:gd name="connsiteY2" fmla="*/ 1363094 h 3189339"/>
              <a:gd name="connsiteX3" fmla="*/ 835270 w 923193"/>
              <a:gd name="connsiteY3" fmla="*/ 2929522 h 3189339"/>
              <a:gd name="connsiteX4" fmla="*/ 905608 w 923193"/>
              <a:gd name="connsiteY4" fmla="*/ 2921992 h 3189339"/>
              <a:gd name="connsiteX5" fmla="*/ 729762 w 923193"/>
              <a:gd name="connsiteY5" fmla="*/ 1325440 h 3189339"/>
              <a:gd name="connsiteX6" fmla="*/ 96717 w 923193"/>
              <a:gd name="connsiteY6" fmla="*/ 329680 h 3189339"/>
              <a:gd name="connsiteX7" fmla="*/ 844061 w 923193"/>
              <a:gd name="connsiteY7" fmla="*/ 77870 h 3189339"/>
              <a:gd name="connsiteX8" fmla="*/ 861646 w 923193"/>
              <a:gd name="connsiteY8" fmla="*/ 0 h 3189339"/>
              <a:gd name="connsiteX0" fmla="*/ 861646 w 905608"/>
              <a:gd name="connsiteY0" fmla="*/ 0 h 3078885"/>
              <a:gd name="connsiteX1" fmla="*/ 0 w 905608"/>
              <a:gd name="connsiteY1" fmla="*/ 308348 h 3078885"/>
              <a:gd name="connsiteX2" fmla="*/ 703385 w 905608"/>
              <a:gd name="connsiteY2" fmla="*/ 1363094 h 3078885"/>
              <a:gd name="connsiteX3" fmla="*/ 835270 w 905608"/>
              <a:gd name="connsiteY3" fmla="*/ 2929522 h 3078885"/>
              <a:gd name="connsiteX4" fmla="*/ 905608 w 905608"/>
              <a:gd name="connsiteY4" fmla="*/ 2921992 h 3078885"/>
              <a:gd name="connsiteX5" fmla="*/ 729762 w 905608"/>
              <a:gd name="connsiteY5" fmla="*/ 1325440 h 3078885"/>
              <a:gd name="connsiteX6" fmla="*/ 96717 w 905608"/>
              <a:gd name="connsiteY6" fmla="*/ 329680 h 3078885"/>
              <a:gd name="connsiteX7" fmla="*/ 844061 w 905608"/>
              <a:gd name="connsiteY7" fmla="*/ 77870 h 3078885"/>
              <a:gd name="connsiteX8" fmla="*/ 861646 w 905608"/>
              <a:gd name="connsiteY8" fmla="*/ 0 h 3078885"/>
              <a:gd name="connsiteX0" fmla="*/ 861646 w 905608"/>
              <a:gd name="connsiteY0" fmla="*/ 0 h 3078885"/>
              <a:gd name="connsiteX1" fmla="*/ 0 w 905608"/>
              <a:gd name="connsiteY1" fmla="*/ 308348 h 3078885"/>
              <a:gd name="connsiteX2" fmla="*/ 703385 w 905608"/>
              <a:gd name="connsiteY2" fmla="*/ 1363094 h 3078885"/>
              <a:gd name="connsiteX3" fmla="*/ 835270 w 905608"/>
              <a:gd name="connsiteY3" fmla="*/ 2929522 h 3078885"/>
              <a:gd name="connsiteX4" fmla="*/ 905608 w 905608"/>
              <a:gd name="connsiteY4" fmla="*/ 2921992 h 3078885"/>
              <a:gd name="connsiteX5" fmla="*/ 729762 w 905608"/>
              <a:gd name="connsiteY5" fmla="*/ 1325440 h 3078885"/>
              <a:gd name="connsiteX6" fmla="*/ 96717 w 905608"/>
              <a:gd name="connsiteY6" fmla="*/ 329680 h 3078885"/>
              <a:gd name="connsiteX7" fmla="*/ 844061 w 905608"/>
              <a:gd name="connsiteY7" fmla="*/ 77870 h 3078885"/>
              <a:gd name="connsiteX8" fmla="*/ 861646 w 905608"/>
              <a:gd name="connsiteY8" fmla="*/ 0 h 3078885"/>
              <a:gd name="connsiteX0" fmla="*/ 861646 w 921728"/>
              <a:gd name="connsiteY0" fmla="*/ 0 h 2938308"/>
              <a:gd name="connsiteX1" fmla="*/ 0 w 921728"/>
              <a:gd name="connsiteY1" fmla="*/ 308348 h 2938308"/>
              <a:gd name="connsiteX2" fmla="*/ 703385 w 921728"/>
              <a:gd name="connsiteY2" fmla="*/ 1363094 h 2938308"/>
              <a:gd name="connsiteX3" fmla="*/ 835270 w 921728"/>
              <a:gd name="connsiteY3" fmla="*/ 2929522 h 2938308"/>
              <a:gd name="connsiteX4" fmla="*/ 905608 w 921728"/>
              <a:gd name="connsiteY4" fmla="*/ 2921992 h 2938308"/>
              <a:gd name="connsiteX5" fmla="*/ 729762 w 921728"/>
              <a:gd name="connsiteY5" fmla="*/ 1325440 h 2938308"/>
              <a:gd name="connsiteX6" fmla="*/ 96717 w 921728"/>
              <a:gd name="connsiteY6" fmla="*/ 329680 h 2938308"/>
              <a:gd name="connsiteX7" fmla="*/ 844061 w 921728"/>
              <a:gd name="connsiteY7" fmla="*/ 77870 h 2938308"/>
              <a:gd name="connsiteX8" fmla="*/ 861646 w 921728"/>
              <a:gd name="connsiteY8" fmla="*/ 0 h 2938308"/>
              <a:gd name="connsiteX0" fmla="*/ 861646 w 905608"/>
              <a:gd name="connsiteY0" fmla="*/ 0 h 2930777"/>
              <a:gd name="connsiteX1" fmla="*/ 0 w 905608"/>
              <a:gd name="connsiteY1" fmla="*/ 308348 h 2930777"/>
              <a:gd name="connsiteX2" fmla="*/ 703385 w 905608"/>
              <a:gd name="connsiteY2" fmla="*/ 1363094 h 2930777"/>
              <a:gd name="connsiteX3" fmla="*/ 747347 w 905608"/>
              <a:gd name="connsiteY3" fmla="*/ 2921991 h 2930777"/>
              <a:gd name="connsiteX4" fmla="*/ 905608 w 905608"/>
              <a:gd name="connsiteY4" fmla="*/ 2921992 h 2930777"/>
              <a:gd name="connsiteX5" fmla="*/ 729762 w 905608"/>
              <a:gd name="connsiteY5" fmla="*/ 1325440 h 2930777"/>
              <a:gd name="connsiteX6" fmla="*/ 96717 w 905608"/>
              <a:gd name="connsiteY6" fmla="*/ 329680 h 2930777"/>
              <a:gd name="connsiteX7" fmla="*/ 844061 w 905608"/>
              <a:gd name="connsiteY7" fmla="*/ 77870 h 2930777"/>
              <a:gd name="connsiteX8" fmla="*/ 861646 w 905608"/>
              <a:gd name="connsiteY8" fmla="*/ 0 h 2930777"/>
              <a:gd name="connsiteX0" fmla="*/ 861646 w 861646"/>
              <a:gd name="connsiteY0" fmla="*/ 0 h 2930777"/>
              <a:gd name="connsiteX1" fmla="*/ 0 w 861646"/>
              <a:gd name="connsiteY1" fmla="*/ 308348 h 2930777"/>
              <a:gd name="connsiteX2" fmla="*/ 703385 w 861646"/>
              <a:gd name="connsiteY2" fmla="*/ 1363094 h 2930777"/>
              <a:gd name="connsiteX3" fmla="*/ 747347 w 861646"/>
              <a:gd name="connsiteY3" fmla="*/ 2921991 h 2930777"/>
              <a:gd name="connsiteX4" fmla="*/ 826477 w 861646"/>
              <a:gd name="connsiteY4" fmla="*/ 2921992 h 2930777"/>
              <a:gd name="connsiteX5" fmla="*/ 729762 w 861646"/>
              <a:gd name="connsiteY5" fmla="*/ 1325440 h 2930777"/>
              <a:gd name="connsiteX6" fmla="*/ 96717 w 861646"/>
              <a:gd name="connsiteY6" fmla="*/ 329680 h 2930777"/>
              <a:gd name="connsiteX7" fmla="*/ 844061 w 861646"/>
              <a:gd name="connsiteY7" fmla="*/ 77870 h 2930777"/>
              <a:gd name="connsiteX8" fmla="*/ 861646 w 861646"/>
              <a:gd name="connsiteY8" fmla="*/ 0 h 2930777"/>
              <a:gd name="connsiteX0" fmla="*/ 861646 w 861646"/>
              <a:gd name="connsiteY0" fmla="*/ 0 h 2930777"/>
              <a:gd name="connsiteX1" fmla="*/ 0 w 861646"/>
              <a:gd name="connsiteY1" fmla="*/ 308348 h 2930777"/>
              <a:gd name="connsiteX2" fmla="*/ 703385 w 861646"/>
              <a:gd name="connsiteY2" fmla="*/ 1363094 h 2930777"/>
              <a:gd name="connsiteX3" fmla="*/ 747347 w 861646"/>
              <a:gd name="connsiteY3" fmla="*/ 2921991 h 2930777"/>
              <a:gd name="connsiteX4" fmla="*/ 800100 w 861646"/>
              <a:gd name="connsiteY4" fmla="*/ 2921992 h 2930777"/>
              <a:gd name="connsiteX5" fmla="*/ 729762 w 861646"/>
              <a:gd name="connsiteY5" fmla="*/ 1325440 h 2930777"/>
              <a:gd name="connsiteX6" fmla="*/ 96717 w 861646"/>
              <a:gd name="connsiteY6" fmla="*/ 329680 h 2930777"/>
              <a:gd name="connsiteX7" fmla="*/ 844061 w 861646"/>
              <a:gd name="connsiteY7" fmla="*/ 77870 h 2930777"/>
              <a:gd name="connsiteX8" fmla="*/ 861646 w 861646"/>
              <a:gd name="connsiteY8" fmla="*/ 0 h 2930777"/>
              <a:gd name="connsiteX0" fmla="*/ 861646 w 861646"/>
              <a:gd name="connsiteY0" fmla="*/ 0 h 2930777"/>
              <a:gd name="connsiteX1" fmla="*/ 0 w 861646"/>
              <a:gd name="connsiteY1" fmla="*/ 308348 h 2930777"/>
              <a:gd name="connsiteX2" fmla="*/ 659424 w 861646"/>
              <a:gd name="connsiteY2" fmla="*/ 1295316 h 2930777"/>
              <a:gd name="connsiteX3" fmla="*/ 747347 w 861646"/>
              <a:gd name="connsiteY3" fmla="*/ 2921991 h 2930777"/>
              <a:gd name="connsiteX4" fmla="*/ 800100 w 861646"/>
              <a:gd name="connsiteY4" fmla="*/ 2921992 h 2930777"/>
              <a:gd name="connsiteX5" fmla="*/ 729762 w 861646"/>
              <a:gd name="connsiteY5" fmla="*/ 1325440 h 2930777"/>
              <a:gd name="connsiteX6" fmla="*/ 96717 w 861646"/>
              <a:gd name="connsiteY6" fmla="*/ 329680 h 2930777"/>
              <a:gd name="connsiteX7" fmla="*/ 844061 w 861646"/>
              <a:gd name="connsiteY7" fmla="*/ 77870 h 2930777"/>
              <a:gd name="connsiteX8" fmla="*/ 861646 w 861646"/>
              <a:gd name="connsiteY8" fmla="*/ 0 h 2930777"/>
              <a:gd name="connsiteX0" fmla="*/ 861646 w 861646"/>
              <a:gd name="connsiteY0" fmla="*/ 0 h 2930777"/>
              <a:gd name="connsiteX1" fmla="*/ 0 w 861646"/>
              <a:gd name="connsiteY1" fmla="*/ 308348 h 2930777"/>
              <a:gd name="connsiteX2" fmla="*/ 659424 w 861646"/>
              <a:gd name="connsiteY2" fmla="*/ 1295316 h 2930777"/>
              <a:gd name="connsiteX3" fmla="*/ 747347 w 861646"/>
              <a:gd name="connsiteY3" fmla="*/ 2921991 h 2930777"/>
              <a:gd name="connsiteX4" fmla="*/ 800100 w 861646"/>
              <a:gd name="connsiteY4" fmla="*/ 2921992 h 2930777"/>
              <a:gd name="connsiteX5" fmla="*/ 712177 w 861646"/>
              <a:gd name="connsiteY5" fmla="*/ 1302848 h 2930777"/>
              <a:gd name="connsiteX6" fmla="*/ 96717 w 861646"/>
              <a:gd name="connsiteY6" fmla="*/ 329680 h 2930777"/>
              <a:gd name="connsiteX7" fmla="*/ 844061 w 861646"/>
              <a:gd name="connsiteY7" fmla="*/ 77870 h 2930777"/>
              <a:gd name="connsiteX8" fmla="*/ 861646 w 861646"/>
              <a:gd name="connsiteY8" fmla="*/ 0 h 2930777"/>
              <a:gd name="connsiteX0" fmla="*/ 861646 w 861646"/>
              <a:gd name="connsiteY0" fmla="*/ 0 h 2930777"/>
              <a:gd name="connsiteX1" fmla="*/ 0 w 861646"/>
              <a:gd name="connsiteY1" fmla="*/ 308348 h 2930777"/>
              <a:gd name="connsiteX2" fmla="*/ 659424 w 861646"/>
              <a:gd name="connsiteY2" fmla="*/ 1295316 h 2930777"/>
              <a:gd name="connsiteX3" fmla="*/ 747347 w 861646"/>
              <a:gd name="connsiteY3" fmla="*/ 2921991 h 2930777"/>
              <a:gd name="connsiteX4" fmla="*/ 800100 w 861646"/>
              <a:gd name="connsiteY4" fmla="*/ 2921992 h 2930777"/>
              <a:gd name="connsiteX5" fmla="*/ 712177 w 861646"/>
              <a:gd name="connsiteY5" fmla="*/ 1302848 h 2930777"/>
              <a:gd name="connsiteX6" fmla="*/ 96717 w 861646"/>
              <a:gd name="connsiteY6" fmla="*/ 329680 h 2930777"/>
              <a:gd name="connsiteX7" fmla="*/ 844061 w 861646"/>
              <a:gd name="connsiteY7" fmla="*/ 77870 h 2930777"/>
              <a:gd name="connsiteX8" fmla="*/ 861646 w 861646"/>
              <a:gd name="connsiteY8" fmla="*/ 0 h 293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646" h="2930777">
                <a:moveTo>
                  <a:pt x="861646" y="0"/>
                </a:moveTo>
                <a:cubicBezTo>
                  <a:pt x="183174" y="1706"/>
                  <a:pt x="11722" y="265848"/>
                  <a:pt x="0" y="308348"/>
                </a:cubicBezTo>
                <a:cubicBezTo>
                  <a:pt x="106973" y="525489"/>
                  <a:pt x="489440" y="1015628"/>
                  <a:pt x="659424" y="1295316"/>
                </a:cubicBezTo>
                <a:cubicBezTo>
                  <a:pt x="678474" y="1776109"/>
                  <a:pt x="738555" y="2930777"/>
                  <a:pt x="747347" y="2921991"/>
                </a:cubicBezTo>
                <a:cubicBezTo>
                  <a:pt x="833805" y="2905674"/>
                  <a:pt x="738554" y="2903164"/>
                  <a:pt x="800100" y="2921992"/>
                </a:cubicBezTo>
                <a:cubicBezTo>
                  <a:pt x="782515" y="2654645"/>
                  <a:pt x="722435" y="1556669"/>
                  <a:pt x="712177" y="1302848"/>
                </a:cubicBezTo>
                <a:cubicBezTo>
                  <a:pt x="411773" y="860756"/>
                  <a:pt x="145075" y="472339"/>
                  <a:pt x="96717" y="329680"/>
                </a:cubicBezTo>
                <a:cubicBezTo>
                  <a:pt x="133352" y="269759"/>
                  <a:pt x="304800" y="104896"/>
                  <a:pt x="844061" y="77870"/>
                </a:cubicBezTo>
                <a:cubicBezTo>
                  <a:pt x="800099" y="19254"/>
                  <a:pt x="836734" y="92524"/>
                  <a:pt x="86164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1434" name="Rectangle 42"/>
          <p:cNvSpPr>
            <a:spLocks noChangeArrowheads="1"/>
          </p:cNvSpPr>
          <p:nvPr/>
        </p:nvSpPr>
        <p:spPr bwMode="auto">
          <a:xfrm>
            <a:off x="2787161" y="2373924"/>
            <a:ext cx="4044463" cy="21980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noAutofit/>
          </a:bodyPr>
          <a:lstStyle/>
          <a:p>
            <a:endParaRPr lang="es-HN"/>
          </a:p>
        </p:txBody>
      </p:sp>
      <p:sp>
        <p:nvSpPr>
          <p:cNvPr id="571452" name="AutoShape 60"/>
          <p:cNvSpPr>
            <a:spLocks/>
          </p:cNvSpPr>
          <p:nvPr/>
        </p:nvSpPr>
        <p:spPr bwMode="auto">
          <a:xfrm>
            <a:off x="7321550" y="1571625"/>
            <a:ext cx="88900" cy="266700"/>
          </a:xfrm>
          <a:prstGeom prst="rightBracket">
            <a:avLst>
              <a:gd name="adj" fmla="val 25000"/>
            </a:avLst>
          </a:prstGeom>
          <a:noFill/>
          <a:ln w="38100">
            <a:solidFill>
              <a:schemeClr val="tx1"/>
            </a:solidFill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s-HN"/>
          </a:p>
        </p:txBody>
      </p:sp>
      <p:grpSp>
        <p:nvGrpSpPr>
          <p:cNvPr id="70" name="Group 69"/>
          <p:cNvGrpSpPr/>
          <p:nvPr/>
        </p:nvGrpSpPr>
        <p:grpSpPr>
          <a:xfrm>
            <a:off x="8272709" y="1100871"/>
            <a:ext cx="90973" cy="266700"/>
            <a:chOff x="8272709" y="1109663"/>
            <a:chExt cx="90973" cy="266700"/>
          </a:xfrm>
        </p:grpSpPr>
        <p:sp>
          <p:nvSpPr>
            <p:cNvPr id="571463" name="AutoShape 71"/>
            <p:cNvSpPr>
              <a:spLocks/>
            </p:cNvSpPr>
            <p:nvPr/>
          </p:nvSpPr>
          <p:spPr bwMode="auto">
            <a:xfrm>
              <a:off x="8274782" y="1109663"/>
              <a:ext cx="88900" cy="266700"/>
            </a:xfrm>
            <a:prstGeom prst="rightBracket">
              <a:avLst>
                <a:gd name="adj" fmla="val 25000"/>
              </a:avLst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HN">
                <a:latin typeface="Arial" charset="0"/>
              </a:endParaRPr>
            </a:p>
          </p:txBody>
        </p:sp>
        <p:sp>
          <p:nvSpPr>
            <p:cNvPr id="571464" name="Rectangle 72"/>
            <p:cNvSpPr>
              <a:spLocks noChangeArrowheads="1"/>
            </p:cNvSpPr>
            <p:nvPr/>
          </p:nvSpPr>
          <p:spPr bwMode="auto">
            <a:xfrm>
              <a:off x="8272709" y="1204913"/>
              <a:ext cx="44450" cy="60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s-HN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716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1.48148E-6 C 0.02968 -0.07361 0.05954 -0.14722 0.08437 -0.16667 C 0.10954 -0.18611 0.13906 -0.15834 0.14999 -0.11736 C 0.16093 -0.07639 0.14878 0.05023 0.14999 0.07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C -0.00018 0.01806 0.00243 0.09329 -0.00139 0.11227 C -0.00521 0.13171 -0.01841 0.11296 -0.02292 0.1129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2.5E-6 -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71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" dur="2000" fill="hold"/>
                                        <p:tgtEl>
                                          <p:spTgt spid="571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77556E-17 C -0.08681 0.01343 -0.1724 0.02824 -0.20868 0.05648 C -0.24497 0.08472 -0.22552 0.14745 -0.21719 0.16875 C -0.20886 0.19005 -0.17083 0.18125 -0.15868 0.18449 " pathEditMode="relative" rAng="0" ptsTypes="aaas">
                                      <p:cBhvr>
                                        <p:cTn id="2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4765 L -2.5E-6 -3.3310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71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68 0.18449 C -0.16945 0.18241 -0.21493 0.19352 -0.22309 0.17153 C -0.23125 0.14954 -0.24462 0.08125 -0.20764 0.05232 C -0.17066 0.02338 -0.08698 0.01019 -0.00087 -0.00139 " pathEditMode="relative" rAng="0" ptsTypes="aaaa">
                                      <p:cBhvr>
                                        <p:cTn id="4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33334 L 0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71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99 0.07939 C 0.15885 -0.01042 0.16787 -0.10001 0.15121 -0.13496 C 0.13454 -0.16992 0.07534 -0.16575 0.04999 -0.13033 C 0.02465 -0.09492 0.00156 0.05856 -0.00122 0.07777 " pathEditMode="relative" ptsTypes="aa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animBg="1"/>
      <p:bldP spid="71" grpId="0" animBg="1"/>
      <p:bldP spid="571455" grpId="0" animBg="1"/>
      <p:bldP spid="571455" grpId="1" animBg="1"/>
      <p:bldP spid="69" grpId="0" animBg="1"/>
      <p:bldP spid="571434" grpId="0" animBg="1"/>
      <p:bldP spid="571434" grpId="1" animBg="1"/>
      <p:bldP spid="571452" grpId="0" animBg="1"/>
      <p:bldP spid="571452" grpId="1" animBg="1"/>
      <p:bldP spid="571452" grpId="2" animBg="1"/>
    </p:bldLst>
  </p:timing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</Template>
  <TotalTime>233378</TotalTime>
  <Words>19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Wingdings</vt:lpstr>
      <vt:lpstr>Calibri Light</vt:lpstr>
      <vt:lpstr>Times New Roman</vt:lpstr>
      <vt:lpstr>Candara</vt:lpstr>
      <vt:lpstr>Calibri</vt:lpstr>
      <vt:lpstr>Lectures</vt:lpstr>
      <vt:lpstr>Office Theme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Treatment</dc:title>
  <dc:creator>Monroe Weber-Shirk</dc:creator>
  <cp:lastModifiedBy>Zoe Anne Maisel</cp:lastModifiedBy>
  <cp:revision>7221</cp:revision>
  <dcterms:created xsi:type="dcterms:W3CDTF">2004-08-02T19:16:35Z</dcterms:created>
  <dcterms:modified xsi:type="dcterms:W3CDTF">2019-02-19T05:03:18Z</dcterms:modified>
</cp:coreProperties>
</file>