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2" r:id="rId11"/>
    <p:sldId id="264" r:id="rId12"/>
    <p:sldId id="274" r:id="rId13"/>
    <p:sldId id="276" r:id="rId14"/>
    <p:sldId id="265" r:id="rId15"/>
    <p:sldId id="273" r:id="rId16"/>
    <p:sldId id="266" r:id="rId17"/>
    <p:sldId id="267" r:id="rId18"/>
    <p:sldId id="268" r:id="rId19"/>
    <p:sldId id="269" r:id="rId20"/>
    <p:sldId id="270" r:id="rId21"/>
    <p:sldId id="271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94" autoAdjust="0"/>
  </p:normalViewPr>
  <p:slideViewPr>
    <p:cSldViewPr snapToGrid="0">
      <p:cViewPr varScale="1">
        <p:scale>
          <a:sx n="88" d="100"/>
          <a:sy n="88" d="100"/>
        </p:scale>
        <p:origin x="494" y="-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CE64-B02C-4A29-A5B8-BB55C61F4F9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29FF-201C-4BBD-881E-77C930AD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5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4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notesSlide" Target="../notesSlides/notesSlide3.xml"/><Relationship Id="rId26" Type="http://schemas.openxmlformats.org/officeDocument/2006/relationships/image" Target="../media/image31.png"/><Relationship Id="rId3" Type="http://schemas.openxmlformats.org/officeDocument/2006/relationships/tags" Target="../tags/tag24.xml"/><Relationship Id="rId21" Type="http://schemas.openxmlformats.org/officeDocument/2006/relationships/image" Target="../media/image26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30.png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image" Target="../media/image15.png"/><Relationship Id="rId29" Type="http://schemas.openxmlformats.org/officeDocument/2006/relationships/image" Target="../media/image34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29.png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tags" Target="../tags/tag31.xml"/><Relationship Id="rId19" Type="http://schemas.openxmlformats.org/officeDocument/2006/relationships/image" Target="../media/image14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40.xml"/><Relationship Id="rId7" Type="http://schemas.openxmlformats.org/officeDocument/2006/relationships/image" Target="../media/image3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42.xml"/><Relationship Id="rId10" Type="http://schemas.openxmlformats.org/officeDocument/2006/relationships/image" Target="../media/image38.png"/><Relationship Id="rId4" Type="http://schemas.openxmlformats.org/officeDocument/2006/relationships/tags" Target="../tags/tag41.xml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15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4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48.xml"/><Relationship Id="rId15" Type="http://schemas.openxmlformats.org/officeDocument/2006/relationships/image" Target="../media/image2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image" Target="../media/image43.png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50" Type="http://schemas.openxmlformats.org/officeDocument/2006/relationships/image" Target="../media/image54.png"/><Relationship Id="rId55" Type="http://schemas.openxmlformats.org/officeDocument/2006/relationships/image" Target="../media/image59.png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9" Type="http://schemas.openxmlformats.org/officeDocument/2006/relationships/tags" Target="../tags/tag81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4" Type="http://schemas.openxmlformats.org/officeDocument/2006/relationships/image" Target="../media/image48.png"/><Relationship Id="rId52" Type="http://schemas.openxmlformats.org/officeDocument/2006/relationships/image" Target="../media/image56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tags" Target="../tags/tag87.xml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56" Type="http://schemas.openxmlformats.org/officeDocument/2006/relationships/image" Target="../media/image60.png"/><Relationship Id="rId8" Type="http://schemas.openxmlformats.org/officeDocument/2006/relationships/tags" Target="../tags/tag60.xml"/><Relationship Id="rId51" Type="http://schemas.openxmlformats.org/officeDocument/2006/relationships/image" Target="../media/image55.png"/><Relationship Id="rId3" Type="http://schemas.openxmlformats.org/officeDocument/2006/relationships/tags" Target="../tags/tag55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0" Type="http://schemas.openxmlformats.org/officeDocument/2006/relationships/tags" Target="../tags/tag72.xml"/><Relationship Id="rId41" Type="http://schemas.openxmlformats.org/officeDocument/2006/relationships/image" Target="../media/image45.png"/><Relationship Id="rId54" Type="http://schemas.openxmlformats.org/officeDocument/2006/relationships/image" Target="../media/image58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slideLayout" Target="../slideLayouts/slideLayout2.xml"/><Relationship Id="rId4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66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tags" Target="../tags/tag89.xml"/><Relationship Id="rId16" Type="http://schemas.openxmlformats.org/officeDocument/2006/relationships/image" Target="../media/image69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64.png"/><Relationship Id="rId5" Type="http://schemas.openxmlformats.org/officeDocument/2006/relationships/tags" Target="../tags/tag92.xml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tags" Target="../tags/tag9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63.png"/><Relationship Id="rId18" Type="http://schemas.openxmlformats.org/officeDocument/2006/relationships/image" Target="../media/image74.png"/><Relationship Id="rId3" Type="http://schemas.openxmlformats.org/officeDocument/2006/relationships/tags" Target="../tags/tag98.xml"/><Relationship Id="rId21" Type="http://schemas.openxmlformats.org/officeDocument/2006/relationships/image" Target="../media/image77.png"/><Relationship Id="rId7" Type="http://schemas.openxmlformats.org/officeDocument/2006/relationships/tags" Target="../tags/tag102.xml"/><Relationship Id="rId12" Type="http://schemas.openxmlformats.org/officeDocument/2006/relationships/image" Target="../media/image71.png"/><Relationship Id="rId17" Type="http://schemas.openxmlformats.org/officeDocument/2006/relationships/image" Target="../media/image73.png"/><Relationship Id="rId2" Type="http://schemas.openxmlformats.org/officeDocument/2006/relationships/tags" Target="../tags/tag97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15" Type="http://schemas.openxmlformats.org/officeDocument/2006/relationships/image" Target="../media/image67.png"/><Relationship Id="rId10" Type="http://schemas.openxmlformats.org/officeDocument/2006/relationships/tags" Target="../tags/tag105.xml"/><Relationship Id="rId19" Type="http://schemas.openxmlformats.org/officeDocument/2006/relationships/image" Target="../media/image75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26" Type="http://schemas.openxmlformats.org/officeDocument/2006/relationships/slideLayout" Target="../slideLayouts/slideLayout2.xml"/><Relationship Id="rId39" Type="http://schemas.openxmlformats.org/officeDocument/2006/relationships/image" Target="../media/image90.png"/><Relationship Id="rId21" Type="http://schemas.openxmlformats.org/officeDocument/2006/relationships/tags" Target="../tags/tag126.xml"/><Relationship Id="rId34" Type="http://schemas.openxmlformats.org/officeDocument/2006/relationships/image" Target="../media/image85.png"/><Relationship Id="rId42" Type="http://schemas.openxmlformats.org/officeDocument/2006/relationships/image" Target="../media/image93.png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29" Type="http://schemas.openxmlformats.org/officeDocument/2006/relationships/image" Target="../media/image80.png"/><Relationship Id="rId41" Type="http://schemas.openxmlformats.org/officeDocument/2006/relationships/image" Target="../media/image92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tags" Target="../tags/tag129.xml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40" Type="http://schemas.openxmlformats.org/officeDocument/2006/relationships/image" Target="../media/image91.png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31" Type="http://schemas.openxmlformats.org/officeDocument/2006/relationships/image" Target="../media/image82.png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Relationship Id="rId27" Type="http://schemas.openxmlformats.org/officeDocument/2006/relationships/image" Target="../media/image78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43" Type="http://schemas.openxmlformats.org/officeDocument/2006/relationships/image" Target="../media/image94.png"/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tags" Target="../tags/tag130.xml"/><Relationship Id="rId33" Type="http://schemas.openxmlformats.org/officeDocument/2006/relationships/image" Target="../media/image84.png"/><Relationship Id="rId38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tags" Target="../tags/tag1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4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1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1.xml"/><Relationship Id="rId7" Type="http://schemas.openxmlformats.org/officeDocument/2006/relationships/image" Target="../media/image24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BD0A6DBC-31E5-444D-A83F-EA982D6E0FDC}"/>
              </a:ext>
            </a:extLst>
          </p:cNvPr>
          <p:cNvGrpSpPr/>
          <p:nvPr/>
        </p:nvGrpSpPr>
        <p:grpSpPr>
          <a:xfrm>
            <a:off x="717147" y="188890"/>
            <a:ext cx="9620999" cy="6602568"/>
            <a:chOff x="717147" y="188890"/>
            <a:chExt cx="9620999" cy="660256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226BE80-1DC9-4093-97A5-1CB39EABE6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9289" y="3658351"/>
              <a:ext cx="598857" cy="17828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1FC674A-03F8-4947-A4AE-70A18506F94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47" y="3775402"/>
              <a:ext cx="795429" cy="184381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EB0CBF3-354F-4797-98EA-243FD3AB1C07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769216" y="188890"/>
              <a:chExt cx="3230451" cy="648022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EC59A72-FAE2-4BDC-B34F-AA99183B4C3F}"/>
                  </a:ext>
                </a:extLst>
              </p:cNvPr>
              <p:cNvGrpSpPr/>
              <p:nvPr/>
            </p:nvGrpSpPr>
            <p:grpSpPr>
              <a:xfrm>
                <a:off x="3769216" y="188890"/>
                <a:ext cx="3230451" cy="6480220"/>
                <a:chOff x="3494468" y="-1086117"/>
                <a:chExt cx="3230451" cy="648022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B60593A-A81D-43D9-97F3-9766883235EB}"/>
                    </a:ext>
                  </a:extLst>
                </p:cNvPr>
                <p:cNvSpPr/>
                <p:nvPr/>
              </p:nvSpPr>
              <p:spPr>
                <a:xfrm>
                  <a:off x="3790683" y="-1086117"/>
                  <a:ext cx="2601532" cy="6480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E687F31-016D-4011-8506-2094D0B4EAFB}"/>
                    </a:ext>
                  </a:extLst>
                </p:cNvPr>
                <p:cNvGrpSpPr/>
                <p:nvPr/>
              </p:nvGrpSpPr>
              <p:grpSpPr>
                <a:xfrm rot="10800000">
                  <a:off x="3494468" y="1053928"/>
                  <a:ext cx="3230451" cy="4340173"/>
                  <a:chOff x="3494468" y="1053928"/>
                  <a:chExt cx="3230451" cy="4340173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D5756822-CDC4-495B-8611-01A3570955E7}"/>
                      </a:ext>
                    </a:extLst>
                  </p:cNvPr>
                  <p:cNvSpPr/>
                  <p:nvPr/>
                </p:nvSpPr>
                <p:spPr>
                  <a:xfrm>
                    <a:off x="3494468" y="105392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0563BC4-5D53-4FCB-B999-9A347CE8CC01}"/>
                      </a:ext>
                    </a:extLst>
                  </p:cNvPr>
                  <p:cNvSpPr/>
                  <p:nvPr/>
                </p:nvSpPr>
                <p:spPr>
                  <a:xfrm>
                    <a:off x="4123387" y="174509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014D41B6-7168-495D-B269-7DD74C1C3277}"/>
                      </a:ext>
                    </a:extLst>
                  </p:cNvPr>
                  <p:cNvSpPr/>
                  <p:nvPr/>
                </p:nvSpPr>
                <p:spPr>
                  <a:xfrm>
                    <a:off x="3494468" y="243625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404387B8-B4E9-4C0E-BCBB-DE987B101704}"/>
                      </a:ext>
                    </a:extLst>
                  </p:cNvPr>
                  <p:cNvSpPr/>
                  <p:nvPr/>
                </p:nvSpPr>
                <p:spPr>
                  <a:xfrm>
                    <a:off x="4112654" y="312742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E56D3983-A844-480B-A0EB-A2454A1F4BC9}"/>
                      </a:ext>
                    </a:extLst>
                  </p:cNvPr>
                  <p:cNvSpPr/>
                  <p:nvPr/>
                </p:nvSpPr>
                <p:spPr>
                  <a:xfrm>
                    <a:off x="3494468" y="381858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3A524E27-A638-4506-9A7A-ECDF2B8A7B90}"/>
                      </a:ext>
                    </a:extLst>
                  </p:cNvPr>
                  <p:cNvSpPr/>
                  <p:nvPr/>
                </p:nvSpPr>
                <p:spPr>
                  <a:xfrm>
                    <a:off x="4112654" y="450975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432EAE0F-E204-4293-9028-243B16D86A09}"/>
                      </a:ext>
                    </a:extLst>
                  </p:cNvPr>
                  <p:cNvSpPr/>
                  <p:nvPr/>
                </p:nvSpPr>
                <p:spPr>
                  <a:xfrm>
                    <a:off x="3494468" y="520091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453B505-685C-4423-A303-B2EA0759D4AC}"/>
                  </a:ext>
                </a:extLst>
              </p:cNvPr>
              <p:cNvGrpSpPr/>
              <p:nvPr/>
            </p:nvGrpSpPr>
            <p:grpSpPr>
              <a:xfrm rot="10800000">
                <a:off x="4464676" y="4658910"/>
                <a:ext cx="2075636" cy="363829"/>
                <a:chOff x="4496873" y="2572559"/>
                <a:chExt cx="2075636" cy="363829"/>
              </a:xfrm>
            </p:grpSpPr>
            <p:sp>
              <p:nvSpPr>
                <p:cNvPr id="18" name="Arrow: Down 17">
                  <a:extLst>
                    <a:ext uri="{FF2B5EF4-FFF2-40B4-BE49-F238E27FC236}">
                      <a16:creationId xmlns:a16="http://schemas.microsoft.com/office/drawing/2014/main" id="{FD4FB74F-5FF7-4984-9C3E-8EB93C4193EA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E7CB3BFA-EE65-401F-BCE7-4C34A377509D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Arrow: Down 19">
                  <a:extLst>
                    <a:ext uri="{FF2B5EF4-FFF2-40B4-BE49-F238E27FC236}">
                      <a16:creationId xmlns:a16="http://schemas.microsoft.com/office/drawing/2014/main" id="{76145E1D-0B7E-483D-A95C-9D3A82EBAD39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Arrow: Down 20">
                  <a:extLst>
                    <a:ext uri="{FF2B5EF4-FFF2-40B4-BE49-F238E27FC236}">
                      <a16:creationId xmlns:a16="http://schemas.microsoft.com/office/drawing/2014/main" id="{42751251-0491-4A7B-A7F0-D8A1DA58ED62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rrow: Down 21">
                  <a:extLst>
                    <a:ext uri="{FF2B5EF4-FFF2-40B4-BE49-F238E27FC236}">
                      <a16:creationId xmlns:a16="http://schemas.microsoft.com/office/drawing/2014/main" id="{5CEBEBB6-CFB1-40CE-86B4-7A29EA54E60C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D221F-363A-4E7B-8261-86A069343610}"/>
                  </a:ext>
                </a:extLst>
              </p:cNvPr>
              <p:cNvGrpSpPr/>
              <p:nvPr/>
            </p:nvGrpSpPr>
            <p:grpSpPr>
              <a:xfrm>
                <a:off x="4411017" y="2585415"/>
                <a:ext cx="2075636" cy="363829"/>
                <a:chOff x="4496873" y="2572559"/>
                <a:chExt cx="2075636" cy="363829"/>
              </a:xfrm>
            </p:grpSpPr>
            <p:sp>
              <p:nvSpPr>
                <p:cNvPr id="25" name="Arrow: Down 24">
                  <a:extLst>
                    <a:ext uri="{FF2B5EF4-FFF2-40B4-BE49-F238E27FC236}">
                      <a16:creationId xmlns:a16="http://schemas.microsoft.com/office/drawing/2014/main" id="{179C822A-41E2-4A2F-B354-6161663E9B57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Arrow: Down 25">
                  <a:extLst>
                    <a:ext uri="{FF2B5EF4-FFF2-40B4-BE49-F238E27FC236}">
                      <a16:creationId xmlns:a16="http://schemas.microsoft.com/office/drawing/2014/main" id="{507DE5A3-C29A-4B8B-977E-26D210FDFE5B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Arrow: Down 26">
                  <a:extLst>
                    <a:ext uri="{FF2B5EF4-FFF2-40B4-BE49-F238E27FC236}">
                      <a16:creationId xmlns:a16="http://schemas.microsoft.com/office/drawing/2014/main" id="{090BFB16-FF80-41CD-896F-564039850332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row: Down 27">
                  <a:extLst>
                    <a:ext uri="{FF2B5EF4-FFF2-40B4-BE49-F238E27FC236}">
                      <a16:creationId xmlns:a16="http://schemas.microsoft.com/office/drawing/2014/main" id="{7559D04A-EBC4-499F-BB6A-292BA9CB64A6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row: Down 28">
                  <a:extLst>
                    <a:ext uri="{FF2B5EF4-FFF2-40B4-BE49-F238E27FC236}">
                      <a16:creationId xmlns:a16="http://schemas.microsoft.com/office/drawing/2014/main" id="{702EF790-F729-4394-9244-3B29D58980FE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2D7981A-3E95-4082-A7CB-12A0B9E2EEB5}"/>
                  </a:ext>
                </a:extLst>
              </p:cNvPr>
              <p:cNvGrpSpPr/>
              <p:nvPr/>
            </p:nvGrpSpPr>
            <p:grpSpPr>
              <a:xfrm>
                <a:off x="4427117" y="3973111"/>
                <a:ext cx="2075636" cy="363829"/>
                <a:chOff x="4496873" y="2572559"/>
                <a:chExt cx="2075636" cy="363829"/>
              </a:xfrm>
            </p:grpSpPr>
            <p:sp>
              <p:nvSpPr>
                <p:cNvPr id="31" name="Arrow: Down 30">
                  <a:extLst>
                    <a:ext uri="{FF2B5EF4-FFF2-40B4-BE49-F238E27FC236}">
                      <a16:creationId xmlns:a16="http://schemas.microsoft.com/office/drawing/2014/main" id="{57C898AE-6D0C-4896-B0C9-131F5A37E295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row: Down 31">
                  <a:extLst>
                    <a:ext uri="{FF2B5EF4-FFF2-40B4-BE49-F238E27FC236}">
                      <a16:creationId xmlns:a16="http://schemas.microsoft.com/office/drawing/2014/main" id="{80D74E70-36F5-48F2-94C0-84317237B558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Arrow: Down 32">
                  <a:extLst>
                    <a:ext uri="{FF2B5EF4-FFF2-40B4-BE49-F238E27FC236}">
                      <a16:creationId xmlns:a16="http://schemas.microsoft.com/office/drawing/2014/main" id="{BC0B71B5-D3E6-47AF-AC06-E7C8BBAEB27D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row: Down 33">
                  <a:extLst>
                    <a:ext uri="{FF2B5EF4-FFF2-40B4-BE49-F238E27FC236}">
                      <a16:creationId xmlns:a16="http://schemas.microsoft.com/office/drawing/2014/main" id="{5EB07934-9E08-4939-AF20-3A618A64A0C2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rrow: Down 34">
                  <a:extLst>
                    <a:ext uri="{FF2B5EF4-FFF2-40B4-BE49-F238E27FC236}">
                      <a16:creationId xmlns:a16="http://schemas.microsoft.com/office/drawing/2014/main" id="{983BC51D-A0FB-40DE-AA7A-E7C019C69A41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9DC3283-6141-4F31-82B8-E13B136A1E28}"/>
                  </a:ext>
                </a:extLst>
              </p:cNvPr>
              <p:cNvGrpSpPr/>
              <p:nvPr/>
            </p:nvGrpSpPr>
            <p:grpSpPr>
              <a:xfrm rot="10800000">
                <a:off x="4437851" y="3287347"/>
                <a:ext cx="2075636" cy="363829"/>
                <a:chOff x="4496873" y="2572559"/>
                <a:chExt cx="2075636" cy="363829"/>
              </a:xfrm>
            </p:grpSpPr>
            <p:sp>
              <p:nvSpPr>
                <p:cNvPr id="37" name="Arrow: Down 36">
                  <a:extLst>
                    <a:ext uri="{FF2B5EF4-FFF2-40B4-BE49-F238E27FC236}">
                      <a16:creationId xmlns:a16="http://schemas.microsoft.com/office/drawing/2014/main" id="{D94F0609-8340-44EE-8B7D-DABD2F756ED0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row: Down 37">
                  <a:extLst>
                    <a:ext uri="{FF2B5EF4-FFF2-40B4-BE49-F238E27FC236}">
                      <a16:creationId xmlns:a16="http://schemas.microsoft.com/office/drawing/2014/main" id="{6524815F-9606-4D94-AF01-E6508EB7BCE0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row: Down 38">
                  <a:extLst>
                    <a:ext uri="{FF2B5EF4-FFF2-40B4-BE49-F238E27FC236}">
                      <a16:creationId xmlns:a16="http://schemas.microsoft.com/office/drawing/2014/main" id="{BBA931E2-CB70-499F-8E1C-4BCCCC85018D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row: Down 39">
                  <a:extLst>
                    <a:ext uri="{FF2B5EF4-FFF2-40B4-BE49-F238E27FC236}">
                      <a16:creationId xmlns:a16="http://schemas.microsoft.com/office/drawing/2014/main" id="{BE0BA196-AC89-42BD-BE6C-8F288033A863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Arrow: Down 40">
                  <a:extLst>
                    <a:ext uri="{FF2B5EF4-FFF2-40B4-BE49-F238E27FC236}">
                      <a16:creationId xmlns:a16="http://schemas.microsoft.com/office/drawing/2014/main" id="{1237C361-BCA1-493F-8DC2-7ACAA813A483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BBD2080-3489-4C7D-A4EC-925521F7BC3B}"/>
                  </a:ext>
                </a:extLst>
              </p:cNvPr>
              <p:cNvGrpSpPr/>
              <p:nvPr/>
            </p:nvGrpSpPr>
            <p:grpSpPr>
              <a:xfrm rot="10800000">
                <a:off x="4417458" y="6055228"/>
                <a:ext cx="2075636" cy="363829"/>
                <a:chOff x="4496873" y="2572559"/>
                <a:chExt cx="2075636" cy="363829"/>
              </a:xfrm>
            </p:grpSpPr>
            <p:sp>
              <p:nvSpPr>
                <p:cNvPr id="43" name="Arrow: Down 42">
                  <a:extLst>
                    <a:ext uri="{FF2B5EF4-FFF2-40B4-BE49-F238E27FC236}">
                      <a16:creationId xmlns:a16="http://schemas.microsoft.com/office/drawing/2014/main" id="{C852131B-957A-4B3F-8760-5EE7896F8F1D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Arrow: Down 43">
                  <a:extLst>
                    <a:ext uri="{FF2B5EF4-FFF2-40B4-BE49-F238E27FC236}">
                      <a16:creationId xmlns:a16="http://schemas.microsoft.com/office/drawing/2014/main" id="{A11D624B-418A-4BA3-9DF9-4D630E03610F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Arrow: Down 44">
                  <a:extLst>
                    <a:ext uri="{FF2B5EF4-FFF2-40B4-BE49-F238E27FC236}">
                      <a16:creationId xmlns:a16="http://schemas.microsoft.com/office/drawing/2014/main" id="{3AC4F900-8258-4FD8-A9AA-E481A0F05569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rrow: Down 45">
                  <a:extLst>
                    <a:ext uri="{FF2B5EF4-FFF2-40B4-BE49-F238E27FC236}">
                      <a16:creationId xmlns:a16="http://schemas.microsoft.com/office/drawing/2014/main" id="{E0A6DEC8-7453-4611-ACE6-FC888B07F85A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rrow: Down 46">
                  <a:extLst>
                    <a:ext uri="{FF2B5EF4-FFF2-40B4-BE49-F238E27FC236}">
                      <a16:creationId xmlns:a16="http://schemas.microsoft.com/office/drawing/2014/main" id="{AADB9D33-055E-481F-B8C0-8D17502DB9D7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6085605-2852-4CEC-8B85-D7CFC334D9E9}"/>
                  </a:ext>
                </a:extLst>
              </p:cNvPr>
              <p:cNvGrpSpPr/>
              <p:nvPr/>
            </p:nvGrpSpPr>
            <p:grpSpPr>
              <a:xfrm>
                <a:off x="4417457" y="5357635"/>
                <a:ext cx="2075636" cy="363829"/>
                <a:chOff x="4496873" y="2572559"/>
                <a:chExt cx="2075636" cy="363829"/>
              </a:xfrm>
            </p:grpSpPr>
            <p:sp>
              <p:nvSpPr>
                <p:cNvPr id="49" name="Arrow: Down 48">
                  <a:extLst>
                    <a:ext uri="{FF2B5EF4-FFF2-40B4-BE49-F238E27FC236}">
                      <a16:creationId xmlns:a16="http://schemas.microsoft.com/office/drawing/2014/main" id="{B67C02FE-D01A-4C7E-AB54-03ACC462F51D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Arrow: Down 49">
                  <a:extLst>
                    <a:ext uri="{FF2B5EF4-FFF2-40B4-BE49-F238E27FC236}">
                      <a16:creationId xmlns:a16="http://schemas.microsoft.com/office/drawing/2014/main" id="{75ED918F-3018-41D0-AFB3-DAC2406FC75E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Arrow: Down 50">
                  <a:extLst>
                    <a:ext uri="{FF2B5EF4-FFF2-40B4-BE49-F238E27FC236}">
                      <a16:creationId xmlns:a16="http://schemas.microsoft.com/office/drawing/2014/main" id="{00901E11-CEDA-4710-B5BA-4E695639F343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Arrow: Down 51">
                  <a:extLst>
                    <a:ext uri="{FF2B5EF4-FFF2-40B4-BE49-F238E27FC236}">
                      <a16:creationId xmlns:a16="http://schemas.microsoft.com/office/drawing/2014/main" id="{7DC9636A-871D-42BA-8E26-01474D9B6BA5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row: Down 52">
                  <a:extLst>
                    <a:ext uri="{FF2B5EF4-FFF2-40B4-BE49-F238E27FC236}">
                      <a16:creationId xmlns:a16="http://schemas.microsoft.com/office/drawing/2014/main" id="{DF0E0016-F8BA-4627-85D8-C55BC3F617C5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95C17106-C2A0-4C8C-AE6F-36A4D4E8B3E6}"/>
                </a:ext>
              </a:extLst>
            </p:cNvPr>
            <p:cNvSpPr/>
            <p:nvPr/>
          </p:nvSpPr>
          <p:spPr>
            <a:xfrm rot="10800000">
              <a:off x="7223968" y="220658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ED338117-ADEF-4183-BDEA-537534735582}"/>
                </a:ext>
              </a:extLst>
            </p:cNvPr>
            <p:cNvSpPr/>
            <p:nvPr/>
          </p:nvSpPr>
          <p:spPr>
            <a:xfrm rot="10800000">
              <a:off x="7165638" y="3585760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2EC95744-8CCF-4680-B56C-6D671F694E14}"/>
                </a:ext>
              </a:extLst>
            </p:cNvPr>
            <p:cNvSpPr/>
            <p:nvPr/>
          </p:nvSpPr>
          <p:spPr>
            <a:xfrm rot="10800000">
              <a:off x="7248658" y="635357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36D78BE4-5493-4681-9CFD-4883A6B6B59E}"/>
                </a:ext>
              </a:extLst>
            </p:cNvPr>
            <p:cNvSpPr/>
            <p:nvPr/>
          </p:nvSpPr>
          <p:spPr>
            <a:xfrm rot="10800000">
              <a:off x="7248658" y="497124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057C3DE6-1292-46D8-9E32-415216A6F915}"/>
                </a:ext>
              </a:extLst>
            </p:cNvPr>
            <p:cNvSpPr/>
            <p:nvPr/>
          </p:nvSpPr>
          <p:spPr>
            <a:xfrm rot="10800000">
              <a:off x="2043822" y="5662410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D41C9AB1-95D6-48F1-85C2-AE79EC8E75FF}"/>
                </a:ext>
              </a:extLst>
            </p:cNvPr>
            <p:cNvSpPr/>
            <p:nvPr/>
          </p:nvSpPr>
          <p:spPr>
            <a:xfrm rot="10800000">
              <a:off x="2127690" y="4280081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29FF1A69-17E8-4FE1-A1DC-EB18BC597FEA}"/>
                </a:ext>
              </a:extLst>
            </p:cNvPr>
            <p:cNvSpPr/>
            <p:nvPr/>
          </p:nvSpPr>
          <p:spPr>
            <a:xfrm rot="10800000">
              <a:off x="2120726" y="2897751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6F52598-0BCA-40EC-9987-4DA9FFB0B61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417" y="2075983"/>
              <a:ext cx="960000" cy="25295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FC765E4-AC4F-4D8C-B936-BDB2DE99A34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1747" y="6222973"/>
              <a:ext cx="960000" cy="25295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2004B25-98DA-4800-A556-34C7B08AF49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296" y="2731381"/>
              <a:ext cx="1086476" cy="25295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FACB8BD-1832-4620-898A-CD8DD78BBAB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687" y="5531808"/>
              <a:ext cx="1086476" cy="25295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A55B4E7-D3A3-4AC5-9587-8B65B016F7E8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280" y="4144922"/>
              <a:ext cx="1086476" cy="252952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0C262B1-076F-45AC-BC64-0B94923DE66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975" y="4800764"/>
              <a:ext cx="1086476" cy="252952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010E528-EED1-4B41-BE34-851D7F33D2A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179" y="3441533"/>
              <a:ext cx="1086476" cy="25295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61425A4-562A-4705-BBB3-EA6A03176A7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791" y="2225996"/>
              <a:ext cx="809144" cy="25600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4919954-A9A4-478E-98A4-D2648491327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638" y="2961261"/>
              <a:ext cx="905144" cy="27428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162AA0C-2EAC-49EA-A7E0-5C62BCB670DF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818" y="3677845"/>
              <a:ext cx="820571" cy="25600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4B329A6-4B5C-4A07-AF4B-CE52609272A3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141" y="5008805"/>
              <a:ext cx="822859" cy="26514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062E341-C9E5-4CCE-893E-85D580511F57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850" y="4381959"/>
              <a:ext cx="916573" cy="2742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96BB3DE-4A99-42C5-B9C5-4854937D8FC2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861" y="6417327"/>
              <a:ext cx="829712" cy="25828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504278D-24EE-4E1C-8DE3-C32E06FCC40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782" y="5703659"/>
              <a:ext cx="918856" cy="274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7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AC595-A208-4096-9A42-7E89E0778EDF}"/>
              </a:ext>
            </a:extLst>
          </p:cNvPr>
          <p:cNvCxnSpPr/>
          <p:nvPr/>
        </p:nvCxnSpPr>
        <p:spPr>
          <a:xfrm flipH="1">
            <a:off x="410571" y="6577324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71EF30-FE20-4CF0-84B0-90454FE9498D}"/>
              </a:ext>
            </a:extLst>
          </p:cNvPr>
          <p:cNvCxnSpPr>
            <a:cxnSpLocks/>
          </p:cNvCxnSpPr>
          <p:nvPr/>
        </p:nvCxnSpPr>
        <p:spPr>
          <a:xfrm>
            <a:off x="1064526" y="545911"/>
            <a:ext cx="0" cy="60314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E4B87A-04D3-43AB-8797-E787EF77354D}"/>
              </a:ext>
            </a:extLst>
          </p:cNvPr>
          <p:cNvGrpSpPr/>
          <p:nvPr/>
        </p:nvGrpSpPr>
        <p:grpSpPr>
          <a:xfrm>
            <a:off x="1244114" y="186292"/>
            <a:ext cx="9046405" cy="6391032"/>
            <a:chOff x="421161" y="78007"/>
            <a:chExt cx="9046405" cy="63910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A80D2C-F686-452A-94B9-D43C1315CEB7}"/>
                </a:ext>
              </a:extLst>
            </p:cNvPr>
            <p:cNvSpPr/>
            <p:nvPr/>
          </p:nvSpPr>
          <p:spPr>
            <a:xfrm>
              <a:off x="2770495" y="641445"/>
              <a:ext cx="5827594" cy="5827594"/>
            </a:xfrm>
            <a:prstGeom prst="ellipse">
              <a:avLst/>
            </a:prstGeom>
            <a:noFill/>
            <a:ln w="177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20FC53-BE08-4C9F-8902-1169CBC3DF5F}"/>
                </a:ext>
              </a:extLst>
            </p:cNvPr>
            <p:cNvGrpSpPr/>
            <p:nvPr/>
          </p:nvGrpSpPr>
          <p:grpSpPr>
            <a:xfrm>
              <a:off x="3135005" y="795484"/>
              <a:ext cx="6332561" cy="5432093"/>
              <a:chOff x="3088944" y="832514"/>
              <a:chExt cx="6332561" cy="543209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73970CB-373E-4BE4-A258-FE6A5F8D6864}"/>
                  </a:ext>
                </a:extLst>
              </p:cNvPr>
              <p:cNvGrpSpPr/>
              <p:nvPr/>
            </p:nvGrpSpPr>
            <p:grpSpPr>
              <a:xfrm>
                <a:off x="3088944" y="1757292"/>
                <a:ext cx="6332561" cy="3595900"/>
                <a:chOff x="3088944" y="1637731"/>
                <a:chExt cx="6332561" cy="35959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542E908-9EE4-4A76-8565-068DDD7C2513}"/>
                    </a:ext>
                  </a:extLst>
                </p:cNvPr>
                <p:cNvSpPr/>
                <p:nvPr/>
              </p:nvSpPr>
              <p:spPr>
                <a:xfrm>
                  <a:off x="3088944" y="3120219"/>
                  <a:ext cx="6332561" cy="61756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6F6FE84-0773-4ABC-AF15-F8ADC783DCA8}"/>
                    </a:ext>
                  </a:extLst>
                </p:cNvPr>
                <p:cNvSpPr/>
                <p:nvPr/>
              </p:nvSpPr>
              <p:spPr>
                <a:xfrm>
                  <a:off x="3643952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152B474-9D69-472C-B17B-1BB7BBA2671A}"/>
                    </a:ext>
                  </a:extLst>
                </p:cNvPr>
                <p:cNvSpPr/>
                <p:nvPr/>
              </p:nvSpPr>
              <p:spPr>
                <a:xfrm>
                  <a:off x="3643952" y="3737780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4C9D2B-AEB1-48B1-8FBC-085EF4B9E803}"/>
                    </a:ext>
                  </a:extLst>
                </p:cNvPr>
                <p:cNvSpPr/>
                <p:nvPr/>
              </p:nvSpPr>
              <p:spPr>
                <a:xfrm>
                  <a:off x="7444854" y="3751143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C00468EF-DFE0-4035-992E-C959519F7252}"/>
                    </a:ext>
                  </a:extLst>
                </p:cNvPr>
                <p:cNvSpPr/>
                <p:nvPr/>
              </p:nvSpPr>
              <p:spPr>
                <a:xfrm>
                  <a:off x="7444854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14598F1-F464-4CFE-AB00-5304FEE6F3C7}"/>
                  </a:ext>
                </a:extLst>
              </p:cNvPr>
              <p:cNvSpPr/>
              <p:nvPr/>
            </p:nvSpPr>
            <p:spPr>
              <a:xfrm>
                <a:off x="5547815" y="832514"/>
                <a:ext cx="269544" cy="2407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72F0968-74E0-4972-B569-5D7067FD2425}"/>
                  </a:ext>
                </a:extLst>
              </p:cNvPr>
              <p:cNvSpPr/>
              <p:nvPr/>
            </p:nvSpPr>
            <p:spPr>
              <a:xfrm>
                <a:off x="5544403" y="3870704"/>
                <a:ext cx="272955" cy="23939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89A880E-6D2C-44F1-8C28-B0159086EF42}"/>
                  </a:ext>
                </a:extLst>
              </p:cNvPr>
              <p:cNvSpPr/>
              <p:nvPr/>
            </p:nvSpPr>
            <p:spPr>
              <a:xfrm>
                <a:off x="6496334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FB79E8-B244-4967-940A-3E49D706CAD4}"/>
                  </a:ext>
                </a:extLst>
              </p:cNvPr>
              <p:cNvSpPr/>
              <p:nvPr/>
            </p:nvSpPr>
            <p:spPr>
              <a:xfrm>
                <a:off x="6523630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265EE2B-16CA-4C0F-8721-4D4F8786DA8B}"/>
                  </a:ext>
                </a:extLst>
              </p:cNvPr>
              <p:cNvSpPr/>
              <p:nvPr/>
            </p:nvSpPr>
            <p:spPr>
              <a:xfrm>
                <a:off x="4618628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1FB36C2-31CA-40C7-AFB8-E292CFF1A055}"/>
                  </a:ext>
                </a:extLst>
              </p:cNvPr>
              <p:cNvSpPr/>
              <p:nvPr/>
            </p:nvSpPr>
            <p:spPr>
              <a:xfrm>
                <a:off x="4618629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607274D-E30D-4C74-A103-DDB133B12CAE}"/>
                </a:ext>
              </a:extLst>
            </p:cNvPr>
            <p:cNvCxnSpPr>
              <a:cxnSpLocks/>
            </p:cNvCxnSpPr>
            <p:nvPr/>
          </p:nvCxnSpPr>
          <p:spPr>
            <a:xfrm>
              <a:off x="4811282" y="2115123"/>
              <a:ext cx="91565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77BCC9-7876-431C-A039-9DD222885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12" y="545911"/>
              <a:ext cx="535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DFCCC-287D-4722-B104-167278479405}"/>
                </a:ext>
              </a:extLst>
            </p:cNvPr>
            <p:cNvGrpSpPr/>
            <p:nvPr/>
          </p:nvGrpSpPr>
          <p:grpSpPr>
            <a:xfrm>
              <a:off x="1645409" y="727170"/>
              <a:ext cx="4171949" cy="5647666"/>
              <a:chOff x="1645409" y="727170"/>
              <a:chExt cx="4171949" cy="564766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2793B80-2777-457F-B0A8-77D4E134A6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450" y="727170"/>
                <a:ext cx="4121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A5F1E0-8A2D-40A0-AEFF-E0C4FA005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409" y="6374836"/>
                <a:ext cx="4121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1E8B011-AD7D-4FCA-B6C8-4C060166A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450" y="727170"/>
                <a:ext cx="0" cy="564766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959D605-AFDA-4DC4-9963-25A0C8DF5CD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" y="1540911"/>
              <a:ext cx="615619" cy="21638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A91A6CD-0E54-43D1-B657-5A6845CC15B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63" y="1556852"/>
              <a:ext cx="551619" cy="21181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32F05A1-1158-4EFE-8BDB-090D303741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952" y="78007"/>
              <a:ext cx="1539048" cy="273891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987B40-1192-4E85-8FDE-DAE582D582BD}"/>
                </a:ext>
              </a:extLst>
            </p:cNvPr>
            <p:cNvCxnSpPr/>
            <p:nvPr/>
          </p:nvCxnSpPr>
          <p:spPr>
            <a:xfrm flipV="1">
              <a:off x="5217993" y="383766"/>
              <a:ext cx="0" cy="17683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07BE-F149-4360-9A21-B6F7E33354E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970" y="3421472"/>
              <a:ext cx="726857" cy="1782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E70FC0-57E0-4E81-A892-29F8477C8FA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840" y="4852339"/>
              <a:ext cx="1083428" cy="178286"/>
            </a:xfrm>
            <a:prstGeom prst="rect">
              <a:avLst/>
            </a:prstGeom>
          </p:spPr>
        </p:pic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07C40C-9C54-43E2-8C1D-DE0DD5B95319}"/>
              </a:ext>
            </a:extLst>
          </p:cNvPr>
          <p:cNvCxnSpPr>
            <a:stCxn id="16" idx="0"/>
          </p:cNvCxnSpPr>
          <p:nvPr/>
        </p:nvCxnSpPr>
        <p:spPr>
          <a:xfrm>
            <a:off x="5624121" y="1135780"/>
            <a:ext cx="10114" cy="217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6826CF-D75D-4C2E-BAB2-4D1DF79F3EE1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5624121" y="1135780"/>
            <a:ext cx="0" cy="21752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80B48-3327-408E-B8B2-FD901DC7DF5F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6551601" y="903769"/>
            <a:ext cx="0" cy="2407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6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224DBAD8-385B-44BB-BD02-02F02276E512}"/>
              </a:ext>
            </a:extLst>
          </p:cNvPr>
          <p:cNvSpPr/>
          <p:nvPr/>
        </p:nvSpPr>
        <p:spPr>
          <a:xfrm>
            <a:off x="9471545" y="3162086"/>
            <a:ext cx="1900451" cy="7729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Direction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58DC5E8-DFA1-4384-AB1F-128B9780FB8A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1171665"/>
            <a:ext cx="3375545" cy="2292966"/>
          </a:xfrm>
          <a:prstGeom prst="bentConnector3">
            <a:avLst>
              <a:gd name="adj1" fmla="val 83962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A9B19F-E309-42AE-B967-4A3629057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3827" y="3617314"/>
            <a:ext cx="5823048" cy="1542125"/>
          </a:xfrm>
          <a:prstGeom prst="bentConnector3">
            <a:avLst>
              <a:gd name="adj1" fmla="val 94766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8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A3B8F05-4CEE-4554-B4E4-762C7D787BC8}"/>
              </a:ext>
            </a:extLst>
          </p:cNvPr>
          <p:cNvGrpSpPr/>
          <p:nvPr/>
        </p:nvGrpSpPr>
        <p:grpSpPr>
          <a:xfrm>
            <a:off x="2770495" y="641445"/>
            <a:ext cx="8601501" cy="5827594"/>
            <a:chOff x="2770495" y="641445"/>
            <a:chExt cx="8601501" cy="58275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A80D2C-F686-452A-94B9-D43C1315CEB7}"/>
                </a:ext>
              </a:extLst>
            </p:cNvPr>
            <p:cNvSpPr/>
            <p:nvPr/>
          </p:nvSpPr>
          <p:spPr>
            <a:xfrm>
              <a:off x="2770495" y="641445"/>
              <a:ext cx="5827594" cy="5827594"/>
            </a:xfrm>
            <a:prstGeom prst="ellipse">
              <a:avLst/>
            </a:prstGeom>
            <a:noFill/>
            <a:ln w="177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20FC53-BE08-4C9F-8902-1169CBC3DF5F}"/>
                </a:ext>
              </a:extLst>
            </p:cNvPr>
            <p:cNvGrpSpPr/>
            <p:nvPr/>
          </p:nvGrpSpPr>
          <p:grpSpPr>
            <a:xfrm>
              <a:off x="3088944" y="832514"/>
              <a:ext cx="6332561" cy="5432093"/>
              <a:chOff x="3088944" y="832514"/>
              <a:chExt cx="6332561" cy="543209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73970CB-373E-4BE4-A258-FE6A5F8D6864}"/>
                  </a:ext>
                </a:extLst>
              </p:cNvPr>
              <p:cNvGrpSpPr/>
              <p:nvPr/>
            </p:nvGrpSpPr>
            <p:grpSpPr>
              <a:xfrm>
                <a:off x="3088944" y="1757292"/>
                <a:ext cx="6332561" cy="3595900"/>
                <a:chOff x="3088944" y="1637731"/>
                <a:chExt cx="6332561" cy="35959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542E908-9EE4-4A76-8565-068DDD7C2513}"/>
                    </a:ext>
                  </a:extLst>
                </p:cNvPr>
                <p:cNvSpPr/>
                <p:nvPr/>
              </p:nvSpPr>
              <p:spPr>
                <a:xfrm>
                  <a:off x="3088944" y="3120219"/>
                  <a:ext cx="6332561" cy="61756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6F6FE84-0773-4ABC-AF15-F8ADC783DCA8}"/>
                    </a:ext>
                  </a:extLst>
                </p:cNvPr>
                <p:cNvSpPr/>
                <p:nvPr/>
              </p:nvSpPr>
              <p:spPr>
                <a:xfrm>
                  <a:off x="3643952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152B474-9D69-472C-B17B-1BB7BBA2671A}"/>
                    </a:ext>
                  </a:extLst>
                </p:cNvPr>
                <p:cNvSpPr/>
                <p:nvPr/>
              </p:nvSpPr>
              <p:spPr>
                <a:xfrm>
                  <a:off x="3643952" y="3737780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4C9D2B-AEB1-48B1-8FBC-085EF4B9E803}"/>
                    </a:ext>
                  </a:extLst>
                </p:cNvPr>
                <p:cNvSpPr/>
                <p:nvPr/>
              </p:nvSpPr>
              <p:spPr>
                <a:xfrm>
                  <a:off x="7444854" y="3751143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C00468EF-DFE0-4035-992E-C959519F7252}"/>
                    </a:ext>
                  </a:extLst>
                </p:cNvPr>
                <p:cNvSpPr/>
                <p:nvPr/>
              </p:nvSpPr>
              <p:spPr>
                <a:xfrm>
                  <a:off x="7444854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14598F1-F464-4CFE-AB00-5304FEE6F3C7}"/>
                  </a:ext>
                </a:extLst>
              </p:cNvPr>
              <p:cNvSpPr/>
              <p:nvPr/>
            </p:nvSpPr>
            <p:spPr>
              <a:xfrm>
                <a:off x="5547815" y="832514"/>
                <a:ext cx="269544" cy="2407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72F0968-74E0-4972-B569-5D7067FD2425}"/>
                  </a:ext>
                </a:extLst>
              </p:cNvPr>
              <p:cNvSpPr/>
              <p:nvPr/>
            </p:nvSpPr>
            <p:spPr>
              <a:xfrm>
                <a:off x="5544403" y="3870704"/>
                <a:ext cx="272955" cy="23939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89A880E-6D2C-44F1-8C28-B0159086EF42}"/>
                  </a:ext>
                </a:extLst>
              </p:cNvPr>
              <p:cNvSpPr/>
              <p:nvPr/>
            </p:nvSpPr>
            <p:spPr>
              <a:xfrm>
                <a:off x="6496334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FB79E8-B244-4967-940A-3E49D706CAD4}"/>
                  </a:ext>
                </a:extLst>
              </p:cNvPr>
              <p:cNvSpPr/>
              <p:nvPr/>
            </p:nvSpPr>
            <p:spPr>
              <a:xfrm>
                <a:off x="6523630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265EE2B-16CA-4C0F-8721-4D4F8786DA8B}"/>
                  </a:ext>
                </a:extLst>
              </p:cNvPr>
              <p:cNvSpPr/>
              <p:nvPr/>
            </p:nvSpPr>
            <p:spPr>
              <a:xfrm>
                <a:off x="4618628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1FB36C2-31CA-40C7-AFB8-E292CFF1A055}"/>
                  </a:ext>
                </a:extLst>
              </p:cNvPr>
              <p:cNvSpPr/>
              <p:nvPr/>
            </p:nvSpPr>
            <p:spPr>
              <a:xfrm>
                <a:off x="4618629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Arrow: Left 1">
              <a:extLst>
                <a:ext uri="{FF2B5EF4-FFF2-40B4-BE49-F238E27FC236}">
                  <a16:creationId xmlns:a16="http://schemas.microsoft.com/office/drawing/2014/main" id="{224DBAD8-385B-44BB-BD02-02F02276E512}"/>
                </a:ext>
              </a:extLst>
            </p:cNvPr>
            <p:cNvSpPr/>
            <p:nvPr/>
          </p:nvSpPr>
          <p:spPr>
            <a:xfrm>
              <a:off x="9471545" y="3162086"/>
              <a:ext cx="1900451" cy="7729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Direction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7151CD-F413-472D-8DB4-7ED417855ADE}"/>
                </a:ext>
              </a:extLst>
            </p:cNvPr>
            <p:cNvSpPr/>
            <p:nvPr/>
          </p:nvSpPr>
          <p:spPr>
            <a:xfrm>
              <a:off x="5203065" y="641445"/>
              <a:ext cx="991673" cy="29002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857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D996022-8A2E-4A53-8920-B4DB2F0D02D7}"/>
              </a:ext>
            </a:extLst>
          </p:cNvPr>
          <p:cNvGrpSpPr/>
          <p:nvPr/>
        </p:nvGrpSpPr>
        <p:grpSpPr>
          <a:xfrm>
            <a:off x="821738" y="0"/>
            <a:ext cx="10548523" cy="5862284"/>
            <a:chOff x="186520" y="-549388"/>
            <a:chExt cx="11132024" cy="63747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861DA-529A-4877-8380-8F22E6B1D217}"/>
                </a:ext>
              </a:extLst>
            </p:cNvPr>
            <p:cNvSpPr/>
            <p:nvPr/>
          </p:nvSpPr>
          <p:spPr>
            <a:xfrm>
              <a:off x="1935945" y="-549388"/>
              <a:ext cx="8469576" cy="6135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B4A4D7-9AFC-4156-9C05-A6B1EC55DA8E}"/>
                </a:ext>
              </a:extLst>
            </p:cNvPr>
            <p:cNvSpPr/>
            <p:nvPr/>
          </p:nvSpPr>
          <p:spPr>
            <a:xfrm>
              <a:off x="818865" y="3029230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A70499-05C9-40FD-A036-7D8AA7727EFA}"/>
                </a:ext>
              </a:extLst>
            </p:cNvPr>
            <p:cNvSpPr/>
            <p:nvPr/>
          </p:nvSpPr>
          <p:spPr>
            <a:xfrm>
              <a:off x="2297371" y="5299881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6353F-0834-4EE0-8AA0-8092F5FD38AC}"/>
                </a:ext>
              </a:extLst>
            </p:cNvPr>
            <p:cNvSpPr/>
            <p:nvPr/>
          </p:nvSpPr>
          <p:spPr>
            <a:xfrm>
              <a:off x="2297372" y="782472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34838A0-AFF2-41B0-931C-5B0FB77CEA45}"/>
                </a:ext>
              </a:extLst>
            </p:cNvPr>
            <p:cNvSpPr/>
            <p:nvPr/>
          </p:nvSpPr>
          <p:spPr>
            <a:xfrm rot="10800000">
              <a:off x="186520" y="280461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056674-48EB-4EBE-80E6-5C1FA2BB7954}"/>
                </a:ext>
              </a:extLst>
            </p:cNvPr>
            <p:cNvSpPr/>
            <p:nvPr/>
          </p:nvSpPr>
          <p:spPr>
            <a:xfrm rot="10800000">
              <a:off x="10417792" y="506104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0F8443E-1E47-4EE8-888F-C1ECAA8A72C6}"/>
                </a:ext>
              </a:extLst>
            </p:cNvPr>
            <p:cNvSpPr/>
            <p:nvPr/>
          </p:nvSpPr>
          <p:spPr>
            <a:xfrm rot="10800000">
              <a:off x="10373437" y="507242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A18F65-5CED-429B-B6F1-8935F3FC7259}"/>
                </a:ext>
              </a:extLst>
            </p:cNvPr>
            <p:cNvGrpSpPr/>
            <p:nvPr/>
          </p:nvGrpSpPr>
          <p:grpSpPr>
            <a:xfrm>
              <a:off x="4021542" y="1287439"/>
              <a:ext cx="4799464" cy="1552432"/>
              <a:chOff x="4021542" y="1287439"/>
              <a:chExt cx="4799464" cy="1552432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5AC22484-5A22-4B74-A1C7-8076AC0EC85F}"/>
                  </a:ext>
                </a:extLst>
              </p:cNvPr>
              <p:cNvSpPr/>
              <p:nvPr/>
            </p:nvSpPr>
            <p:spPr>
              <a:xfrm>
                <a:off x="4021542" y="1287439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49D6E90C-C51E-484D-AE65-A2CA745E0EE8}"/>
                  </a:ext>
                </a:extLst>
              </p:cNvPr>
              <p:cNvSpPr/>
              <p:nvPr/>
            </p:nvSpPr>
            <p:spPr>
              <a:xfrm>
                <a:off x="5546679" y="129994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48063A23-1F51-4B40-9E6A-6D94EC34952F}"/>
                  </a:ext>
                </a:extLst>
              </p:cNvPr>
              <p:cNvSpPr/>
              <p:nvPr/>
            </p:nvSpPr>
            <p:spPr>
              <a:xfrm>
                <a:off x="7044521" y="1306771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7F95197D-DD8B-4968-A450-73A59FAAF6DC}"/>
                  </a:ext>
                </a:extLst>
              </p:cNvPr>
              <p:cNvSpPr/>
              <p:nvPr/>
            </p:nvSpPr>
            <p:spPr>
              <a:xfrm>
                <a:off x="8343335" y="1306772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5B252-EEBD-4B3C-A2D1-7944D1383A0D}"/>
                </a:ext>
              </a:extLst>
            </p:cNvPr>
            <p:cNvGrpSpPr/>
            <p:nvPr/>
          </p:nvGrpSpPr>
          <p:grpSpPr>
            <a:xfrm rot="10800000">
              <a:off x="2586251" y="3514286"/>
              <a:ext cx="6234755" cy="1591116"/>
              <a:chOff x="2614681" y="1262416"/>
              <a:chExt cx="6234755" cy="1591116"/>
            </a:xfrm>
          </p:grpSpPr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52387596-7E9C-473B-B90E-932C2848254E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3C866E7-4C94-4108-95D7-6C277213B33F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48D73A-B7C1-4014-B4CF-BF5D019C1DCC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C82C7C55-F879-4EDB-B162-25F2C6FF8931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34091615-5183-4905-996A-CFDA561F1330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D106F7-83F0-47C2-A79A-873F8B4B18A3}"/>
                </a:ext>
              </a:extLst>
            </p:cNvPr>
            <p:cNvGrpSpPr/>
            <p:nvPr/>
          </p:nvGrpSpPr>
          <p:grpSpPr>
            <a:xfrm rot="10800000">
              <a:off x="2668135" y="-64267"/>
              <a:ext cx="6234755" cy="707080"/>
              <a:chOff x="2614681" y="1262416"/>
              <a:chExt cx="6234755" cy="1591116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F0C2C92B-9B2E-416C-A3D8-4FA1087C07ED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4122990-DD7D-4E5F-9AEF-C49436F9FD5D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9FC1118-753F-4C08-ADE9-3EA3F4A4D88D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3C38CE64-5646-450F-AEED-85E6C10F8597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A57C535B-122D-4485-BE1F-46DBE74FC2CB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168516-596C-49F9-A8B0-128DA7877F91}"/>
              </a:ext>
            </a:extLst>
          </p:cNvPr>
          <p:cNvCxnSpPr>
            <a:cxnSpLocks/>
          </p:cNvCxnSpPr>
          <p:nvPr/>
        </p:nvCxnSpPr>
        <p:spPr>
          <a:xfrm flipV="1">
            <a:off x="3511383" y="1488365"/>
            <a:ext cx="0" cy="180259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018F7-A011-40D2-97A4-DF2F3B8437C9}"/>
              </a:ext>
            </a:extLst>
          </p:cNvPr>
          <p:cNvCxnSpPr/>
          <p:nvPr/>
        </p:nvCxnSpPr>
        <p:spPr>
          <a:xfrm flipH="1">
            <a:off x="1675276" y="2394107"/>
            <a:ext cx="18730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E391FF-66B0-4761-8316-A77C4BC259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945757"/>
            <a:ext cx="1386921" cy="3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FC330EF-BB3B-40B6-9479-9D4979027F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7550" y="2455148"/>
            <a:ext cx="5276673" cy="617001"/>
          </a:xfrm>
          <a:prstGeom prst="bentConnector3">
            <a:avLst>
              <a:gd name="adj1" fmla="val 59053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AE3D8C9-FD08-4CEF-AA14-C16398402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3822855"/>
            <a:ext cx="5368871" cy="691166"/>
          </a:xfrm>
          <a:prstGeom prst="bentConnector3">
            <a:avLst>
              <a:gd name="adj1" fmla="val 56609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6719BB3-4B8E-4D2B-AC10-A3CABD602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5190087"/>
            <a:ext cx="5368871" cy="691166"/>
          </a:xfrm>
          <a:prstGeom prst="bentConnector3">
            <a:avLst>
              <a:gd name="adj1" fmla="val 57627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E1C8F67-1821-42F4-B85A-D3413B22D62B}"/>
              </a:ext>
            </a:extLst>
          </p:cNvPr>
          <p:cNvCxnSpPr>
            <a:cxnSpLocks/>
          </p:cNvCxnSpPr>
          <p:nvPr/>
        </p:nvCxnSpPr>
        <p:spPr>
          <a:xfrm>
            <a:off x="2692599" y="3074335"/>
            <a:ext cx="4374841" cy="730366"/>
          </a:xfrm>
          <a:prstGeom prst="bentConnector3">
            <a:avLst>
              <a:gd name="adj1" fmla="val 80884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383545-5EEB-4476-BB91-77CADF846575}"/>
              </a:ext>
            </a:extLst>
          </p:cNvPr>
          <p:cNvCxnSpPr>
            <a:cxnSpLocks/>
          </p:cNvCxnSpPr>
          <p:nvPr/>
        </p:nvCxnSpPr>
        <p:spPr>
          <a:xfrm>
            <a:off x="2647760" y="4521497"/>
            <a:ext cx="4591165" cy="668690"/>
          </a:xfrm>
          <a:prstGeom prst="bentConnector3">
            <a:avLst>
              <a:gd name="adj1" fmla="val 75267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4F6F49-7B67-4F77-855A-20CD35E63621}"/>
              </a:ext>
            </a:extLst>
          </p:cNvPr>
          <p:cNvCxnSpPr>
            <a:cxnSpLocks/>
          </p:cNvCxnSpPr>
          <p:nvPr/>
        </p:nvCxnSpPr>
        <p:spPr>
          <a:xfrm>
            <a:off x="2687037" y="5881575"/>
            <a:ext cx="4619937" cy="682599"/>
          </a:xfrm>
          <a:prstGeom prst="bentConnector3">
            <a:avLst>
              <a:gd name="adj1" fmla="val 73633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7018C09-6142-4F1F-B497-02849761973D}"/>
              </a:ext>
            </a:extLst>
          </p:cNvPr>
          <p:cNvGrpSpPr/>
          <p:nvPr/>
        </p:nvGrpSpPr>
        <p:grpSpPr>
          <a:xfrm>
            <a:off x="975918" y="1771984"/>
            <a:ext cx="2733714" cy="2805057"/>
            <a:chOff x="1999500" y="1608211"/>
            <a:chExt cx="2733714" cy="28050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3E5120-5146-465D-92B2-9C1281C50239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608211"/>
              <a:ext cx="2230857" cy="246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A98114-3B35-4084-82C4-64CEAB48D42B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2247761"/>
              <a:ext cx="2383238" cy="24685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65D9A8-03DB-4B49-9A95-3787C9FB0168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2887311"/>
              <a:ext cx="2733714" cy="2468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E5E1AC-1759-40C5-A9D7-5E6738EFCAAA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3526861"/>
              <a:ext cx="2179047" cy="21333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BB85F2-D780-400D-BFFC-766811917066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4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4166411"/>
              <a:ext cx="1712762" cy="246857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1CD2130-D23B-4B2A-BBAE-F53755857B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1771984"/>
            <a:ext cx="732952" cy="2529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5F72C7-7858-4959-870C-80EBB40330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2401340"/>
            <a:ext cx="859428" cy="252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64C94-4147-48D1-A82F-AB74759A3B2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053820"/>
            <a:ext cx="732952" cy="252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30FD05-1C6F-4CB1-B152-6951B36D9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677694"/>
            <a:ext cx="732952" cy="2529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365858-85BA-4DDC-A980-ED8A619D36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4330185"/>
            <a:ext cx="487619" cy="2270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A08B95-A948-449A-8126-452A7A4C48E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1145398"/>
            <a:ext cx="175238" cy="2270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5666D1-6730-4488-84DB-3E42963BBF5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771984"/>
            <a:ext cx="1284571" cy="256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0C6CF0B-7A4D-4DB9-9961-7F2FE1180FC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2398292"/>
            <a:ext cx="1438476" cy="256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A2A88D-27A9-4D37-AC35-4BEF2B09D0E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3024600"/>
            <a:ext cx="1788952" cy="25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8096278-25A7-4FC0-8199-7AF21599701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8" y="3672820"/>
            <a:ext cx="1234285" cy="2224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02F608-4CF9-4BB1-AD04-F29AD373140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6" y="4321041"/>
            <a:ext cx="1284571" cy="256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F3D369A-B262-4301-83FD-4A6BFC7F99D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159052"/>
            <a:ext cx="175238" cy="1813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5BBC55-37AA-4242-9173-357F6CD39C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773866"/>
            <a:ext cx="1126095" cy="1508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AFE590-168F-4271-8AF0-EB9981F1815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174289"/>
            <a:ext cx="85333" cy="1127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4B455E1-FC1E-41B0-A2ED-ADFBC2DAE2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849698"/>
            <a:ext cx="85333" cy="1691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991BDB-02B5-4A81-AB0F-08C73B27BAA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2481328"/>
            <a:ext cx="85333" cy="1691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65090F-F515-40D7-81DF-40F13E13BACB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095551"/>
            <a:ext cx="85333" cy="1691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BD88CD3-08A6-46CC-B882-6BEB487AFCC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4388089"/>
            <a:ext cx="85333" cy="1691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2CA4AB-6591-4E29-8752-FB7D59C547C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716212"/>
            <a:ext cx="1200762" cy="24838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BBFC228-4472-4DAE-9763-71C75E71DA4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4328660"/>
            <a:ext cx="1200762" cy="24838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C0A7C87-B809-46B4-A925-391BB9D237A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078946"/>
            <a:ext cx="1200762" cy="24838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1EB815D-157D-40F1-B74F-FF65D7C8CB8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2481328"/>
            <a:ext cx="1200762" cy="2483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A515BED-341B-4AB2-842F-4D1E8C54CB9B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849698"/>
            <a:ext cx="1200762" cy="24838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9912A-7812-4377-88D9-6CFAB25F4AAB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145398"/>
            <a:ext cx="173714" cy="1737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59F7B8-B223-4D33-A2F5-85576ED72279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7" y="1174289"/>
            <a:ext cx="117333" cy="1630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F26CF71-17F2-40C6-8687-0B578E827C7D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3101646"/>
            <a:ext cx="117333" cy="16304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C2DE493-4C50-4279-8731-7E83D8C54829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3732248"/>
            <a:ext cx="117333" cy="1630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21C9F5F-FB54-4137-B283-8B83D18AAD1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4394184"/>
            <a:ext cx="117333" cy="16304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6378302-EED5-4B9B-92E8-B01C09F078F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1873200"/>
            <a:ext cx="117333" cy="16304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133AB64-A421-450E-9F94-3D8E4A7CD8C0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2487423"/>
            <a:ext cx="117333" cy="16304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2307497-AA56-4648-BF37-23669602046F}"/>
              </a:ext>
            </a:extLst>
          </p:cNvPr>
          <p:cNvCxnSpPr/>
          <p:nvPr/>
        </p:nvCxnSpPr>
        <p:spPr>
          <a:xfrm>
            <a:off x="600501" y="2098079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A77C1F-2F43-4900-868C-CC5C2328A65A}"/>
              </a:ext>
            </a:extLst>
          </p:cNvPr>
          <p:cNvCxnSpPr/>
          <p:nvPr/>
        </p:nvCxnSpPr>
        <p:spPr>
          <a:xfrm>
            <a:off x="600501" y="2864628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EDC14BF-A4A7-42CD-B33A-1FDE630958D9}"/>
              </a:ext>
            </a:extLst>
          </p:cNvPr>
          <p:cNvCxnSpPr/>
          <p:nvPr/>
        </p:nvCxnSpPr>
        <p:spPr>
          <a:xfrm>
            <a:off x="600501" y="3473355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34AE2C-ED6F-49AE-994A-AA1EB8A570B7}"/>
              </a:ext>
            </a:extLst>
          </p:cNvPr>
          <p:cNvCxnSpPr/>
          <p:nvPr/>
        </p:nvCxnSpPr>
        <p:spPr>
          <a:xfrm>
            <a:off x="600500" y="477986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45AB7E-8E46-44A9-AE71-E27D8BE3DDBF}"/>
              </a:ext>
            </a:extLst>
          </p:cNvPr>
          <p:cNvCxnSpPr/>
          <p:nvPr/>
        </p:nvCxnSpPr>
        <p:spPr>
          <a:xfrm>
            <a:off x="600500" y="414069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B28CE2-28C2-49CD-BE8D-CFDEF1A4F025}"/>
              </a:ext>
            </a:extLst>
          </p:cNvPr>
          <p:cNvCxnSpPr/>
          <p:nvPr/>
        </p:nvCxnSpPr>
        <p:spPr>
          <a:xfrm>
            <a:off x="576504" y="1508951"/>
            <a:ext cx="1142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9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.png">
            <a:extLst>
              <a:ext uri="{FF2B5EF4-FFF2-40B4-BE49-F238E27FC236}">
                <a16:creationId xmlns:a16="http://schemas.microsoft.com/office/drawing/2014/main" id="{18FEEC12-DD76-4663-99E6-845A3366B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038" y="8477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.png">
            <a:extLst>
              <a:ext uri="{FF2B5EF4-FFF2-40B4-BE49-F238E27FC236}">
                <a16:creationId xmlns:a16="http://schemas.microsoft.com/office/drawing/2014/main" id="{E27DDAA2-D2AB-4567-9819-776A13B86B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2438" y="10001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.png">
            <a:extLst>
              <a:ext uri="{FF2B5EF4-FFF2-40B4-BE49-F238E27FC236}">
                <a16:creationId xmlns:a16="http://schemas.microsoft.com/office/drawing/2014/main" id="{90B2D16F-AE9F-48D4-8059-EDD4241A5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4838" y="11525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.png">
            <a:extLst>
              <a:ext uri="{FF2B5EF4-FFF2-40B4-BE49-F238E27FC236}">
                <a16:creationId xmlns:a16="http://schemas.microsoft.com/office/drawing/2014/main" id="{D61FAB0C-66E4-4511-91CB-32DC66BF6C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7238" y="13049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lh3.googleusercontent.com/Raodza5J3U9GRxvfLKkqjKDRgdxvtROxIEOFn0gwjgAhMhTSyQKIzU1Amji61KqBdoKbZynmewNMfF1jArKrr3BnyyB7-WOZK_MUq0OfwS4kXq7gnGL-vdzJbj_GXvSfxcDvMPa4ei-6r_u0r4hsUliJML3ru17PILKfrVChR7zJwZwIylLZx1Nb2I7xDptDGQhaD6Tro-LYGJ43Zxf6panc3dJ-eYxQzlKBSISmxbT3pb_T2OMbCJa8P4rDzqhng_G-bdd3_gegGGdetB-AT2lKzJhnITiLnXxf04epWV4UCvdVScnmIdTWLWtyfLavNOIij4wn59k8hzTyGFAKBSWia8kR7okjTc8aHeElVTIKE3HUR7HIR0L8cG7kKqFx6wAUfE3IQUt8gLMAv6UDGe6zhPsMON-Mq1KyZQFgke1Ex5k8wMABjjBI73jlPAHCE_FYQVhfdOs4JwznTf55QpDTgLOlyZ-KbbFVzmi0Ym86_GqAgrPF5OyskLb6-zBwnkuoPPDJbTOlZU0LHQKYQ_rC8FVprrOq3pLi3whqREVOQrm7IhSUSg_d4xpoB_wPufk_hpPc4i_P9F37xis4iGbg1ABxoMKSXsiQJ16CdPYp9LqTXLnd_P_F6Pj6gdZpiVO-4Ph42dJfkzn0xo8V7a-azbZQABr-dW6jnGTngGuzD4db9IszYckaSNaT43jA-2nt0e5uPQHQmmGHow=w477-h636-no">
            <a:extLst>
              <a:ext uri="{FF2B5EF4-FFF2-40B4-BE49-F238E27FC236}">
                <a16:creationId xmlns:a16="http://schemas.microsoft.com/office/drawing/2014/main" id="{49DBD972-AEE9-4B73-BE5D-D85C0117D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3" b="5032"/>
          <a:stretch/>
        </p:blipFill>
        <p:spPr bwMode="auto">
          <a:xfrm>
            <a:off x="1425592" y="1000125"/>
            <a:ext cx="45434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DEF18D-C5F2-4E62-B058-A3E13C45F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17" y="1189571"/>
            <a:ext cx="5140292" cy="44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9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932E065-5CC3-4A26-BE09-A6803F377238}"/>
              </a:ext>
            </a:extLst>
          </p:cNvPr>
          <p:cNvGrpSpPr/>
          <p:nvPr/>
        </p:nvGrpSpPr>
        <p:grpSpPr>
          <a:xfrm>
            <a:off x="1887717" y="178286"/>
            <a:ext cx="8566044" cy="5767588"/>
            <a:chOff x="1887717" y="178286"/>
            <a:chExt cx="8566044" cy="5767588"/>
          </a:xfrm>
        </p:grpSpPr>
        <p:sp>
          <p:nvSpPr>
            <p:cNvPr id="25" name="L-Shape 24">
              <a:extLst>
                <a:ext uri="{FF2B5EF4-FFF2-40B4-BE49-F238E27FC236}">
                  <a16:creationId xmlns:a16="http://schemas.microsoft.com/office/drawing/2014/main" id="{5C2A8E2B-6EFD-4DF9-94C2-A837D238E30D}"/>
                </a:ext>
              </a:extLst>
            </p:cNvPr>
            <p:cNvSpPr/>
            <p:nvPr/>
          </p:nvSpPr>
          <p:spPr>
            <a:xfrm rot="16200000" flipV="1">
              <a:off x="3235912" y="4116898"/>
              <a:ext cx="2669366" cy="739787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FB3D1D-A3BF-4826-AE36-3E8D047EC43D}"/>
                </a:ext>
              </a:extLst>
            </p:cNvPr>
            <p:cNvSpPr/>
            <p:nvPr/>
          </p:nvSpPr>
          <p:spPr>
            <a:xfrm>
              <a:off x="4940491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3E626C-0E32-47CB-A030-AAEEF8346EAA}"/>
                </a:ext>
              </a:extLst>
            </p:cNvPr>
            <p:cNvSpPr/>
            <p:nvPr/>
          </p:nvSpPr>
          <p:spPr>
            <a:xfrm>
              <a:off x="3682970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AA4744-A710-4F8D-B6F0-D853F639645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717" y="410570"/>
              <a:ext cx="1752381" cy="1782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113EF52-D7B3-46A8-9125-E18B06041B4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375" y="5351060"/>
              <a:ext cx="1353143" cy="22704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951DB2-0FDD-49B2-850C-DE722AE35453}"/>
                </a:ext>
              </a:extLst>
            </p:cNvPr>
            <p:cNvGrpSpPr/>
            <p:nvPr/>
          </p:nvGrpSpPr>
          <p:grpSpPr>
            <a:xfrm>
              <a:off x="6714699" y="2123727"/>
              <a:ext cx="1991491" cy="3822147"/>
              <a:chOff x="6714699" y="2123727"/>
              <a:chExt cx="1991491" cy="382214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B491CEA-208C-4C70-9A7E-9C231D91BD9F}"/>
                  </a:ext>
                </a:extLst>
              </p:cNvPr>
              <p:cNvGrpSpPr/>
              <p:nvPr/>
            </p:nvGrpSpPr>
            <p:grpSpPr>
              <a:xfrm>
                <a:off x="6714699" y="2123727"/>
                <a:ext cx="1991491" cy="3822147"/>
                <a:chOff x="6714700" y="2123727"/>
                <a:chExt cx="1820733" cy="3822147"/>
              </a:xfrm>
            </p:grpSpPr>
            <p:sp>
              <p:nvSpPr>
                <p:cNvPr id="13" name="Arrow: U-Turn 12">
                  <a:extLst>
                    <a:ext uri="{FF2B5EF4-FFF2-40B4-BE49-F238E27FC236}">
                      <a16:creationId xmlns:a16="http://schemas.microsoft.com/office/drawing/2014/main" id="{42164C30-55FE-4A4E-B54E-C92FD1AEB2E5}"/>
                    </a:ext>
                  </a:extLst>
                </p:cNvPr>
                <p:cNvSpPr/>
                <p:nvPr/>
              </p:nvSpPr>
              <p:spPr>
                <a:xfrm rot="10800000" flipH="1">
                  <a:off x="7525570" y="2471745"/>
                  <a:ext cx="1009863" cy="3474129"/>
                </a:xfrm>
                <a:prstGeom prst="uturnArrow">
                  <a:avLst>
                    <a:gd name="adj1" fmla="val 33592"/>
                    <a:gd name="adj2" fmla="val 25000"/>
                    <a:gd name="adj3" fmla="val 0"/>
                    <a:gd name="adj4" fmla="val 45898"/>
                    <a:gd name="adj5" fmla="val 302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-Shape 14">
                  <a:extLst>
                    <a:ext uri="{FF2B5EF4-FFF2-40B4-BE49-F238E27FC236}">
                      <a16:creationId xmlns:a16="http://schemas.microsoft.com/office/drawing/2014/main" id="{55D06D36-46A9-4DB0-B40F-FB7FF5FD871C}"/>
                    </a:ext>
                  </a:extLst>
                </p:cNvPr>
                <p:cNvSpPr/>
                <p:nvPr/>
              </p:nvSpPr>
              <p:spPr>
                <a:xfrm rot="10800000">
                  <a:off x="6714700" y="2123727"/>
                  <a:ext cx="1146408" cy="696036"/>
                </a:xfrm>
                <a:prstGeom prst="corner">
                  <a:avLst>
                    <a:gd name="adj1" fmla="val 50000"/>
                    <a:gd name="adj2" fmla="val 4607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Flowchart: Collate 16">
                <a:extLst>
                  <a:ext uri="{FF2B5EF4-FFF2-40B4-BE49-F238E27FC236}">
                    <a16:creationId xmlns:a16="http://schemas.microsoft.com/office/drawing/2014/main" id="{A6F7C469-3101-4616-B906-B6C1DB37A0CA}"/>
                  </a:ext>
                </a:extLst>
              </p:cNvPr>
              <p:cNvSpPr/>
              <p:nvPr/>
            </p:nvSpPr>
            <p:spPr>
              <a:xfrm rot="5400000">
                <a:off x="6975572" y="2128892"/>
                <a:ext cx="348019" cy="337690"/>
              </a:xfrm>
              <a:prstGeom prst="flowChartCollat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AEB633-AD3B-4774-857B-14D16A9FFFFA}"/>
                </a:ext>
              </a:extLst>
            </p:cNvPr>
            <p:cNvCxnSpPr/>
            <p:nvPr/>
          </p:nvCxnSpPr>
          <p:spPr>
            <a:xfrm>
              <a:off x="6980736" y="943698"/>
              <a:ext cx="168845" cy="118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DF6C5AC-B1B4-407B-B9B9-EB733CAAA1E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736" y="741031"/>
              <a:ext cx="1536000" cy="227048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9A95D3-ABC9-441D-BFC1-D740F179A323}"/>
                </a:ext>
              </a:extLst>
            </p:cNvPr>
            <p:cNvCxnSpPr/>
            <p:nvPr/>
          </p:nvCxnSpPr>
          <p:spPr>
            <a:xfrm flipH="1">
              <a:off x="7748736" y="4899546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A6A894-7F9A-4728-8974-BA074E17AB16}"/>
                </a:ext>
              </a:extLst>
            </p:cNvPr>
            <p:cNvCxnSpPr>
              <a:cxnSpLocks/>
            </p:cNvCxnSpPr>
            <p:nvPr/>
          </p:nvCxnSpPr>
          <p:spPr>
            <a:xfrm>
              <a:off x="2904954" y="2471745"/>
              <a:ext cx="6399813" cy="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730AB88-5838-4E51-A77D-67314297EFE2}"/>
                </a:ext>
              </a:extLst>
            </p:cNvPr>
            <p:cNvCxnSpPr>
              <a:cxnSpLocks/>
            </p:cNvCxnSpPr>
            <p:nvPr/>
          </p:nvCxnSpPr>
          <p:spPr>
            <a:xfrm>
              <a:off x="8867945" y="2471745"/>
              <a:ext cx="0" cy="2427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2C27B0-640C-4277-B32F-99A96F4ABDDF}"/>
                </a:ext>
              </a:extLst>
            </p:cNvPr>
            <p:cNvCxnSpPr/>
            <p:nvPr/>
          </p:nvCxnSpPr>
          <p:spPr>
            <a:xfrm flipH="1">
              <a:off x="2904954" y="3152109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7C4EA-1FA7-4EC0-B9EC-DBC5898D9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63489" y="2471745"/>
              <a:ext cx="0" cy="680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A33312-4A25-4BE0-81D6-ED65B5A502D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032" y="2707077"/>
              <a:ext cx="556190" cy="1752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1FA8D4-FA9B-4153-9CF9-19E4A88B8F0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588" y="4357149"/>
              <a:ext cx="1979428" cy="17828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0BFCC72-8796-409F-A973-F0A2498F89A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190" y="4906874"/>
              <a:ext cx="1593905" cy="22704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9A864D7-8848-4E79-B7FA-26EFA866673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267" y="3465981"/>
              <a:ext cx="1398857" cy="22700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1CDB2BA-64D5-40A2-BE5C-775FF58267F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9380" y="3495908"/>
              <a:ext cx="1464381" cy="21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261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81-ECFD-44F7-BCAB-904C93F8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B2F120-0D06-4B63-9072-ACA3D5C0B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882380"/>
              </p:ext>
            </p:extLst>
          </p:nvPr>
        </p:nvGraphicFramePr>
        <p:xfrm>
          <a:off x="838200" y="18256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01">
                  <a:extLst>
                    <a:ext uri="{9D8B030D-6E8A-4147-A177-3AD203B41FA5}">
                      <a16:colId xmlns:a16="http://schemas.microsoft.com/office/drawing/2014/main" val="2533800480"/>
                    </a:ext>
                  </a:extLst>
                </a:gridCol>
                <a:gridCol w="2545939">
                  <a:extLst>
                    <a:ext uri="{9D8B030D-6E8A-4147-A177-3AD203B41FA5}">
                      <a16:colId xmlns:a16="http://schemas.microsoft.com/office/drawing/2014/main" val="29443478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6130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17440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746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for </a:t>
                      </a:r>
                      <a:r>
                        <a:rPr lang="en-US" dirty="0" err="1"/>
                        <a:t>plantita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“concrete”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“Micky Mouse”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OStaRS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7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 layer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of trunk diameters, 20cm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2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Signal for backwash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cm head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7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 tank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Concrete/PVC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1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Acceptable flows per 1 filter (L/s)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 7.024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7.024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3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7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E5B216E9-B54D-4B5C-9277-8C766C0A96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3" y="3789141"/>
            <a:ext cx="2683428" cy="486095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612B35C-5CB2-4F2F-BE1C-C0039A666F66}"/>
              </a:ext>
            </a:extLst>
          </p:cNvPr>
          <p:cNvGrpSpPr/>
          <p:nvPr/>
        </p:nvGrpSpPr>
        <p:grpSpPr>
          <a:xfrm>
            <a:off x="1510671" y="178285"/>
            <a:ext cx="10089144" cy="6133620"/>
            <a:chOff x="1510671" y="178285"/>
            <a:chExt cx="10089144" cy="6133620"/>
          </a:xfrm>
        </p:grpSpPr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F337CD49-D111-4A9B-92B5-1AF45AA6E9C0}"/>
                </a:ext>
              </a:extLst>
            </p:cNvPr>
            <p:cNvSpPr/>
            <p:nvPr/>
          </p:nvSpPr>
          <p:spPr>
            <a:xfrm rot="16200000" flipV="1">
              <a:off x="3516010" y="4269566"/>
              <a:ext cx="2669366" cy="479504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BD76A1-E2BD-4C3D-B176-C33276D11A52}"/>
                </a:ext>
              </a:extLst>
            </p:cNvPr>
            <p:cNvSpPr/>
            <p:nvPr/>
          </p:nvSpPr>
          <p:spPr>
            <a:xfrm>
              <a:off x="4992007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9DC027-0EC6-4CF5-BA49-B661AECDEE0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233" y="272047"/>
              <a:ext cx="1752381" cy="1782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6040B9-2C25-4EC1-9DC9-7C7EFD2D431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942" y="2405779"/>
              <a:ext cx="1353143" cy="22704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DD1AED-05E8-425F-B824-8BAA4E35BA51}"/>
                </a:ext>
              </a:extLst>
            </p:cNvPr>
            <p:cNvCxnSpPr/>
            <p:nvPr/>
          </p:nvCxnSpPr>
          <p:spPr>
            <a:xfrm flipH="1">
              <a:off x="2850151" y="3127094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9AF6633-8D92-4EFE-A6D7-C14DB8EFD04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214" y="6133619"/>
              <a:ext cx="1979428" cy="17828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EBA82B-213C-454C-85C5-B97BC503C80B}"/>
                </a:ext>
              </a:extLst>
            </p:cNvPr>
            <p:cNvSpPr/>
            <p:nvPr/>
          </p:nvSpPr>
          <p:spPr>
            <a:xfrm>
              <a:off x="6781792" y="178285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5889CBA-827A-4D64-B874-6DAA7A89FA3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851" y="361190"/>
              <a:ext cx="1199238" cy="178286"/>
            </a:xfrm>
            <a:prstGeom prst="rect">
              <a:avLst/>
            </a:prstGeom>
          </p:spPr>
        </p:pic>
        <p:sp>
          <p:nvSpPr>
            <p:cNvPr id="30" name="L-Shape 29">
              <a:extLst>
                <a:ext uri="{FF2B5EF4-FFF2-40B4-BE49-F238E27FC236}">
                  <a16:creationId xmlns:a16="http://schemas.microsoft.com/office/drawing/2014/main" id="{797A3C5B-DE74-4A5F-899E-5BFB481DEF1E}"/>
                </a:ext>
              </a:extLst>
            </p:cNvPr>
            <p:cNvSpPr/>
            <p:nvPr/>
          </p:nvSpPr>
          <p:spPr>
            <a:xfrm rot="16200000" flipV="1">
              <a:off x="4246721" y="3311564"/>
              <a:ext cx="904742" cy="585820"/>
            </a:xfrm>
            <a:prstGeom prst="corner">
              <a:avLst>
                <a:gd name="adj1" fmla="val 21198"/>
                <a:gd name="adj2" fmla="val 2111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-Shape 30">
              <a:extLst>
                <a:ext uri="{FF2B5EF4-FFF2-40B4-BE49-F238E27FC236}">
                  <a16:creationId xmlns:a16="http://schemas.microsoft.com/office/drawing/2014/main" id="{FC2FD642-D2AC-4074-9D8A-90A41766ADFD}"/>
                </a:ext>
              </a:extLst>
            </p:cNvPr>
            <p:cNvSpPr/>
            <p:nvPr/>
          </p:nvSpPr>
          <p:spPr>
            <a:xfrm rot="16200000" flipV="1">
              <a:off x="3369253" y="3743544"/>
              <a:ext cx="2197348" cy="1048150"/>
            </a:xfrm>
            <a:prstGeom prst="corner">
              <a:avLst>
                <a:gd name="adj1" fmla="val 13233"/>
                <a:gd name="adj2" fmla="val 1237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-Shape 31">
              <a:extLst>
                <a:ext uri="{FF2B5EF4-FFF2-40B4-BE49-F238E27FC236}">
                  <a16:creationId xmlns:a16="http://schemas.microsoft.com/office/drawing/2014/main" id="{FB1EB8C5-CCEE-44AC-B557-CE5E4CF9BCD5}"/>
                </a:ext>
              </a:extLst>
            </p:cNvPr>
            <p:cNvSpPr/>
            <p:nvPr/>
          </p:nvSpPr>
          <p:spPr>
            <a:xfrm rot="16200000" flipV="1">
              <a:off x="3815709" y="3538874"/>
              <a:ext cx="1546218" cy="806368"/>
            </a:xfrm>
            <a:prstGeom prst="corner">
              <a:avLst>
                <a:gd name="adj1" fmla="val 17178"/>
                <a:gd name="adj2" fmla="val 1709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8BC30-2BE1-43CC-98AB-5D75576FDA61}"/>
                </a:ext>
              </a:extLst>
            </p:cNvPr>
            <p:cNvSpPr/>
            <p:nvPr/>
          </p:nvSpPr>
          <p:spPr>
            <a:xfrm>
              <a:off x="3734486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-Shape 33">
              <a:extLst>
                <a:ext uri="{FF2B5EF4-FFF2-40B4-BE49-F238E27FC236}">
                  <a16:creationId xmlns:a16="http://schemas.microsoft.com/office/drawing/2014/main" id="{3515629D-1996-4D1B-9DCE-18BF0B06AFA1}"/>
                </a:ext>
              </a:extLst>
            </p:cNvPr>
            <p:cNvSpPr/>
            <p:nvPr/>
          </p:nvSpPr>
          <p:spPr>
            <a:xfrm rot="10800000" flipV="1">
              <a:off x="6738920" y="3184178"/>
              <a:ext cx="769463" cy="2182115"/>
            </a:xfrm>
            <a:prstGeom prst="corner">
              <a:avLst>
                <a:gd name="adj1" fmla="val 17462"/>
                <a:gd name="adj2" fmla="val 2404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-Shape 34">
              <a:extLst>
                <a:ext uri="{FF2B5EF4-FFF2-40B4-BE49-F238E27FC236}">
                  <a16:creationId xmlns:a16="http://schemas.microsoft.com/office/drawing/2014/main" id="{9866C908-9047-434F-ADE3-5C3C9D1D0AA3}"/>
                </a:ext>
              </a:extLst>
            </p:cNvPr>
            <p:cNvSpPr/>
            <p:nvPr/>
          </p:nvSpPr>
          <p:spPr>
            <a:xfrm rot="10800000" flipV="1">
              <a:off x="6723376" y="3184178"/>
              <a:ext cx="479503" cy="1628969"/>
            </a:xfrm>
            <a:prstGeom prst="corner">
              <a:avLst>
                <a:gd name="adj1" fmla="val 24876"/>
                <a:gd name="adj2" fmla="val 30003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EE61C16A-6A7C-4E6F-9876-4414EF2E2684}"/>
                </a:ext>
              </a:extLst>
            </p:cNvPr>
            <p:cNvSpPr/>
            <p:nvPr/>
          </p:nvSpPr>
          <p:spPr>
            <a:xfrm rot="10800000" flipV="1">
              <a:off x="6723377" y="3184178"/>
              <a:ext cx="295609" cy="1117159"/>
            </a:xfrm>
            <a:prstGeom prst="corner">
              <a:avLst>
                <a:gd name="adj1" fmla="val 32934"/>
                <a:gd name="adj2" fmla="val 4593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>
              <a:extLst>
                <a:ext uri="{FF2B5EF4-FFF2-40B4-BE49-F238E27FC236}">
                  <a16:creationId xmlns:a16="http://schemas.microsoft.com/office/drawing/2014/main" id="{F3D61E10-DA39-4D9B-9A72-187F29E215DA}"/>
                </a:ext>
              </a:extLst>
            </p:cNvPr>
            <p:cNvSpPr/>
            <p:nvPr/>
          </p:nvSpPr>
          <p:spPr>
            <a:xfrm rot="10800000" flipV="1">
              <a:off x="1939233" y="763369"/>
              <a:ext cx="1973686" cy="3511868"/>
            </a:xfrm>
            <a:prstGeom prst="corner">
              <a:avLst>
                <a:gd name="adj1" fmla="val 10284"/>
                <a:gd name="adj2" fmla="val 724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-Shape 37">
              <a:extLst>
                <a:ext uri="{FF2B5EF4-FFF2-40B4-BE49-F238E27FC236}">
                  <a16:creationId xmlns:a16="http://schemas.microsoft.com/office/drawing/2014/main" id="{02DC757E-0DC5-4B4A-8971-55A1B44C7C55}"/>
                </a:ext>
              </a:extLst>
            </p:cNvPr>
            <p:cNvSpPr/>
            <p:nvPr/>
          </p:nvSpPr>
          <p:spPr>
            <a:xfrm rot="10800000" flipH="1" flipV="1">
              <a:off x="7560522" y="1810602"/>
              <a:ext cx="1390598" cy="3088040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-Shape 38">
              <a:extLst>
                <a:ext uri="{FF2B5EF4-FFF2-40B4-BE49-F238E27FC236}">
                  <a16:creationId xmlns:a16="http://schemas.microsoft.com/office/drawing/2014/main" id="{F8B411CD-D9F1-4865-B243-BB1446A71B41}"/>
                </a:ext>
              </a:extLst>
            </p:cNvPr>
            <p:cNvSpPr/>
            <p:nvPr/>
          </p:nvSpPr>
          <p:spPr>
            <a:xfrm rot="10800000" flipH="1" flipV="1">
              <a:off x="7778482" y="2511380"/>
              <a:ext cx="1390598" cy="1500888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B7E0ACA-79DF-4113-9821-03807C3560E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548" y="4823432"/>
              <a:ext cx="1496381" cy="17828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FF7354-96FC-4B6A-B1FA-4AF8BF0CA73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298" y="5578108"/>
              <a:ext cx="1554286" cy="18285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B353F60-39F1-49EB-9F25-5113E3034E1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6293" y="4715167"/>
              <a:ext cx="694857" cy="17523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2E87DBB-291D-40FB-9DDB-5D3888F987EE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720" y="3774300"/>
              <a:ext cx="2694095" cy="530286"/>
            </a:xfrm>
            <a:prstGeom prst="rect">
              <a:avLst/>
            </a:prstGeom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F21DA7-D368-40BA-A571-9E38CFBC21A8}"/>
                </a:ext>
              </a:extLst>
            </p:cNvPr>
            <p:cNvCxnSpPr>
              <a:cxnSpLocks/>
              <a:stCxn id="49" idx="3"/>
              <a:endCxn id="31" idx="2"/>
            </p:cNvCxnSpPr>
            <p:nvPr/>
          </p:nvCxnSpPr>
          <p:spPr>
            <a:xfrm>
              <a:off x="3683929" y="4912575"/>
              <a:ext cx="783998" cy="453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BFC48E1-7773-46B3-8864-45D1D60D5344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3683929" y="3942058"/>
              <a:ext cx="501705" cy="970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C8155D-E607-4C2F-98F2-707B56FE5214}"/>
                </a:ext>
              </a:extLst>
            </p:cNvPr>
            <p:cNvCxnSpPr>
              <a:cxnSpLocks/>
              <a:stCxn id="49" idx="3"/>
              <a:endCxn id="30" idx="2"/>
            </p:cNvCxnSpPr>
            <p:nvPr/>
          </p:nvCxnSpPr>
          <p:spPr>
            <a:xfrm flipV="1">
              <a:off x="3683929" y="4056845"/>
              <a:ext cx="1015163" cy="855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C5408F-3D74-400A-B644-120C33A02341}"/>
                </a:ext>
              </a:extLst>
            </p:cNvPr>
            <p:cNvCxnSpPr>
              <a:stCxn id="19" idx="0"/>
              <a:endCxn id="5" idx="2"/>
            </p:cNvCxnSpPr>
            <p:nvPr/>
          </p:nvCxnSpPr>
          <p:spPr>
            <a:xfrm flipV="1">
              <a:off x="4075928" y="5844001"/>
              <a:ext cx="774765" cy="2896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CD7F04-876B-4C59-981A-13391547C33A}"/>
                </a:ext>
              </a:extLst>
            </p:cNvPr>
            <p:cNvCxnSpPr>
              <a:stCxn id="51" idx="0"/>
              <a:endCxn id="34" idx="1"/>
            </p:cNvCxnSpPr>
            <p:nvPr/>
          </p:nvCxnSpPr>
          <p:spPr>
            <a:xfrm flipH="1" flipV="1">
              <a:off x="7123651" y="5366293"/>
              <a:ext cx="872790" cy="2118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D03AA7-6D1E-4638-94D3-286A41F45159}"/>
                </a:ext>
              </a:extLst>
            </p:cNvPr>
            <p:cNvCxnSpPr>
              <a:cxnSpLocks/>
              <a:stCxn id="51" idx="0"/>
              <a:endCxn id="35" idx="1"/>
            </p:cNvCxnSpPr>
            <p:nvPr/>
          </p:nvCxnSpPr>
          <p:spPr>
            <a:xfrm flipH="1" flipV="1">
              <a:off x="6963127" y="4813147"/>
              <a:ext cx="1033314" cy="7649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507595-39B8-4A79-A1A8-BA9BB036D287}"/>
                </a:ext>
              </a:extLst>
            </p:cNvPr>
            <p:cNvCxnSpPr>
              <a:stCxn id="37" idx="2"/>
              <a:endCxn id="51" idx="0"/>
            </p:cNvCxnSpPr>
            <p:nvPr/>
          </p:nvCxnSpPr>
          <p:spPr>
            <a:xfrm>
              <a:off x="7018986" y="3742758"/>
              <a:ext cx="977455" cy="1835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EA595F7-706C-4460-829A-8230972313C1}"/>
                </a:ext>
              </a:extLst>
            </p:cNvPr>
            <p:cNvSpPr/>
            <p:nvPr/>
          </p:nvSpPr>
          <p:spPr>
            <a:xfrm>
              <a:off x="2629603" y="1254119"/>
              <a:ext cx="1556031" cy="1782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9BC155-A3BD-4962-8718-DE79B4F3DA1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671" y="1228975"/>
              <a:ext cx="1088000" cy="2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4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39CAA4-DD11-4D86-8372-837BF6BF9392}"/>
              </a:ext>
            </a:extLst>
          </p:cNvPr>
          <p:cNvGrpSpPr/>
          <p:nvPr/>
        </p:nvGrpSpPr>
        <p:grpSpPr>
          <a:xfrm>
            <a:off x="1615626" y="1931957"/>
            <a:ext cx="8705398" cy="3483082"/>
            <a:chOff x="1615626" y="1931957"/>
            <a:chExt cx="8705398" cy="34830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37DC0E-B0C1-4A7E-AAC0-68401BE02BFB}"/>
                </a:ext>
              </a:extLst>
            </p:cNvPr>
            <p:cNvGrpSpPr/>
            <p:nvPr/>
          </p:nvGrpSpPr>
          <p:grpSpPr>
            <a:xfrm>
              <a:off x="1615626" y="1931957"/>
              <a:ext cx="8705398" cy="3483082"/>
              <a:chOff x="1615626" y="1931957"/>
              <a:chExt cx="8705398" cy="348308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CBEAD0C-29B0-4CB7-ABB1-BBBE2461BA6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9200" y="1931957"/>
                <a:ext cx="1047146" cy="334101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C63ACDF-7FBB-401A-8FC7-30ED5902294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7740" y="2266058"/>
                <a:ext cx="459006" cy="74338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AF4052-E235-4116-A8FD-5136C755772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0707" y="3009446"/>
                <a:ext cx="772562" cy="45413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A410C7D-4EB3-43E1-A658-591C0BBAE2B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1684" y="3009445"/>
                <a:ext cx="772562" cy="45413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6D2105F-9E86-4B9C-80A1-19C42656DC8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9455" y="4107465"/>
                <a:ext cx="459006" cy="74338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94570D9-138C-4CFD-A925-A96402F8044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3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4177" y="2734805"/>
                <a:ext cx="820452" cy="43327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62BF1CF-7B6C-47BB-9949-71131D73842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4262" y="3527889"/>
                <a:ext cx="923428" cy="25142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8D16DE4-FCEC-42F0-B755-D11ECB100F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2929" y="4953261"/>
                <a:ext cx="2118095" cy="228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430032B-576D-47D6-9B94-BC0C45536FB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3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8550" y="5204754"/>
                <a:ext cx="1118476" cy="21028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FFAB0FC-F240-4798-9938-B20CF2694D2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8969" y="4942948"/>
                <a:ext cx="3632196" cy="34296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82F227A-039E-4876-81BB-7778544497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231" y="3880418"/>
                <a:ext cx="563355" cy="970434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83E084B-95A4-4EB1-AAFF-DDE730D6CEC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5626" y="5001669"/>
                <a:ext cx="2642285" cy="225523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7E1C1D-8203-47EF-83B2-6820B7949935}"/>
                </a:ext>
              </a:extLst>
            </p:cNvPr>
            <p:cNvGrpSpPr/>
            <p:nvPr/>
          </p:nvGrpSpPr>
          <p:grpSpPr>
            <a:xfrm>
              <a:off x="5014269" y="2479145"/>
              <a:ext cx="1914931" cy="1524594"/>
              <a:chOff x="6510747" y="2553179"/>
              <a:chExt cx="1914931" cy="152459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2D01E2A-EDB2-44CC-82D3-C92914BB2A7E}"/>
                  </a:ext>
                </a:extLst>
              </p:cNvPr>
              <p:cNvGrpSpPr/>
              <p:nvPr/>
            </p:nvGrpSpPr>
            <p:grpSpPr>
              <a:xfrm>
                <a:off x="6510747" y="2553179"/>
                <a:ext cx="1914931" cy="1524594"/>
                <a:chOff x="7695604" y="2570887"/>
                <a:chExt cx="1914931" cy="1524594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D176C1C-9B17-4A33-8A15-C4C442B3D60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95604" y="2570887"/>
                  <a:ext cx="551061" cy="1524594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198D9F5A-404A-4C86-9C75-39A2542DA9D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059474" y="2570887"/>
                  <a:ext cx="551061" cy="1524594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BB40AD9-620F-46F9-9E03-3FF521F1B746}"/>
                  </a:ext>
                </a:extLst>
              </p:cNvPr>
              <p:cNvGrpSpPr/>
              <p:nvPr/>
            </p:nvGrpSpPr>
            <p:grpSpPr>
              <a:xfrm>
                <a:off x="6852661" y="3084272"/>
                <a:ext cx="1202285" cy="437818"/>
                <a:chOff x="3949063" y="1519366"/>
                <a:chExt cx="1202285" cy="437818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570D2228-270F-48FE-9B70-1830B7820B2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3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9063" y="1519366"/>
                  <a:ext cx="1202285" cy="178286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56E9B3D3-9684-43C8-B167-A659F78BFCC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3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662" y="1731660"/>
                  <a:ext cx="1145905" cy="22552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8769B0B-DC4F-49E2-BAE5-90EB812384BA}"/>
                </a:ext>
              </a:extLst>
            </p:cNvPr>
            <p:cNvGrpSpPr/>
            <p:nvPr/>
          </p:nvGrpSpPr>
          <p:grpSpPr>
            <a:xfrm>
              <a:off x="1615626" y="2479145"/>
              <a:ext cx="2490407" cy="1524594"/>
              <a:chOff x="2287681" y="2553179"/>
              <a:chExt cx="2490407" cy="152459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3A11EC3-A971-4055-B4E3-6FA9E84E8167}"/>
                  </a:ext>
                </a:extLst>
              </p:cNvPr>
              <p:cNvGrpSpPr/>
              <p:nvPr/>
            </p:nvGrpSpPr>
            <p:grpSpPr>
              <a:xfrm>
                <a:off x="2287681" y="2553179"/>
                <a:ext cx="2490407" cy="1524594"/>
                <a:chOff x="3490547" y="2588595"/>
                <a:chExt cx="2612699" cy="1524594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EA9544E0-EDAB-40EE-9BD9-1589BC8CA6C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90547" y="2588595"/>
                  <a:ext cx="551061" cy="1524594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E409C0A5-2A7F-46A5-A8BD-D3A25D6F07C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552185" y="2588595"/>
                  <a:ext cx="551061" cy="1524594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74B52B6-8BEF-48A5-AC36-1BF62DDD22EA}"/>
                  </a:ext>
                </a:extLst>
              </p:cNvPr>
              <p:cNvGrpSpPr/>
              <p:nvPr/>
            </p:nvGrpSpPr>
            <p:grpSpPr>
              <a:xfrm>
                <a:off x="2700356" y="3084272"/>
                <a:ext cx="1654856" cy="416578"/>
                <a:chOff x="2610283" y="3100041"/>
                <a:chExt cx="1654856" cy="416578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9302697-F5F1-48C7-8486-E676424A15F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4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10283" y="3100041"/>
                  <a:ext cx="1654856" cy="233143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61FE72CD-EA94-4276-91F9-B26563D0EB1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41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2023" y="3341381"/>
                  <a:ext cx="1205333" cy="1752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CE0D34-68A2-48A7-A791-C6FB280105C0}"/>
                </a:ext>
              </a:extLst>
            </p:cNvPr>
            <p:cNvGrpSpPr/>
            <p:nvPr/>
          </p:nvGrpSpPr>
          <p:grpSpPr>
            <a:xfrm>
              <a:off x="8101165" y="2474217"/>
              <a:ext cx="2219859" cy="1539658"/>
              <a:chOff x="8081909" y="2474217"/>
              <a:chExt cx="2219859" cy="153965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A76C202-12D1-4F02-B585-8358F8E80CC0}"/>
                  </a:ext>
                </a:extLst>
              </p:cNvPr>
              <p:cNvGrpSpPr/>
              <p:nvPr/>
            </p:nvGrpSpPr>
            <p:grpSpPr>
              <a:xfrm>
                <a:off x="8081909" y="2474217"/>
                <a:ext cx="2219859" cy="1539658"/>
                <a:chOff x="7569069" y="2555823"/>
                <a:chExt cx="2219859" cy="1539658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A2B02744-51C9-4828-AD27-25484E734BD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9069" y="2555823"/>
                  <a:ext cx="551061" cy="1524594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FD53523F-477A-4739-8898-F71DC3C2C7A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237867" y="2570887"/>
                  <a:ext cx="551061" cy="1524594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D9180DE-C8B3-47F1-A9D4-7C17BDBCD728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8549294" y="3413603"/>
                <a:ext cx="1283046" cy="397186"/>
                <a:chOff x="8549294" y="3413603"/>
                <a:chExt cx="1283046" cy="397186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C0EE317B-5432-4CF9-979C-E57CF22E809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4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9294" y="3413603"/>
                  <a:ext cx="1283046" cy="228572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F2BD7107-B0CD-44C1-8A77-F50164B0BF6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4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82750" y="3632503"/>
                  <a:ext cx="793905" cy="17828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89570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7A837C-AA91-4F8B-BC8B-B140F50FBCDA}"/>
              </a:ext>
            </a:extLst>
          </p:cNvPr>
          <p:cNvGrpSpPr/>
          <p:nvPr/>
        </p:nvGrpSpPr>
        <p:grpSpPr>
          <a:xfrm>
            <a:off x="3729508" y="551955"/>
            <a:ext cx="4732984" cy="6306045"/>
            <a:chOff x="3729508" y="551955"/>
            <a:chExt cx="4732984" cy="63060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F2AB55A-EDD1-4AC3-814B-CB163A01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508" y="551955"/>
              <a:ext cx="4732984" cy="630604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49ED8E-A614-44AD-8764-9548DED1AB0E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flipV="1">
              <a:off x="6096000" y="551955"/>
              <a:ext cx="0" cy="6306045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6E4B4B-296F-4ED7-9FCE-29878701EEC2}"/>
                </a:ext>
              </a:extLst>
            </p:cNvPr>
            <p:cNvSpPr/>
            <p:nvPr/>
          </p:nvSpPr>
          <p:spPr>
            <a:xfrm>
              <a:off x="3902299" y="4043966"/>
              <a:ext cx="360608" cy="7340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95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815E-EB2F-435D-82BE-3E354F0C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FB00-DC70-4641-BC4B-4BB18283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13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EED9-49E5-422F-829F-52AD52C8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ACD9-D87A-4792-816A-C3AF02D3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5D73-57CD-43DF-A5C6-118EAA75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F74A-05E1-4761-9E3C-304165DD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96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CCA7-C5C9-44EC-9DE6-8FD6C4A5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747B-71EA-4EB1-AC2F-E88458BC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05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5D45-29BA-4951-A10A-4FBBC8E1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D971-B41E-4000-B737-D7507C49B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BC16E-C031-40BB-AEEE-9306AEB9D2E8}"/>
              </a:ext>
            </a:extLst>
          </p:cNvPr>
          <p:cNvSpPr txBox="1"/>
          <p:nvPr/>
        </p:nvSpPr>
        <p:spPr>
          <a:xfrm>
            <a:off x="1557559" y="4984784"/>
            <a:ext cx="8981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 Roughing is up flow in layers</a:t>
            </a:r>
          </a:p>
          <a:p>
            <a:r>
              <a:rPr lang="en-US" sz="1600" b="0" dirty="0"/>
              <a:t>2 Based on table 5.7 https://confluence.cornell.edu/download/attachments/90755680/FiME+CINARA.pdf </a:t>
            </a:r>
          </a:p>
          <a:p>
            <a:r>
              <a:rPr lang="en-US" sz="1600" b="0" dirty="0"/>
              <a:t>3 Net velocity for scaling total plan view area of facility.</a:t>
            </a:r>
          </a:p>
          <a:p>
            <a:r>
              <a:rPr lang="en-US" sz="1600" b="0" dirty="0"/>
              <a:t>4 This assumes a target of 5 NTU in the effluent</a:t>
            </a:r>
          </a:p>
          <a:p>
            <a:r>
              <a:rPr lang="en-US" sz="1600" b="0" dirty="0"/>
              <a:t>5 Assumes a target of 0.3 NTU in the effluent (based on performance of the </a:t>
            </a:r>
            <a:r>
              <a:rPr lang="en-US" sz="1600" b="0" dirty="0" err="1"/>
              <a:t>Atima</a:t>
            </a:r>
            <a:r>
              <a:rPr lang="en-US" sz="1600" b="0" dirty="0"/>
              <a:t> plant)</a:t>
            </a:r>
          </a:p>
          <a:p>
            <a:r>
              <a:rPr lang="en-US" sz="1600" b="0" dirty="0"/>
              <a:t>6 Data from Tamara.</a:t>
            </a:r>
          </a:p>
          <a:p>
            <a:r>
              <a:rPr lang="en-US" sz="1600" b="0" dirty="0"/>
              <a:t>The 32 L/s plant at San Nicolas has 5.5 m</a:t>
            </a:r>
            <a:r>
              <a:rPr lang="en-US" sz="1600" b="0" baseline="30000" dirty="0"/>
              <a:t>2</a:t>
            </a:r>
            <a:r>
              <a:rPr lang="en-US" sz="1600" b="0" dirty="0"/>
              <a:t> per L/s (includes chemical room, bathroom, office , etc.)</a:t>
            </a:r>
          </a:p>
          <a:p>
            <a:endParaRPr lang="en-US" sz="1600" b="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BC7644-3F4A-4870-9594-20FD55998A3E}"/>
              </a:ext>
            </a:extLst>
          </p:cNvPr>
          <p:cNvSpPr/>
          <p:nvPr/>
        </p:nvSpPr>
        <p:spPr bwMode="auto">
          <a:xfrm>
            <a:off x="7626477" y="1838922"/>
            <a:ext cx="493452" cy="2564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09FF36-D4BD-4D75-85F7-4471876D1E97}"/>
              </a:ext>
            </a:extLst>
          </p:cNvPr>
          <p:cNvSpPr/>
          <p:nvPr/>
        </p:nvSpPr>
        <p:spPr bwMode="auto">
          <a:xfrm>
            <a:off x="7614285" y="4408374"/>
            <a:ext cx="493452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FB9CA6-9F8F-451A-9A00-BC752B607940}"/>
              </a:ext>
            </a:extLst>
          </p:cNvPr>
          <p:cNvSpPr/>
          <p:nvPr/>
        </p:nvSpPr>
        <p:spPr bwMode="auto">
          <a:xfrm>
            <a:off x="1639716" y="2939001"/>
            <a:ext cx="400050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476F1E-673A-4197-BE0A-DC0CEAA0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1114"/>
              </p:ext>
            </p:extLst>
          </p:nvPr>
        </p:nvGraphicFramePr>
        <p:xfrm>
          <a:off x="1557559" y="176655"/>
          <a:ext cx="907688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pC</a:t>
                      </a:r>
                      <a:r>
                        <a:rPr lang="en-US" dirty="0"/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for 1 L/s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Roughing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mm/s </a:t>
                      </a:r>
                      <a:r>
                        <a:rPr lang="en-US" dirty="0" err="1"/>
                        <a:t>downflow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 surface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Multistage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Rapid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 – 2.8 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mm/s backwash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Flocculation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Sedimentation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 Hopper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</a:t>
                      </a:r>
                      <a:r>
                        <a:rPr lang="en-US" baseline="0" dirty="0"/>
                        <a:t> Rapid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x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 mm/s backwash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AguaClara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SwKTR4wtLAE/Vf85SdsNBpI/AAAAAAAFlG8/9o04NldSOws/s912-Ic42/DSC05824.JPG">
            <a:extLst>
              <a:ext uri="{FF2B5EF4-FFF2-40B4-BE49-F238E27FC236}">
                <a16:creationId xmlns:a16="http://schemas.microsoft.com/office/drawing/2014/main" id="{AF03D583-C670-4992-8CF9-62916F95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0" y="388862"/>
            <a:ext cx="8107032" cy="60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88" y="1431743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47" y="1873634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 flipH="1">
            <a:off x="405562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 flipH="1">
            <a:off x="2337375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 flipH="1">
            <a:off x="2395705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 flipH="1">
            <a:off x="2312685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 flipH="1">
            <a:off x="2312685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 flipH="1">
            <a:off x="7517521" y="5662410"/>
            <a:ext cx="2511536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 flipH="1">
            <a:off x="7433653" y="4280081"/>
            <a:ext cx="2511536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 flipH="1">
            <a:off x="7440617" y="2897751"/>
            <a:ext cx="2511536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50897" y="2240861"/>
            <a:ext cx="88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Trunk 1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356496" y="3573111"/>
            <a:ext cx="88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Trunk 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90740" y="4968741"/>
            <a:ext cx="88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Trunk 3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336785" y="6371560"/>
            <a:ext cx="88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Trunk 4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93" y="2000099"/>
            <a:ext cx="1267809" cy="24076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83" y="3381625"/>
            <a:ext cx="2032761" cy="24381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624" y="4791286"/>
            <a:ext cx="2031237" cy="243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93" y="6183972"/>
            <a:ext cx="1273904" cy="2438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53" y="2656989"/>
            <a:ext cx="2087618" cy="2407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52" y="4041843"/>
            <a:ext cx="2092188" cy="24381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51" y="5426698"/>
            <a:ext cx="2089141" cy="24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EEDAEE5-EED5-417B-A645-EDBF48D3D12D}"/>
              </a:ext>
            </a:extLst>
          </p:cNvPr>
          <p:cNvGrpSpPr/>
          <p:nvPr/>
        </p:nvGrpSpPr>
        <p:grpSpPr>
          <a:xfrm>
            <a:off x="1888545" y="188890"/>
            <a:ext cx="7605199" cy="6602568"/>
            <a:chOff x="1888545" y="188890"/>
            <a:chExt cx="7605199" cy="660256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B10E41-F42A-42E6-8EA9-184D9C9E46F5}"/>
                </a:ext>
              </a:extLst>
            </p:cNvPr>
            <p:cNvGrpSpPr/>
            <p:nvPr/>
          </p:nvGrpSpPr>
          <p:grpSpPr>
            <a:xfrm>
              <a:off x="1888545" y="188890"/>
              <a:ext cx="5111122" cy="6480220"/>
              <a:chOff x="1888545" y="188890"/>
              <a:chExt cx="5111122" cy="648022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EC59A72-FAE2-4BDC-B34F-AA99183B4C3F}"/>
                  </a:ext>
                </a:extLst>
              </p:cNvPr>
              <p:cNvGrpSpPr/>
              <p:nvPr/>
            </p:nvGrpSpPr>
            <p:grpSpPr>
              <a:xfrm>
                <a:off x="3769216" y="188890"/>
                <a:ext cx="3230451" cy="6480220"/>
                <a:chOff x="3494468" y="-1086117"/>
                <a:chExt cx="3230451" cy="648022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B60593A-A81D-43D9-97F3-9766883235EB}"/>
                    </a:ext>
                  </a:extLst>
                </p:cNvPr>
                <p:cNvSpPr/>
                <p:nvPr/>
              </p:nvSpPr>
              <p:spPr>
                <a:xfrm>
                  <a:off x="3790683" y="-1086117"/>
                  <a:ext cx="2601532" cy="6480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E687F31-016D-4011-8506-2094D0B4EAFB}"/>
                    </a:ext>
                  </a:extLst>
                </p:cNvPr>
                <p:cNvGrpSpPr/>
                <p:nvPr/>
              </p:nvGrpSpPr>
              <p:grpSpPr>
                <a:xfrm rot="10800000">
                  <a:off x="3494468" y="1053928"/>
                  <a:ext cx="3230451" cy="4340173"/>
                  <a:chOff x="3494468" y="1053928"/>
                  <a:chExt cx="3230451" cy="4340173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D5756822-CDC4-495B-8611-01A3570955E7}"/>
                      </a:ext>
                    </a:extLst>
                  </p:cNvPr>
                  <p:cNvSpPr/>
                  <p:nvPr/>
                </p:nvSpPr>
                <p:spPr>
                  <a:xfrm>
                    <a:off x="3494468" y="105392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0563BC4-5D53-4FCB-B999-9A347CE8CC01}"/>
                      </a:ext>
                    </a:extLst>
                  </p:cNvPr>
                  <p:cNvSpPr/>
                  <p:nvPr/>
                </p:nvSpPr>
                <p:spPr>
                  <a:xfrm>
                    <a:off x="4123387" y="174509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014D41B6-7168-495D-B269-7DD74C1C3277}"/>
                      </a:ext>
                    </a:extLst>
                  </p:cNvPr>
                  <p:cNvSpPr/>
                  <p:nvPr/>
                </p:nvSpPr>
                <p:spPr>
                  <a:xfrm>
                    <a:off x="3494468" y="243625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404387B8-B4E9-4C0E-BCBB-DE987B101704}"/>
                      </a:ext>
                    </a:extLst>
                  </p:cNvPr>
                  <p:cNvSpPr/>
                  <p:nvPr/>
                </p:nvSpPr>
                <p:spPr>
                  <a:xfrm>
                    <a:off x="4112654" y="312742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E56D3983-A844-480B-A0EB-A2454A1F4BC9}"/>
                      </a:ext>
                    </a:extLst>
                  </p:cNvPr>
                  <p:cNvSpPr/>
                  <p:nvPr/>
                </p:nvSpPr>
                <p:spPr>
                  <a:xfrm>
                    <a:off x="3494468" y="381858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3A524E27-A638-4506-9A7A-ECDF2B8A7B90}"/>
                      </a:ext>
                    </a:extLst>
                  </p:cNvPr>
                  <p:cNvSpPr/>
                  <p:nvPr/>
                </p:nvSpPr>
                <p:spPr>
                  <a:xfrm>
                    <a:off x="4112654" y="450975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432EAE0F-E204-4293-9028-243B16D86A09}"/>
                      </a:ext>
                    </a:extLst>
                  </p:cNvPr>
                  <p:cNvSpPr/>
                  <p:nvPr/>
                </p:nvSpPr>
                <p:spPr>
                  <a:xfrm>
                    <a:off x="3494468" y="520091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95C17106-C2A0-4C8C-AE6F-36A4D4E8B3E6}"/>
                  </a:ext>
                </a:extLst>
              </p:cNvPr>
              <p:cNvSpPr/>
              <p:nvPr/>
            </p:nvSpPr>
            <p:spPr>
              <a:xfrm rot="10800000">
                <a:off x="1888545" y="374440"/>
                <a:ext cx="1493950" cy="437882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F295489-7236-4F96-901F-550A0D42A89E}"/>
                </a:ext>
              </a:extLst>
            </p:cNvPr>
            <p:cNvGrpSpPr/>
            <p:nvPr/>
          </p:nvGrpSpPr>
          <p:grpSpPr>
            <a:xfrm>
              <a:off x="2290377" y="355079"/>
              <a:ext cx="7203367" cy="6436379"/>
              <a:chOff x="2290377" y="355079"/>
              <a:chExt cx="7203367" cy="6436379"/>
            </a:xfrm>
          </p:grpSpPr>
          <p:sp>
            <p:nvSpPr>
              <p:cNvPr id="57" name="Arrow: Right 56">
                <a:extLst>
                  <a:ext uri="{FF2B5EF4-FFF2-40B4-BE49-F238E27FC236}">
                    <a16:creationId xmlns:a16="http://schemas.microsoft.com/office/drawing/2014/main" id="{2EC95744-8CCF-4680-B56C-6D671F694E14}"/>
                  </a:ext>
                </a:extLst>
              </p:cNvPr>
              <p:cNvSpPr/>
              <p:nvPr/>
            </p:nvSpPr>
            <p:spPr>
              <a:xfrm rot="10800000">
                <a:off x="7248658" y="6353576"/>
                <a:ext cx="1493950" cy="437882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DAA6FC4-38AA-4DBB-9301-4BE3C730878F}"/>
                  </a:ext>
                </a:extLst>
              </p:cNvPr>
              <p:cNvGrpSpPr/>
              <p:nvPr/>
            </p:nvGrpSpPr>
            <p:grpSpPr>
              <a:xfrm>
                <a:off x="2290377" y="355079"/>
                <a:ext cx="7203367" cy="6063978"/>
                <a:chOff x="2290377" y="355079"/>
                <a:chExt cx="7203367" cy="6063978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2DA934D0-5AF2-4543-8A1D-0BCB67F4DBD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4890" y="5606474"/>
                  <a:ext cx="493714" cy="178286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6AF8FDA-FA97-4391-BA44-CF238443670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0377" y="847887"/>
                  <a:ext cx="690286" cy="184381"/>
                </a:xfrm>
                <a:prstGeom prst="rect">
                  <a:avLst/>
                </a:prstGeom>
              </p:spPr>
            </p:pic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ABBD2080-3489-4C7D-A4EC-925521F7BC3B}"/>
                    </a:ext>
                  </a:extLst>
                </p:cNvPr>
                <p:cNvGrpSpPr/>
                <p:nvPr/>
              </p:nvGrpSpPr>
              <p:grpSpPr>
                <a:xfrm rot="10800000">
                  <a:off x="4417458" y="1571221"/>
                  <a:ext cx="2075636" cy="4847836"/>
                  <a:chOff x="4496873" y="2572559"/>
                  <a:chExt cx="2075636" cy="363829"/>
                </a:xfrm>
              </p:grpSpPr>
              <p:sp>
                <p:nvSpPr>
                  <p:cNvPr id="43" name="Arrow: Down 42">
                    <a:extLst>
                      <a:ext uri="{FF2B5EF4-FFF2-40B4-BE49-F238E27FC236}">
                        <a16:creationId xmlns:a16="http://schemas.microsoft.com/office/drawing/2014/main" id="{C852131B-957A-4B3F-8760-5EE7896F8F1D}"/>
                      </a:ext>
                    </a:extLst>
                  </p:cNvPr>
                  <p:cNvSpPr/>
                  <p:nvPr/>
                </p:nvSpPr>
                <p:spPr>
                  <a:xfrm>
                    <a:off x="4496873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Arrow: Down 43">
                    <a:extLst>
                      <a:ext uri="{FF2B5EF4-FFF2-40B4-BE49-F238E27FC236}">
                        <a16:creationId xmlns:a16="http://schemas.microsoft.com/office/drawing/2014/main" id="{A11D624B-418A-4BA3-9DF9-4D630E03610F}"/>
                      </a:ext>
                    </a:extLst>
                  </p:cNvPr>
                  <p:cNvSpPr/>
                  <p:nvPr/>
                </p:nvSpPr>
                <p:spPr>
                  <a:xfrm>
                    <a:off x="4965876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Arrow: Down 44">
                    <a:extLst>
                      <a:ext uri="{FF2B5EF4-FFF2-40B4-BE49-F238E27FC236}">
                        <a16:creationId xmlns:a16="http://schemas.microsoft.com/office/drawing/2014/main" id="{3AC4F900-8258-4FD8-A9AA-E481A0F05569}"/>
                      </a:ext>
                    </a:extLst>
                  </p:cNvPr>
                  <p:cNvSpPr/>
                  <p:nvPr/>
                </p:nvSpPr>
                <p:spPr>
                  <a:xfrm>
                    <a:off x="5454198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Arrow: Down 45">
                    <a:extLst>
                      <a:ext uri="{FF2B5EF4-FFF2-40B4-BE49-F238E27FC236}">
                        <a16:creationId xmlns:a16="http://schemas.microsoft.com/office/drawing/2014/main" id="{E0A6DEC8-7453-4611-ACE6-FC888B07F85A}"/>
                      </a:ext>
                    </a:extLst>
                  </p:cNvPr>
                  <p:cNvSpPr/>
                  <p:nvPr/>
                </p:nvSpPr>
                <p:spPr>
                  <a:xfrm>
                    <a:off x="5942520" y="2572559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Arrow: Down 46">
                    <a:extLst>
                      <a:ext uri="{FF2B5EF4-FFF2-40B4-BE49-F238E27FC236}">
                        <a16:creationId xmlns:a16="http://schemas.microsoft.com/office/drawing/2014/main" id="{AADB9D33-055E-481F-B8C0-8D17502DB9D7}"/>
                      </a:ext>
                    </a:extLst>
                  </p:cNvPr>
                  <p:cNvSpPr/>
                  <p:nvPr/>
                </p:nvSpPr>
                <p:spPr>
                  <a:xfrm>
                    <a:off x="6430842" y="2572559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BCC3CE79-5DED-4AAD-932F-C785E0C9C32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5077" y="6123187"/>
                  <a:ext cx="2378667" cy="252952"/>
                </a:xfrm>
                <a:prstGeom prst="rect">
                  <a:avLst/>
                </a:prstGeom>
              </p:spPr>
            </p:pic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523D676F-6CB0-458A-97C8-A37E29806EAF}"/>
                    </a:ext>
                  </a:extLst>
                </p:cNvPr>
                <p:cNvSpPr/>
                <p:nvPr/>
              </p:nvSpPr>
              <p:spPr>
                <a:xfrm rot="10800000">
                  <a:off x="3483736" y="355079"/>
                  <a:ext cx="1613080" cy="4017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4979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0.1762"/>
  <p:tag name="LATEXADDIN" val="\documentclass{article}&#10;\usepackage{amsmath}&#10;\usepackage{xcolor}&#10;\usepackage{ragged2e}&#10;\pagestyle{empty}&#10;\begin{document}&#10;&#10;\definecolor{Monred}{RGB}{172,0,0}&#10;&#10;&#10;$&#10;Exit \ Tank&#10;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36.408"/>
  <p:tag name="LATEXADDIN" val="\documentclass{article}&#10;\usepackage{amsmath}&#10;\usepackage{xcolor}&#10;\usepackage{ragged2e}&#10;\pagestyle{empty}&#10;\begin{document}&#10;&#10;\definecolor{Monred}{RGB}{172,0,0}&#10;&#10;$&#10;Inlet \ Trunks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764.9044"/>
  <p:tag name="LATEXADDIN" val="\documentclass{article}&#10;\usepackage{amsmath}&#10;\usepackage{xcolor}&#10;\usepackage{ragged2e}&#10;\pagestyle{empty}&#10;\begin{document}&#10;&#10;\definecolor{Monred}{RGB}{172,0,0}&#10;&#10;$&#10;Oulet \ Trunks&#10;$&#10;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41.9572"/>
  <p:tag name="LATEXADDIN" val="\documentclass{article}&#10;\usepackage{amsmath}&#10;\usepackage{xcolor}&#10;\usepackage{ragged2e}&#10;\pagestyle{empty}&#10;\begin{document}&#10;&#10;\definecolor{Monred}{RGB}{172,0,0}&#10;&#10;$ Drain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1325.834"/>
  <p:tag name="LATEXADDIN" val="\documentclass{article}&#10;\usepackage{amsmath}&#10;\usepackage{xcolor}&#10;\usepackage{ragged2e}&#10;\pagestyle{empty}&#10;\begin{document}&#10;&#10;\definecolor{Monred}{RGB}{172,0,0}&#10;&#10;$ Exit \ to \ Distribution \\ System 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35.433"/>
  <p:tag name="LATEXADDIN" val="\documentclass{article}&#10;\usepackage{amsmath}&#10;\usepackage{xcolor}&#10;\usepackage{ragged2e}&#10;\pagestyle{empty}&#10;\begin{document}&#10;&#10;\definecolor{Monred}{RGB}{172,0,0}&#10;&#10;$ Overflow $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95"/>
  <p:tag name="LAY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31.4211"/>
  <p:tag name="LATEXADDIN" val="\documentclass{article}&#10;\usepackage{amsmath}&#10;\usepackage{xcolor}&#10;\usepackage{ragged2e}&#10;\pagestyle{empty}&#10;\begin{document}&#10;&#10;&#10;\definecolor{Monred}{RGB}{172,0,0}&#10;&#10;$ Number \ of 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90.7012"/>
  <p:tag name="LATEXADDIN" val="\documentclass{article}&#10;\usepackage{amsmath}&#10;\usepackage{xcolor}&#10;\usepackage{ragged2e}&#10;\pagestyle{empty}&#10;\begin{document}&#10;&#10;\definecolor{Monred}{RGB}{172,0,0}&#10;&#10;$ Filters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814.3982"/>
  <p:tag name="LATEXADDIN" val="\documentclass{article}&#10;\usepackage{amsmath}&#10;\usepackage{xcolor}&#10;\usepackage{ragged2e}&#10;\pagestyle{empty}&#10;\begin{document}&#10;&#10;\definecolor{Monred}{RGB}{172,0,0}&#10;&#10;$ \ Array \ of \ Pipe  $&#10;&#10;&#10;\end{document}"/>
  <p:tag name="IGUANATEXSIZE" val="2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93.1758"/>
  <p:tag name="LATEXADDIN" val="\documentclass{article}&#10;\usepackage{amsmath}&#10;\usepackage{xcolor}&#10;\usepackage{ragged2e}&#10;\pagestyle{empty}&#10;\begin{document}&#10;&#10;\definecolor{Monred}{RGB}{172,0,0}&#10;&#10;&#10;$ Diameters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1.6761"/>
  <p:tag name="LATEXADDIN" val="\documentclass{article}&#10;\usepackage{amsmath}&#10;\usepackage{xcolor}&#10;\usepackage{ragged2e}&#10;\pagestyle{empty}&#10;\begin{document}&#10;&#10;&#10;\definecolor{Monred}{RGB}{172,0,0}&#10;&#10;$ Max \ Flow  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63.9295"/>
  <p:tag name="LATEXADDIN" val="\documentclass{article}&#10;\usepackage{amsmath}&#10;\usepackage{xcolor}&#10;\usepackage{ragged2e}&#10;\pagestyle{empty}&#10;\begin{document}&#10;&#10;\definecolor{Monred}{RGB}{172,0,0}&#10;&#10;$ per \ Filter $&#10;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0.2062"/>
  <p:tag name="LATEXADDIN" val="\documentclass{article}&#10;\usepackage{amsmath}&#10;\usepackage{xcolor}&#10;\usepackage{ragged2e}&#10;\pagestyle{empty}&#10;\begin{document}&#10;&#10;\definecolor{Monred}{RGB}{172,0,0}&#10;&#10;$ Q_{Plant} $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623.922"/>
  <p:tag name="LATEXADDIN" val="\documentclass{article}&#10;\usepackage{amsmath}&#10;\pagestyle{empty}&#10;\begin{document}&#10;&#10;&#10;$Q_{IT_1} = Q_{L_1}  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.99134"/>
  <p:tag name="LATEXADDIN" val="\documentclass{article}&#10;\usepackage{amsmath}&#10;\usepackage{xcolor}&#10;\usepackage{ragged2e}&#10;\pagestyle{empty}&#10;\begin{document}&#10;&#10;\definecolor{Monred}{RGB}{172,0,0}&#10;&#10;&#10;$ \Downarrow $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xcolor}&#10;\usepackage{ragged2e}&#10;\pagestyle{empty}&#10;\begin{document}&#10;&#10;\definecolor{Monred}{RGB}{172,0,0}&#10;&#10;$ \rightarrow 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xcolor}&#10;\usepackage{ragged2e}&#10;\pagestyle{empty}&#10;\begin{document}&#10;&#10;\definecolor{Monred}{RGB}{172,0,0}&#10;&#10;$ \rightarrow 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.99134"/>
  <p:tag name="LATEXADDIN" val="\documentclass{article}&#10;\usepackage{amsmath}&#10;\usepackage{xcolor}&#10;\usepackage{ragged2e}&#10;\pagestyle{empty}&#10;\begin{document}&#10;&#10;\definecolor{Monred}{RGB}{172,0,0}&#10;&#10;&#10;$ \Downarrow $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228"/>
  <p:tag name="ORIGINALWIDTH" val="333.7083"/>
  <p:tag name="LATEXADDIN" val="\documentclass{article}&#10;\usepackage{amsmath}&#10;\usepackage{xcolor}&#10;\usepackage{ragged2e}&#10;\pagestyle{empty}&#10;\begin{document}&#10;&#10;&#10;\definecolor{Monred}{RGB}{172,0,0}&#10;&#10;$ \frac{Q_{Plant}}{Q_{Filter} } $&#10;&#10;&#10;\end{document}"/>
  <p:tag name="IGUANATEXSIZE" val="2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4.4432"/>
  <p:tag name="LATEXADDIN" val="\documentclass{article}&#10;\usepackage{amsmath}&#10;\usepackage{xcolor}&#10;\usepackage{ragged2e}&#10;\pagestyle{empty}&#10;\begin{document}&#10;&#10;\definecolor{Monred}{RGB}{172,0,0}&#10;&#10;&#10;$ ( Q_{Filter} ) $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042.37"/>
  <p:tag name="LATEXADDIN" val="\documentclass{article}&#10;\usepackage{amsmath}&#10;\usepackage{xcolor}&#10;\usepackage{ragged2e}&#10;\pagestyle{empty}&#10;\begin{document}&#10;&#10;\definecolor{Monred}{RGB}{172,0,0}&#10;&#10;$ Index \ of \ Smallest $&#10;&#10;&#10;\end{document}"/>
  <p:tag name="IGUANATEXSIZE" val="20"/>
  <p:tag name="IGUANATEXCURSOR" val="1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550.4312"/>
  <p:tag name="LATEXADDIN" val="\documentclass{article}&#10;\usepackage{amsmath}&#10;\usepackage{xcolor}&#10;\usepackage{ragged2e}&#10;\pagestyle{empty}&#10;\begin{document}&#10;&#10;\definecolor{Monred}{RGB}{172,0,0}&#10;&#10;$ Value \geq 2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84.4769"/>
  <p:tag name="LATEXADDIN" val="\documentclass{article}&#10;\usepackage{amsmath}&#10;\usepackage{xcolor}&#10;\usepackage{ragged2e}&#10;\pagestyle{empty}&#10;\begin{document}&#10;&#10;\definecolor{Monred}{RGB}{172,0,0}&#10;&#10;$  \longleftarrow 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9.2426"/>
  <p:tag name="LATEXADDIN" val="\documentclass{article}&#10;\usepackage{amsmath}&#10;\usepackage{xcolor}&#10;\usepackage{ragged2e}&#10;\pagestyle{empty}&#10;\begin{document}&#10;&#10;\definecolor{Monred}{RGB}{172,0,0}&#10;&#10;$ \downarrow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1000.375"/>
  <p:tag name="LATEXADDIN" val="\documentclass{article}&#10;\usepackage{amsmath}&#10;\pagestyle{empty}&#10;\begin{document}&#10;&#10;&#10;$Q_{IT_2} = Q_{L_2} + Q_{L_3} 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300.338"/>
  <p:tag name="LATEXADDIN" val="\documentclass{article}&#10;\usepackage{amsmath}&#10;\usepackage{xcolor}&#10;\usepackage{ragged2e}&#10;\pagestyle{empty}&#10;\begin{document}&#10;&#10;\definecolor{Monred}{RGB}{172,0,0}&#10;&#10;$ Pipe \ Diameter \ Needed $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999.6251"/>
  <p:tag name="LATEXADDIN" val="\documentclass{article}&#10;\usepackage{amsmath}&#10;\pagestyle{empty}&#10;\begin{document}&#10;&#10;&#10;$Q_{IT_3} = Q_{L_4} + Q_{L_5} 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26.9216"/>
  <p:tag name="LATEXADDIN" val="\documentclass{article}&#10;\usepackage{amsmath}&#10;\pagestyle{empty}&#10;\begin{document}&#10;&#10;&#10;$Q_{IT_4} = Q_{L_6} 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1027.372"/>
  <p:tag name="LATEXADDIN" val="\documentclass{article}&#10;\usepackage{amsmath}&#10;\pagestyle{empty}&#10;\begin{document}&#10;&#10;&#10;$Q_{OT_1} = Q_{L_1} + Q_{L_2} $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1029.621"/>
  <p:tag name="LATEXADDIN" val="\documentclass{article}&#10;\usepackage{amsmath}&#10;\pagestyle{empty}&#10;\begin{document}&#10;&#10;&#10;$Q_{OT_2} = Q_{L_3} + Q_{L_4} $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1028.121"/>
  <p:tag name="LATEXADDIN" val="\documentclass{article}&#10;\usepackage{amsmath}&#10;\pagestyle{empty}&#10;\begin{document}&#10;&#10;&#10;$Q_{OT_3} = Q_{L_5} + Q_{L_6} $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42.9696"/>
  <p:tag name="LATEXADDIN" val="\documentclass{article}&#10;\usepackage{amsmath}&#10;\usepackage{xcolor}&#10;\usepackage{ragged2e}&#10;\pagestyle{empty}&#10;\begin{document}&#10;&#10;\definecolor{Monred}{RGB}{172,0,0}&#10;&#10;&#10;Inlet&#10;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39.7076"/>
  <p:tag name="LATEXADDIN" val="\documentclass{article}&#10;\usepackage{amsmath}&#10;\usepackage{xcolor}&#10;\usepackage{ragged2e}&#10;\pagestyle{empty}&#10;\begin{document}&#10;&#10;\definecolor{Monred}{RGB}{172,0,0}&#10;&#10;Outlet&#10;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70.604"/>
  <p:tag name="LATEXADDIN" val="\documentclass{article}&#10;\usepackage{amsmath}&#10;\usepackage{xcolor}&#10;\usepackage{ragged2e}&#10;\pagestyle{empty}&#10;\begin{document}&#10;&#10;\definecolor{Monred}{RGB}{172,0,0}&#10;&#10;$ 6Q_{FiLayer} \ or \ Q_{Design} $&#10;&#10;&#10;&#10;\end{document}"/>
  <p:tag name="IGUANATEXSIZE" val="20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65.4669"/>
  <p:tag name="LATEXADDIN" val="\documentclass{article}&#10;\usepackage{amsmath}&#10;\usepackage{xcolor}&#10;\usepackage{ragged2e}&#10;\pagestyle{empty}&#10;\begin{document}&#10;&#10;\definecolor{Monred}{RGB}{172,0,0}&#10;&#10;$&#10;I-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296.9629"/>
  <p:tag name="LATEXADDIN" val="\documentclass{article}&#10;\usepackage{amsmath}&#10;\usepackage{xcolor}&#10;\usepackage{ragged2e}&#10;\pagestyle{empty}&#10;\begin{document}&#10;&#10;\definecolor{Monred}{RGB}{172,0,0}&#10;&#10;$&#10;O-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69.2164"/>
  <p:tag name="LATEXADDIN" val="\documentclass{article}&#10;\usepackage{amsmath}&#10;\usepackage{xcolor}&#10;\usepackage{ragged2e}&#10;\pagestyle{empty}&#10;\begin{document}&#10;&#10;\definecolor{Monred}{RGB}{172,0,0}&#10;&#10;$&#10;I-2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69.9662"/>
  <p:tag name="LATEXADDIN" val="\documentclass{article}&#10;\usepackage{amsmath}&#10;\usepackage{xcolor}&#10;\usepackage{ragged2e}&#10;\pagestyle{empty}&#10;\begin{document}&#10;&#10;\definecolor{Monred}{RGB}{172,0,0}&#10;&#10;$&#10;I-3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300.7124"/>
  <p:tag name="LATEXADDIN" val="\documentclass{article}&#10;\usepackage{amsmath}&#10;\usepackage{xcolor}&#10;\usepackage{ragged2e}&#10;\pagestyle{empty}&#10;\begin{document}&#10;&#10;\definecolor{Monred}{RGB}{172,0,0}&#10;&#10;$&#10;O-2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272.216"/>
  <p:tag name="LATEXADDIN" val="\documentclass{article}&#10;\usepackage{amsmath}&#10;\usepackage{xcolor}&#10;\usepackage{ragged2e}&#10;\pagestyle{empty}&#10;\begin{document}&#10;&#10;\definecolor{Monred}{RGB}{172,0,0}&#10;&#10;$&#10;I-4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301.4623"/>
  <p:tag name="LATEXADDIN" val="\documentclass{article}&#10;\usepackage{amsmath}&#10;\usepackage{xcolor}&#10;\usepackage{ragged2e}&#10;\pagestyle{empty}&#10;\begin{document}&#10;&#10;\definecolor{Monred}{RGB}{172,0,0}&#10;&#10;$&#10;O-3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02.9621"/>
  <p:tag name="LATEXADDIN" val="\documentclass{article}&#10;\usepackage{amsmath}&#10;\usepackage{xcolor}&#10;\usepackage{ragged2e}&#10;\pagestyle{empty}&#10;\begin{document}&#10;&#10;\definecolor{Monred}{RGB}{172,0,0}&#10;&#10;&#10;$OD_{Fi}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71.4661"/>
  <p:tag name="LATEXADDIN" val="\documentclass{article}&#10;\usepackage{amsmath}&#10;\usepackage{xcolor}&#10;\usepackage{ragged2e}&#10;\pagestyle{empty}&#10;\begin{document}&#10;&#10;\definecolor{Monred}{RGB}{172,0,0}&#10;&#10;$ID_{Fi} 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57.4053"/>
  <p:tag name="LATEXADDIN" val="\documentclass{article}&#10;\usepackage{amsmath}&#10;\usepackage{xcolor}&#10;\usepackage{ragged2e}&#10;\pagestyle{empty}&#10;\begin{document}&#10;&#10;\definecolor{Monred}{RGB}{172,0,0}&#10;&#10;$B_{FiBranchMax}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57.7053"/>
  <p:tag name="LATEXADDIN" val="\documentclass{article}&#10;\usepackage{amsmath}&#10;\usepackage{xcolor}&#10;\usepackage{ragged2e}&#10;\pagestyle{empty}&#10;\begin{document}&#10;&#10;\definecolor{Monred}{RGB}{172,0,0}&#10;&#10;$&#10;Trunk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usepackage{xcolor}&#10;\usepackage{ragged2e}&#10;\pagestyle{empty}&#10;\begin{document}&#10;&#10;\definecolor{Monred}{RGB}{172,0,0}&#10;&#10;$ Branches $&#10;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479.1901"/>
  <p:tag name="LATEXADDIN" val="\documentclass{article}&#10;\usepackage{amsmath}&#10;\usepackage{xcolor}&#10;\usepackage{ragged2e}&#10;\pagestyle{empty}&#10;\begin{document}&#10;&#10;\definecolor{Monred}{RGB}{172,0,0}&#10;&#10;$ H_{FiLayer}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2.9472"/>
  <p:tag name="LATEXADDIN" val="\documentclass{article}&#10;\usepackage{amsmath}&#10;\usepackage{xcolor}&#10;\usepackage{ragged2e}&#10;\pagestyle{empty}&#10;\begin{document}&#10;&#10;\definecolor{Monred}{RGB}{172,0,0}&#10;&#10;$&#10;2Q_{Layer}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9.97"/>
  <p:tag name="LATEXADDIN" val="\documentclass{article}&#10;\usepackage{amsmath}&#10;\usepackage{xcolor}&#10;\usepackage{ragged2e}&#10;\pagestyle{empty}&#10;\begin{document}&#10;&#10;\definecolor{Monred}{RGB}{172,0,0}&#10;&#10;$&#10;Q_{Bw}&#10;$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Q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07.9115"/>
  <p:tag name="LATEXADDIN" val="\documentclass{article}&#10;\usepackage{amsmath}&#10;\usepackage{xcolor}&#10;\usepackage{ragged2e}&#10;\pagestyle{empty}&#10;\begin{document}&#10;&#10;\definecolor{Monred}{RGB}{172,0,0}&#10;&#10;$&#10;A_{Inlet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880.3899"/>
  <p:tag name="LATEXADDIN" val="\documentclass{article}&#10;\usepackage{amsmath}&#10;\usepackage{xcolor}&#10;\usepackage{ragged2e}&#10;\pagestyle{empty}&#10;\begin{document}&#10;&#10;\definecolor{Monred}{RGB}{172,0,0}&#10;&#10;$&#10;A_{TopInletOrifices}&#10;$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607.4241"/>
  <p:tag name="LATEXADDIN" val="\documentclass{article}&#10;\usepackage{amsmath}&#10;\usepackage{xcolor}&#10;\usepackage{ragged2e}&#10;\pagestyle{empty}&#10;\begin{document}&#10;&#10;\definecolor{Monred}{RGB}{172,0,0}&#10;&#10;$&#10;A_{OutletSlots}&#10;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A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554.1807"/>
  <p:tag name="LATEXADDIN" val="\documentclass{article}&#10;\usepackage{amsmath}&#10;\usepackage{xcolor}&#10;\usepackage{ragged2e}&#10;\pagestyle{empty}&#10;\begin{document}&#10;&#10;\definecolor{Monred}{RGB}{172,0,0}&#10;&#10;$&#10;\epsilon_{FilterSand}&#10;$&#10;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\epsilon$&#10;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5.48929"/>
  <p:tag name="LATEXADDIN" val="\documentclass{article}&#10;\usepackage{amsmath}&#10;\usepackage{xcolor}&#10;\usepackage{ragged2e}&#10;\pagestyle{empty}&#10;\begin{document}&#10;&#10;\definecolor{Monred}{RGB}{172,0,0}&#10;&#10;$&#10;\Pi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097.863"/>
  <p:tag name="LATEXADDIN" val="\documentclass{article}&#10;\usepackage{amsmath}&#10;\usepackage{xcolor}&#10;\usepackage{ragged2e}&#10;\pagestyle{empty}&#10;\begin{document}&#10;&#10;\definecolor{Monred}{RGB}{172,0,0}&#10;&#10;$&#10;HL_{BwOrificeForward}&#10;$&#10;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172.853"/>
  <p:tag name="LATEXADDIN" val="\documentclass{article}&#10;\usepackage{amsmath}&#10;\usepackage{xcolor}&#10;\usepackage{ragged2e}&#10;\pagestyle{empty}&#10;\begin{document}&#10;&#10;\definecolor{Monred}{RGB}{172,0,0}&#10;&#10;$&#10;HL_{InletOrificeForward}&#10;$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45.332"/>
  <p:tag name="LATEXADDIN" val="\documentclass{article}&#10;\usepackage{amsmath}&#10;\usepackage{xcolor}&#10;\usepackage{ragged2e}&#10;\pagestyle{empty}&#10;\begin{document}&#10;&#10;\definecolor{Monred}{RGB}{172,0,0}&#10;&#10;$&#10;HL_{TopInletOrificeForward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2.366"/>
  <p:tag name="LATEXADDIN" val="\documentclass{article}&#10;\usepackage{amsmath}&#10;\usepackage{xcolor}&#10;\usepackage{ragged2e}&#10;\pagestyle{empty}&#10;\begin{document}&#10;&#10;\definecolor{Monred}{RGB}{172,0,0}&#10;&#10;$&#10;HL_{OutletSlotForward}&#10;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842.8947"/>
  <p:tag name="LATEXADDIN" val="\documentclass{article}&#10;\usepackage{amsmath}&#10;\usepackage{xcolor}&#10;\usepackage{ragged2e}&#10;\pagestyle{empty}&#10;\begin{document}&#10;&#10;\definecolor{Monred}{RGB}{172,0,0}&#10;&#10;$&#10;HL_{BwOrificeBw}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55.9055"/>
  <p:tag name="LATEXADDIN" val="\documentclass{article}&#10;\usepackage{amsmath}&#10;\usepackage{xcolor}&#10;\usepackage{ragged2e}&#10;\pagestyle{empty}&#10;\begin{document}&#10;&#10;\definecolor{Monred}{RGB}{172,0,0}&#10;$&#10;Siphon \ Valve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3.7158"/>
  <p:tag name="LATEXADDIN" val="\documentclass{article}&#10;\usepackage{amsmath}&#10;\usepackage{xcolor}&#10;\usepackage{ragged2e}&#10;\pagestyle{empty}&#10;\begin{document}&#10;&#10;\definecolor{Monred}{RGB}{172,0,0}&#10;&#10;$&#10;10cm&#10;$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84.402"/>
  <p:tag name="LATEXADDIN" val="\documentclass{article}&#10;\usepackage{amsmath}&#10;\usepackage{xcolor}&#10;\usepackage{ragged2e}&#10;\pagestyle{empty}&#10;\begin{document}&#10;&#10;\definecolor{Monred}{RGB}{172,0,0}&#10;&#10;$Siphon \ Outlet $&#10;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8.4139"/>
  <p:tag name="LATEXADDIN" val="\documentclass{article}&#10;\usepackage{amsmath}&#10;\usepackage{xcolor}&#10;\usepackage{ragged2e}&#10;\pagestyle{empty}&#10;\begin{document}&#10;&#10;\definecolor{Monred}{RGB}{172,0,0}&#10;&#10;$Siphon \ Pipe 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720.6599"/>
  <p:tag name="LATEXADDIN" val="\documentclass{article}&#10;\usepackage{amsmath}&#10;\usepackage{xcolor}&#10;\usepackage{ragged2e}&#10;\pagestyle{empty}&#10;\begin{document}&#10;&#10;\definecolor{Monred}{RGB}{172,0,0}&#10;&#10;$&#10;HL_{BwTotalSS}&#10;$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2201"/>
  <p:tag name="ORIGINALWIDTH" val="1320.585"/>
  <p:tag name="LATEXADDIN" val="\documentclass{article}&#10;\usepackage{amsmath}&#10;\usepackage{xcolor}&#10;\usepackage{ragged2e}&#10;\pagestyle{empty}&#10;\begin{document}&#10;&#10;\definecolor{Monred}{RGB}{172,0,0}&#10;&#10;$&#10;Settled \ Water  \ from  \\ Sed  \ Tank&#10;$&#10;&#10;&#10;\end{document}"/>
  <p:tag name="IGUANATEXSIZE" val="20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18343</TotalTime>
  <Words>331</Words>
  <Application>Microsoft Office PowerPoint</Application>
  <PresentationFormat>Widescreen</PresentationFormat>
  <Paragraphs>107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mw24</cp:lastModifiedBy>
  <cp:revision>71</cp:revision>
  <dcterms:created xsi:type="dcterms:W3CDTF">2018-07-04T15:45:15Z</dcterms:created>
  <dcterms:modified xsi:type="dcterms:W3CDTF">2019-09-13T15:43:55Z</dcterms:modified>
</cp:coreProperties>
</file>