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59" r:id="rId3"/>
    <p:sldId id="265" r:id="rId4"/>
    <p:sldId id="264" r:id="rId5"/>
    <p:sldId id="267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Light" panose="020F0302020204030203" pitchFamily="34" charset="0"/>
      <p:regular r:id="rId16"/>
      <p:bold r:id="rId17"/>
      <p:italic r:id="rId18"/>
      <p:boldItalic r:id="rId19"/>
    </p:embeddedFont>
    <p:embeddedFont>
      <p:font typeface="PT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0EA8EA-94A7-47BC-AB70-5292E0D982C7}"/>
              </a:ext>
            </a:extLst>
          </p:cNvPr>
          <p:cNvGrpSpPr/>
          <p:nvPr/>
        </p:nvGrpSpPr>
        <p:grpSpPr>
          <a:xfrm>
            <a:off x="3051887" y="2149972"/>
            <a:ext cx="1614382" cy="457200"/>
            <a:chOff x="3051887" y="2149972"/>
            <a:chExt cx="1614382" cy="4572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F7578-BE11-4421-8F43-D58B530B9BB2}"/>
                </a:ext>
              </a:extLst>
            </p:cNvPr>
            <p:cNvSpPr/>
            <p:nvPr/>
          </p:nvSpPr>
          <p:spPr>
            <a:xfrm>
              <a:off x="3051887" y="2149972"/>
              <a:ext cx="1614382" cy="457200"/>
            </a:xfrm>
            <a:prstGeom prst="roundRect">
              <a:avLst>
                <a:gd name="adj" fmla="val 50000"/>
              </a:avLst>
            </a:prstGeom>
            <a:solidFill>
              <a:srgbClr val="1F4E79"/>
            </a:solidFill>
            <a:ln>
              <a:solidFill>
                <a:srgbClr val="39B5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400" dirty="0">
                  <a:latin typeface="Lato" panose="020F0502020204030203" pitchFamily="34" charset="0"/>
                </a:rPr>
                <a:t>Donate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C183C4-C342-4E41-A436-1169448A6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8073"/>
            <a:stretch/>
          </p:blipFill>
          <p:spPr>
            <a:xfrm>
              <a:off x="4278981" y="2215299"/>
              <a:ext cx="255311" cy="309909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309</Words>
  <Application>Microsoft Office PowerPoint</Application>
  <PresentationFormat>Widescreen</PresentationFormat>
  <Paragraphs>65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PT Sans</vt:lpstr>
      <vt:lpstr>Lato Light</vt:lpstr>
      <vt:lpstr>Lato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23</cp:revision>
  <dcterms:modified xsi:type="dcterms:W3CDTF">2022-04-27T13:45:43Z</dcterms:modified>
</cp:coreProperties>
</file>