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798" r:id="rId3"/>
    <p:sldId id="2414" r:id="rId4"/>
    <p:sldId id="799" r:id="rId5"/>
    <p:sldId id="800" r:id="rId6"/>
    <p:sldId id="801" r:id="rId7"/>
    <p:sldId id="802" r:id="rId8"/>
    <p:sldId id="803" r:id="rId9"/>
    <p:sldId id="2415" r:id="rId10"/>
    <p:sldId id="2418" r:id="rId11"/>
    <p:sldId id="2417" r:id="rId12"/>
    <p:sldId id="2416" r:id="rId13"/>
    <p:sldId id="2419" r:id="rId14"/>
    <p:sldId id="24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C4D7-AC2B-4B96-A23C-9757BCC4787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7EFA-B12C-425A-88D6-652ACC82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First plants didn’t include filters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Or floc filters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Got the water clean enough so that chlorination could be effective</a:t>
            </a:r>
          </a:p>
        </p:txBody>
      </p:sp>
      <p:sp>
        <p:nvSpPr>
          <p:cNvPr id="719" name="Google Shape;71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5647-B0E3-4145-BA87-DA5D4CCE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1494E-F224-41C9-B9CA-36A194A0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14DA-45A2-4B47-9ED2-50640F8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E1DC-7C6D-4B42-98F0-E28E919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6636-A091-41B6-B473-21D6950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7D2-33BB-466A-8E78-5B8E7880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00F78-7EF6-46FB-9C6F-764C542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BEEB-CECE-4306-A6B7-33201774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C76D-F938-4FD6-88B4-F4F88D61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E98E-9636-47C3-AB87-7C02A4E4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9DB6A-2808-41F5-94DB-210C6ED14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E3BFD-0216-4E22-BF56-4B6CD1E9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17F0-3810-4DF0-B65C-E1A5071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5236-8728-4E55-A41B-4FD1F981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FC1F-2E99-4BD9-9F75-D335EEC9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25926C5-262F-4831-BEC6-63977BB0716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8/8/2024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98B1A88-A749-4CC2-9A45-355AB6EE23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3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51123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26C5-262F-4831-BEC6-63977BB0716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8/8/2024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49120-4970-49AF-BB54-98B1FE7FBFF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133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26C5-262F-4831-BEC6-63977BB0716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8/8/2024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49120-4970-49AF-BB54-98B1FE7FBFF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51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26C5-262F-4831-BEC6-63977BB0716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8/8/2024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49120-4970-49AF-BB54-98B1FE7FBFF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682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26C5-262F-4831-BEC6-63977BB0716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8/8/2024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49120-4970-49AF-BB54-98B1FE7FBFF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1087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26C5-262F-4831-BEC6-63977BB0716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8/8/2024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49120-4970-49AF-BB54-98B1FE7FBFF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990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5CA-8BE7-4D0D-B3C6-1B20D21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8A8E-42FB-4597-B4EB-A2557CD4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0E1A-2649-4ABC-B939-D1D36BE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FFF-9043-4A34-9240-DCB769C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516C-657C-40A8-9F2C-B1F3DBC9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433-86E4-4BC2-86FC-93AF05D0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05EA-22E2-412C-A992-2DEF3E1E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67C3-D8AE-4E9A-83FD-3BC921FC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4488-7C52-46DD-A322-4CD72AE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7932-956B-4231-8C08-F29BF30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B572-A01E-4D14-9027-8CFDB7B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CF9-C566-407C-8C2E-9AC0685E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306D1-5745-472A-B1C9-7FAAD93D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A47B-1598-49C9-879E-C832C79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1C10D-9ED8-4F78-AEB2-DE3AC99B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96D79-3412-4E5A-A9AE-F64F007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59C-2ED2-4CC1-A60D-7105F7B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3D4-F6D3-45E5-A65B-7E1B75E4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AA9A-7C69-4721-9DEA-9200FE6F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E816-A3D3-444E-8030-F8FC16F57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B6E4B-B2B9-401B-8058-91B9187BC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63D6-2E91-46D8-A825-4587B9B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56213-34DC-4766-991A-539F208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D9A9D-79C6-45B8-9F98-207BE4BD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C321-D814-44BA-82F6-3F6F10A2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68486-DECE-47A9-A7D6-464ED78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17AD-8E49-470D-A23E-E3DC109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7220-EF66-4CCB-9535-CA0A3F7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5673-D828-42E1-85F5-507C60B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7BFAE-47B6-454C-B524-55EF2AB2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29379-581E-4BC6-A671-8B3E0CB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DD67-F848-4433-8811-4D3DB38D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D54A-EFC7-4CB2-A870-43F6145C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59872-47A4-4756-91A4-299A2584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0339-85FB-4320-8646-EAEAB2B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CCC-083F-4E0A-A466-514D752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7A77-9EF8-4CBD-A48A-6361F9B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59EC-F6FB-45F6-8D43-E212304A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8570F-146D-4583-9BE2-A3EB5901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C28B-DFCD-4118-848F-93BBCD76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BC23-F632-4AB0-8475-E2509B1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277F-5272-40EA-A76E-623C0CE7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F692-74FD-42AB-88C4-465E8029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BCB0-218B-4866-BE8E-3EB9D15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872DE-77BC-414C-89D8-70EFF291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610-5806-4D75-9903-6148BFC92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1CED-6AB1-44FE-A838-8EDD6EE5B6A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9C53-582C-44B4-9C2A-9D7B845F8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6BA-A9D1-4C9A-8AEF-A1140E73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7962" y="185740"/>
            <a:ext cx="970443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125926C5-262F-4831-BEC6-63977BB0716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8/8/2024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A949120-4970-49AF-BB54-98B1FE7FBFF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BFE74-0C25-4694-8E1D-A632D107D0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93"/>
          <a:stretch/>
        </p:blipFill>
        <p:spPr bwMode="auto">
          <a:xfrm>
            <a:off x="228600" y="99144"/>
            <a:ext cx="990600" cy="115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8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53AE3-4706-481E-AE25-EA6BF9E1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28642" y="1985399"/>
            <a:ext cx="29674515" cy="233871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D748C8-E1C2-4A33-9FF6-CE4D0D610D76}"/>
              </a:ext>
            </a:extLst>
          </p:cNvPr>
          <p:cNvGrpSpPr/>
          <p:nvPr/>
        </p:nvGrpSpPr>
        <p:grpSpPr>
          <a:xfrm>
            <a:off x="-3783489" y="1693012"/>
            <a:ext cx="19899789" cy="7137449"/>
            <a:chOff x="-3783489" y="1693012"/>
            <a:chExt cx="19899789" cy="7137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C5C4B6-3B7A-4BE2-AD6B-186EBFE15F33}"/>
                </a:ext>
              </a:extLst>
            </p:cNvPr>
            <p:cNvGrpSpPr/>
            <p:nvPr/>
          </p:nvGrpSpPr>
          <p:grpSpPr>
            <a:xfrm>
              <a:off x="-3783489" y="1693794"/>
              <a:ext cx="10892286" cy="7136667"/>
              <a:chOff x="-3783489" y="1693794"/>
              <a:chExt cx="10892286" cy="713666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B2D128-BAC9-4B49-B265-7C9FCB42D743}"/>
                  </a:ext>
                </a:extLst>
              </p:cNvPr>
              <p:cNvSpPr txBox="1"/>
              <p:nvPr/>
            </p:nvSpPr>
            <p:spPr>
              <a:xfrm>
                <a:off x="-3783489" y="1693794"/>
                <a:ext cx="8591006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Coagulant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2077E6-8AB0-478D-A141-90F91394178B}"/>
                  </a:ext>
                </a:extLst>
              </p:cNvPr>
              <p:cNvSpPr txBox="1"/>
              <p:nvPr/>
            </p:nvSpPr>
            <p:spPr>
              <a:xfrm>
                <a:off x="-3581400" y="4583144"/>
                <a:ext cx="454596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722263-C120-447C-9924-AF317945CB53}"/>
                  </a:ext>
                </a:extLst>
              </p:cNvPr>
              <p:cNvSpPr txBox="1"/>
              <p:nvPr/>
            </p:nvSpPr>
            <p:spPr>
              <a:xfrm>
                <a:off x="-961" y="4583144"/>
                <a:ext cx="710975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E05FA2-731D-423A-87AC-5808691A006C}"/>
                </a:ext>
              </a:extLst>
            </p:cNvPr>
            <p:cNvGrpSpPr/>
            <p:nvPr/>
          </p:nvGrpSpPr>
          <p:grpSpPr>
            <a:xfrm>
              <a:off x="6202259" y="1693012"/>
              <a:ext cx="9914041" cy="7137449"/>
              <a:chOff x="4267900" y="1693012"/>
              <a:chExt cx="9914041" cy="713744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2BDD0C-C3ED-4B23-A2F4-A6B7A0BE4555}"/>
                  </a:ext>
                </a:extLst>
              </p:cNvPr>
              <p:cNvSpPr txBox="1"/>
              <p:nvPr/>
            </p:nvSpPr>
            <p:spPr>
              <a:xfrm>
                <a:off x="4520913" y="1693012"/>
                <a:ext cx="7197804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Chlorine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B41684-E807-4319-8125-7B0ACF16EDA6}"/>
                  </a:ext>
                </a:extLst>
              </p:cNvPr>
              <p:cNvSpPr txBox="1"/>
              <p:nvPr/>
            </p:nvSpPr>
            <p:spPr>
              <a:xfrm>
                <a:off x="4267900" y="4583144"/>
                <a:ext cx="384267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685112-6EC3-496A-BFFB-F7E41369E602}"/>
                  </a:ext>
                </a:extLst>
              </p:cNvPr>
              <p:cNvSpPr txBox="1"/>
              <p:nvPr/>
            </p:nvSpPr>
            <p:spPr>
              <a:xfrm>
                <a:off x="8172101" y="4583144"/>
                <a:ext cx="600984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22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3BDCE-118F-3654-7F46-4D75B16F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5648" y="1338349"/>
            <a:ext cx="9151377" cy="49671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24AC6EA-C2D0-22D5-D4A0-2666F508BFD8}"/>
              </a:ext>
            </a:extLst>
          </p:cNvPr>
          <p:cNvGrpSpPr/>
          <p:nvPr/>
        </p:nvGrpSpPr>
        <p:grpSpPr>
          <a:xfrm>
            <a:off x="1901779" y="4655127"/>
            <a:ext cx="425785" cy="779201"/>
            <a:chOff x="10090426" y="246317"/>
            <a:chExt cx="425785" cy="7792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FAF8A5-FEA3-32BA-BBA5-75605A4FFA9E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9AD3555-7A4A-0672-8392-7C4F9FF31A4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0241269" y="246317"/>
              <a:ext cx="274942" cy="409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1201DC-76C2-0CD0-2EB0-FC86030807D1}"/>
              </a:ext>
            </a:extLst>
          </p:cNvPr>
          <p:cNvGrpSpPr/>
          <p:nvPr/>
        </p:nvGrpSpPr>
        <p:grpSpPr>
          <a:xfrm>
            <a:off x="2419596" y="4740450"/>
            <a:ext cx="425785" cy="779201"/>
            <a:chOff x="10090426" y="246317"/>
            <a:chExt cx="425785" cy="7792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15C428-B8A6-0D43-B5C4-BE38AEB634B2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717C27-5028-7F32-B6F9-F63D4B7FF95E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241269" y="246317"/>
              <a:ext cx="274942" cy="409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E01B10-E538-0FF4-3BAF-0AA56DF7BE55}"/>
              </a:ext>
            </a:extLst>
          </p:cNvPr>
          <p:cNvGrpSpPr/>
          <p:nvPr/>
        </p:nvGrpSpPr>
        <p:grpSpPr>
          <a:xfrm>
            <a:off x="3242337" y="4655127"/>
            <a:ext cx="484565" cy="984135"/>
            <a:chOff x="10090426" y="41383"/>
            <a:chExt cx="484565" cy="9841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14BC43-3D11-D9E6-065E-8053BB1F6AB4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39E6A3-EE1D-8864-7000-509F81FF7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8017" y="41383"/>
              <a:ext cx="366974" cy="614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435151-D7F0-3836-343B-ADE92BEA3ED9}"/>
              </a:ext>
            </a:extLst>
          </p:cNvPr>
          <p:cNvGrpSpPr/>
          <p:nvPr/>
        </p:nvGrpSpPr>
        <p:grpSpPr>
          <a:xfrm>
            <a:off x="8723414" y="5639262"/>
            <a:ext cx="425785" cy="779201"/>
            <a:chOff x="10090426" y="246317"/>
            <a:chExt cx="425785" cy="7792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7107F5-1A9D-595C-1E8A-87D1F18AF860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8F61487-BA04-A989-BF44-5EB39817D62E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10241269" y="246317"/>
              <a:ext cx="274942" cy="409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D10D94-FED9-2786-A03F-349B07572318}"/>
              </a:ext>
            </a:extLst>
          </p:cNvPr>
          <p:cNvGrpSpPr/>
          <p:nvPr/>
        </p:nvGrpSpPr>
        <p:grpSpPr>
          <a:xfrm>
            <a:off x="1637438" y="2442740"/>
            <a:ext cx="528681" cy="369332"/>
            <a:chOff x="10090426" y="656186"/>
            <a:chExt cx="52868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2508CA-2FB0-F136-F656-6B7525324EFD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7B5D3D2-9E53-95B8-489C-0C6F3D4DEBA7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10392112" y="840852"/>
              <a:ext cx="2269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6625A1-26FC-1665-83FD-E7380E37F81E}"/>
              </a:ext>
            </a:extLst>
          </p:cNvPr>
          <p:cNvGrpSpPr/>
          <p:nvPr/>
        </p:nvGrpSpPr>
        <p:grpSpPr>
          <a:xfrm>
            <a:off x="1890915" y="1981075"/>
            <a:ext cx="528681" cy="369332"/>
            <a:chOff x="10090426" y="656186"/>
            <a:chExt cx="528681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6F47D1-846C-D4B9-CB7D-D8DC47CFD01E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DDC8F58-51E0-8F53-6613-1836C6E9BC3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10392112" y="840852"/>
              <a:ext cx="2269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674BD-F92C-075B-CBD8-6A8EE36B1875}"/>
              </a:ext>
            </a:extLst>
          </p:cNvPr>
          <p:cNvGrpSpPr/>
          <p:nvPr/>
        </p:nvGrpSpPr>
        <p:grpSpPr>
          <a:xfrm>
            <a:off x="2144392" y="1519410"/>
            <a:ext cx="528681" cy="369332"/>
            <a:chOff x="10090426" y="656186"/>
            <a:chExt cx="528681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AEBB3C-3234-3269-EC71-B78A61AABCCF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716348-DD9F-C2E0-BED7-81B52BFFA32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0392112" y="840852"/>
              <a:ext cx="2269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33EC6C-3085-6D38-80FD-14F9C178A74B}"/>
              </a:ext>
            </a:extLst>
          </p:cNvPr>
          <p:cNvGrpSpPr/>
          <p:nvPr/>
        </p:nvGrpSpPr>
        <p:grpSpPr>
          <a:xfrm>
            <a:off x="10453033" y="2442740"/>
            <a:ext cx="301686" cy="574780"/>
            <a:chOff x="10090426" y="656186"/>
            <a:chExt cx="301686" cy="5747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DBF972-605D-84A4-214F-4EF25C172F80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877C51-6329-CE9F-4BF0-498D37AFD940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0143745" y="1025518"/>
              <a:ext cx="97524" cy="205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C25858-8FD9-017D-FEAA-82B2F72622A3}"/>
              </a:ext>
            </a:extLst>
          </p:cNvPr>
          <p:cNvGrpSpPr/>
          <p:nvPr/>
        </p:nvGrpSpPr>
        <p:grpSpPr>
          <a:xfrm>
            <a:off x="1588124" y="2882732"/>
            <a:ext cx="971451" cy="369332"/>
            <a:chOff x="10090426" y="656186"/>
            <a:chExt cx="971451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D85B10-C12C-7B79-B65C-6010DC03C1C4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EBE7571-C348-2207-5D08-164837735D36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V="1">
              <a:off x="10392112" y="738128"/>
              <a:ext cx="669765" cy="1027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8250BEE-8BAD-94A4-BA0D-679949E2DA0F}"/>
              </a:ext>
            </a:extLst>
          </p:cNvPr>
          <p:cNvSpPr txBox="1"/>
          <p:nvPr/>
        </p:nvSpPr>
        <p:spPr>
          <a:xfrm>
            <a:off x="5253644" y="96427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245406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C15AB8FD-E41F-7DFC-277E-FBDAE45A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1738076"/>
            <a:ext cx="11984122" cy="338184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CDE5EB4-D8D1-292A-A641-0CD9A68D4E22}"/>
              </a:ext>
            </a:extLst>
          </p:cNvPr>
          <p:cNvSpPr/>
          <p:nvPr/>
        </p:nvSpPr>
        <p:spPr>
          <a:xfrm>
            <a:off x="440575" y="3009207"/>
            <a:ext cx="432256" cy="188698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D6E2AC-1BA7-FB92-AD66-5340DF191F0E}"/>
              </a:ext>
            </a:extLst>
          </p:cNvPr>
          <p:cNvGrpSpPr/>
          <p:nvPr/>
        </p:nvGrpSpPr>
        <p:grpSpPr>
          <a:xfrm>
            <a:off x="680361" y="2938033"/>
            <a:ext cx="10008122" cy="1389855"/>
            <a:chOff x="632783" y="4996666"/>
            <a:chExt cx="10008122" cy="138985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115ACF0-240D-667D-A424-2C55D897782F}"/>
                </a:ext>
              </a:extLst>
            </p:cNvPr>
            <p:cNvGrpSpPr/>
            <p:nvPr/>
          </p:nvGrpSpPr>
          <p:grpSpPr>
            <a:xfrm>
              <a:off x="7594960" y="4996666"/>
              <a:ext cx="435135" cy="1389855"/>
              <a:chOff x="7594960" y="4996666"/>
              <a:chExt cx="435135" cy="1389855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DE1CE93-4CF1-9D29-D028-144ECC850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095" y="4996666"/>
                <a:ext cx="0" cy="138985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904AFF2-78F8-AD06-4E69-A9EC51BA6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960" y="4996666"/>
                <a:ext cx="0" cy="138985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3C64A9D-4E11-8755-4C15-19FD03066776}"/>
                </a:ext>
              </a:extLst>
            </p:cNvPr>
            <p:cNvCxnSpPr>
              <a:cxnSpLocks/>
            </p:cNvCxnSpPr>
            <p:nvPr/>
          </p:nvCxnSpPr>
          <p:spPr>
            <a:xfrm>
              <a:off x="7159824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4B3A57-FD6C-684F-616F-11C048FACB6A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87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50146D-2C4C-73FF-EC4F-4E4BD4E6F820}"/>
                </a:ext>
              </a:extLst>
            </p:cNvPr>
            <p:cNvCxnSpPr>
              <a:cxnSpLocks/>
            </p:cNvCxnSpPr>
            <p:nvPr/>
          </p:nvCxnSpPr>
          <p:spPr>
            <a:xfrm>
              <a:off x="6289551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7F00E4E-3B11-C0F1-462F-2CB7D3398D13}"/>
                </a:ext>
              </a:extLst>
            </p:cNvPr>
            <p:cNvCxnSpPr>
              <a:cxnSpLocks/>
            </p:cNvCxnSpPr>
            <p:nvPr/>
          </p:nvCxnSpPr>
          <p:spPr>
            <a:xfrm>
              <a:off x="5854415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DF175F-4D1F-23F0-1826-E782E0C51423}"/>
                </a:ext>
              </a:extLst>
            </p:cNvPr>
            <p:cNvCxnSpPr>
              <a:cxnSpLocks/>
            </p:cNvCxnSpPr>
            <p:nvPr/>
          </p:nvCxnSpPr>
          <p:spPr>
            <a:xfrm>
              <a:off x="5419280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978D1F-0D46-8A0C-D249-FB69A141C2AC}"/>
                </a:ext>
              </a:extLst>
            </p:cNvPr>
            <p:cNvCxnSpPr>
              <a:cxnSpLocks/>
            </p:cNvCxnSpPr>
            <p:nvPr/>
          </p:nvCxnSpPr>
          <p:spPr>
            <a:xfrm>
              <a:off x="4984144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3B34BB1-5AD8-B031-2DEB-45BE803FC96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007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9EBB62-6CF3-791D-978C-6EC3308C7ABA}"/>
                </a:ext>
              </a:extLst>
            </p:cNvPr>
            <p:cNvCxnSpPr>
              <a:cxnSpLocks/>
            </p:cNvCxnSpPr>
            <p:nvPr/>
          </p:nvCxnSpPr>
          <p:spPr>
            <a:xfrm>
              <a:off x="4113871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CBC2355-2FE8-56F2-CA44-BC057BB453F3}"/>
                </a:ext>
              </a:extLst>
            </p:cNvPr>
            <p:cNvCxnSpPr>
              <a:cxnSpLocks/>
            </p:cNvCxnSpPr>
            <p:nvPr/>
          </p:nvCxnSpPr>
          <p:spPr>
            <a:xfrm>
              <a:off x="3678734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C39D98B-2DFB-DF09-13B4-FFA4C3D6E3F4}"/>
                </a:ext>
              </a:extLst>
            </p:cNvPr>
            <p:cNvCxnSpPr>
              <a:cxnSpLocks/>
            </p:cNvCxnSpPr>
            <p:nvPr/>
          </p:nvCxnSpPr>
          <p:spPr>
            <a:xfrm>
              <a:off x="3243600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4242ED-59E8-8CE1-DAA7-47E4079EC15C}"/>
                </a:ext>
              </a:extLst>
            </p:cNvPr>
            <p:cNvCxnSpPr>
              <a:cxnSpLocks/>
            </p:cNvCxnSpPr>
            <p:nvPr/>
          </p:nvCxnSpPr>
          <p:spPr>
            <a:xfrm>
              <a:off x="2808463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7D78129-2571-95BA-38C0-CB2E16B8D684}"/>
                </a:ext>
              </a:extLst>
            </p:cNvPr>
            <p:cNvCxnSpPr>
              <a:cxnSpLocks/>
            </p:cNvCxnSpPr>
            <p:nvPr/>
          </p:nvCxnSpPr>
          <p:spPr>
            <a:xfrm>
              <a:off x="2373327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CE6A4B9-9A27-4E89-99F1-F3964F3FC43F}"/>
                </a:ext>
              </a:extLst>
            </p:cNvPr>
            <p:cNvCxnSpPr>
              <a:cxnSpLocks/>
            </p:cNvCxnSpPr>
            <p:nvPr/>
          </p:nvCxnSpPr>
          <p:spPr>
            <a:xfrm>
              <a:off x="1938191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4CFB079-ED8B-3896-2A14-346A71855177}"/>
                </a:ext>
              </a:extLst>
            </p:cNvPr>
            <p:cNvCxnSpPr>
              <a:cxnSpLocks/>
            </p:cNvCxnSpPr>
            <p:nvPr/>
          </p:nvCxnSpPr>
          <p:spPr>
            <a:xfrm>
              <a:off x="1503054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2433EA3-6784-43FB-0C60-14F3A1BCF61D}"/>
                </a:ext>
              </a:extLst>
            </p:cNvPr>
            <p:cNvCxnSpPr>
              <a:cxnSpLocks/>
            </p:cNvCxnSpPr>
            <p:nvPr/>
          </p:nvCxnSpPr>
          <p:spPr>
            <a:xfrm>
              <a:off x="1067919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501611F-26A7-1FCA-4DF1-47D2846E795B}"/>
                </a:ext>
              </a:extLst>
            </p:cNvPr>
            <p:cNvCxnSpPr>
              <a:cxnSpLocks/>
            </p:cNvCxnSpPr>
            <p:nvPr/>
          </p:nvCxnSpPr>
          <p:spPr>
            <a:xfrm>
              <a:off x="632783" y="4996666"/>
              <a:ext cx="0" cy="1389855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455F217-716C-8209-6863-2AF7D848323F}"/>
                </a:ext>
              </a:extLst>
            </p:cNvPr>
            <p:cNvGrpSpPr/>
            <p:nvPr/>
          </p:nvGrpSpPr>
          <p:grpSpPr>
            <a:xfrm>
              <a:off x="8465230" y="4996666"/>
              <a:ext cx="435135" cy="1389855"/>
              <a:chOff x="7594960" y="4996666"/>
              <a:chExt cx="435135" cy="1389855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9ECB56B-0BBE-D9D1-8828-81CA6950F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095" y="4996666"/>
                <a:ext cx="0" cy="138985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DFA3127-91CC-3373-0C88-28FBE8EB2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960" y="4996666"/>
                <a:ext cx="0" cy="138985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C91E96-217B-B19E-F36C-47F5907C947C}"/>
                </a:ext>
              </a:extLst>
            </p:cNvPr>
            <p:cNvGrpSpPr/>
            <p:nvPr/>
          </p:nvGrpSpPr>
          <p:grpSpPr>
            <a:xfrm>
              <a:off x="9335500" y="4996666"/>
              <a:ext cx="435135" cy="1389855"/>
              <a:chOff x="7594960" y="4996666"/>
              <a:chExt cx="435135" cy="1389855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B00D8A6-F3AC-7D83-E0AC-7D8FB839D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095" y="4996666"/>
                <a:ext cx="0" cy="138985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5593AAB-0E8E-309C-46AF-68E65618A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960" y="4996666"/>
                <a:ext cx="0" cy="138985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6D1D81-8C80-32DF-9C28-A4DF50940683}"/>
                </a:ext>
              </a:extLst>
            </p:cNvPr>
            <p:cNvGrpSpPr/>
            <p:nvPr/>
          </p:nvGrpSpPr>
          <p:grpSpPr>
            <a:xfrm>
              <a:off x="10205770" y="4996666"/>
              <a:ext cx="435135" cy="1389855"/>
              <a:chOff x="7594960" y="4996666"/>
              <a:chExt cx="435135" cy="138985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F90EC0A-0A91-AF2E-F799-99B42611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095" y="4996666"/>
                <a:ext cx="0" cy="138985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F8E5601-1D5E-DDCE-7F88-6B97931E8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960" y="4996666"/>
                <a:ext cx="0" cy="138985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7EE76C-976D-6EBB-313E-339C4405CB33}"/>
              </a:ext>
            </a:extLst>
          </p:cNvPr>
          <p:cNvGrpSpPr/>
          <p:nvPr/>
        </p:nvGrpSpPr>
        <p:grpSpPr>
          <a:xfrm>
            <a:off x="254576" y="4748644"/>
            <a:ext cx="425785" cy="779201"/>
            <a:chOff x="10090426" y="246317"/>
            <a:chExt cx="425785" cy="77920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465CDB-4E30-753D-2871-CEC39320D653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C6ED0F-8D23-A53F-FED1-B109D7A2BB7B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10241269" y="246317"/>
              <a:ext cx="274942" cy="409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21ABCD2-DE52-7B89-E947-088C7A76E1A1}"/>
              </a:ext>
            </a:extLst>
          </p:cNvPr>
          <p:cNvSpPr txBox="1"/>
          <p:nvPr/>
        </p:nvSpPr>
        <p:spPr>
          <a:xfrm>
            <a:off x="5253644" y="96427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141703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8EDFF3-1BEB-3037-EDAB-EC34BC4AE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95413"/>
            <a:ext cx="59436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845BB5B-0D82-29C2-116C-A918E6749B6E}"/>
              </a:ext>
            </a:extLst>
          </p:cNvPr>
          <p:cNvGrpSpPr/>
          <p:nvPr/>
        </p:nvGrpSpPr>
        <p:grpSpPr>
          <a:xfrm>
            <a:off x="2517371" y="3768210"/>
            <a:ext cx="982287" cy="369332"/>
            <a:chOff x="10090426" y="656186"/>
            <a:chExt cx="98228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662EA7-AD27-BB14-9D6A-ECE4EA6AFCC2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49BCB7E-D23C-2799-AC99-87918563C93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0392112" y="840852"/>
              <a:ext cx="6806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47FBEE8-C346-4A72-AF94-B2325E1CEE53}"/>
              </a:ext>
            </a:extLst>
          </p:cNvPr>
          <p:cNvGrpSpPr/>
          <p:nvPr/>
        </p:nvGrpSpPr>
        <p:grpSpPr>
          <a:xfrm>
            <a:off x="2633056" y="1701112"/>
            <a:ext cx="1207424" cy="369332"/>
            <a:chOff x="10090426" y="656186"/>
            <a:chExt cx="120742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C59A43-4C04-E253-83B3-6B80D007E520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668FDE-A53E-0451-4466-00406745EBD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0392112" y="840852"/>
              <a:ext cx="9057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2FFDFB-0DC5-31FA-7C32-20663CBE16A4}"/>
              </a:ext>
            </a:extLst>
          </p:cNvPr>
          <p:cNvGrpSpPr/>
          <p:nvPr/>
        </p:nvGrpSpPr>
        <p:grpSpPr>
          <a:xfrm>
            <a:off x="7057505" y="5270269"/>
            <a:ext cx="735334" cy="650092"/>
            <a:chOff x="9656778" y="375426"/>
            <a:chExt cx="735334" cy="6500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09D7D9-3E07-9FC7-5544-3ADFBBD75A8B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E927EF-A51E-055B-FA33-C3781C6B3C4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9656778" y="375426"/>
              <a:ext cx="433648" cy="465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3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A6CAE-6373-53DD-CE94-D4B05DD2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94" y="212833"/>
            <a:ext cx="3467584" cy="63159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A4C88C3-07C5-5FAB-06E5-548EDF8B7274}"/>
              </a:ext>
            </a:extLst>
          </p:cNvPr>
          <p:cNvGrpSpPr/>
          <p:nvPr/>
        </p:nvGrpSpPr>
        <p:grpSpPr>
          <a:xfrm>
            <a:off x="6506787" y="903361"/>
            <a:ext cx="2088574" cy="369332"/>
            <a:chOff x="10090426" y="656186"/>
            <a:chExt cx="208857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EA53F0-9801-4B61-0EEA-64C1F426B203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F217F0-90EB-6221-8804-FA8A4C3F96B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0392112" y="840852"/>
              <a:ext cx="1786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E55398-3BFC-7917-36CF-2D7AA3C5D9A0}"/>
              </a:ext>
            </a:extLst>
          </p:cNvPr>
          <p:cNvGrpSpPr/>
          <p:nvPr/>
        </p:nvGrpSpPr>
        <p:grpSpPr>
          <a:xfrm>
            <a:off x="6506787" y="1853402"/>
            <a:ext cx="1207424" cy="369332"/>
            <a:chOff x="10090426" y="656186"/>
            <a:chExt cx="120742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01E9B5-11D0-3B58-240E-8B680D0C57AB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4CCA1B-4E2D-B70C-30FF-6D3665264C6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0392112" y="840852"/>
              <a:ext cx="9057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DA6D-5765-818F-47EA-982980E738F5}"/>
              </a:ext>
            </a:extLst>
          </p:cNvPr>
          <p:cNvGrpSpPr/>
          <p:nvPr/>
        </p:nvGrpSpPr>
        <p:grpSpPr>
          <a:xfrm>
            <a:off x="6506787" y="2407400"/>
            <a:ext cx="1207424" cy="369332"/>
            <a:chOff x="10090426" y="656186"/>
            <a:chExt cx="120742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F375EB-38C9-ECDC-C0BE-C57D3732FBDA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F41F1D-24F3-D386-590E-3B74591BB16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0392112" y="840852"/>
              <a:ext cx="9057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DC896-74B0-19CC-3929-26734BC214F7}"/>
              </a:ext>
            </a:extLst>
          </p:cNvPr>
          <p:cNvGrpSpPr/>
          <p:nvPr/>
        </p:nvGrpSpPr>
        <p:grpSpPr>
          <a:xfrm>
            <a:off x="6521439" y="1356123"/>
            <a:ext cx="1691536" cy="369332"/>
            <a:chOff x="10090426" y="656186"/>
            <a:chExt cx="169153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678976-D2B3-BABF-3D11-58237802B92B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6BF848-C76D-9077-6DCA-EE60EF652FF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0392112" y="840852"/>
              <a:ext cx="1389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0BD0F52-340A-4F81-96C3-65F671A7C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95"/>
          <a:stretch/>
        </p:blipFill>
        <p:spPr>
          <a:xfrm>
            <a:off x="1467955" y="723522"/>
            <a:ext cx="4202607" cy="54109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A4B75A-F58D-1A59-7B50-A701577AA7EC}"/>
              </a:ext>
            </a:extLst>
          </p:cNvPr>
          <p:cNvSpPr/>
          <p:nvPr/>
        </p:nvSpPr>
        <p:spPr>
          <a:xfrm>
            <a:off x="5161407" y="3370811"/>
            <a:ext cx="366557" cy="6774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3952CF-BAAA-B54B-09EB-5632B8CD0E8B}"/>
              </a:ext>
            </a:extLst>
          </p:cNvPr>
          <p:cNvCxnSpPr/>
          <p:nvPr/>
        </p:nvCxnSpPr>
        <p:spPr>
          <a:xfrm flipV="1">
            <a:off x="5161407" y="212833"/>
            <a:ext cx="1869187" cy="3157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D8E1F2-C1A0-CDE2-FF2D-0C937F53F93A}"/>
              </a:ext>
            </a:extLst>
          </p:cNvPr>
          <p:cNvCxnSpPr/>
          <p:nvPr/>
        </p:nvCxnSpPr>
        <p:spPr>
          <a:xfrm>
            <a:off x="5161407" y="4039985"/>
            <a:ext cx="1869187" cy="2480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47"/>
          <p:cNvGrpSpPr/>
          <p:nvPr/>
        </p:nvGrpSpPr>
        <p:grpSpPr>
          <a:xfrm>
            <a:off x="4419600" y="1396708"/>
            <a:ext cx="1785027" cy="2240773"/>
            <a:chOff x="4537791" y="2618449"/>
            <a:chExt cx="1785027" cy="2240773"/>
          </a:xfrm>
        </p:grpSpPr>
        <p:sp>
          <p:nvSpPr>
            <p:cNvPr id="722" name="Google Shape;722;p47"/>
            <p:cNvSpPr/>
            <p:nvPr/>
          </p:nvSpPr>
          <p:spPr>
            <a:xfrm rot="10800000" flipH="1">
              <a:off x="5917623" y="2802892"/>
              <a:ext cx="383021" cy="392124"/>
            </a:xfrm>
            <a:prstGeom prst="rect">
              <a:avLst/>
            </a:prstGeom>
            <a:solidFill>
              <a:srgbClr val="CFAE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4537791" y="2719954"/>
              <a:ext cx="1543526" cy="1689108"/>
            </a:xfrm>
            <a:custGeom>
              <a:avLst/>
              <a:gdLst/>
              <a:ahLst/>
              <a:cxnLst/>
              <a:rect l="l" t="t" r="r" b="b"/>
              <a:pathLst>
                <a:path w="1390960" h="1110981" extrusionOk="0">
                  <a:moveTo>
                    <a:pt x="0" y="0"/>
                  </a:moveTo>
                  <a:lnTo>
                    <a:pt x="0" y="1110981"/>
                  </a:lnTo>
                  <a:lnTo>
                    <a:pt x="1390960" y="1108002"/>
                  </a:lnTo>
                  <a:cubicBezTo>
                    <a:pt x="1387982" y="737675"/>
                    <a:pt x="1390960" y="430392"/>
                    <a:pt x="1387982" y="60065"/>
                  </a:cubicBezTo>
                </a:path>
              </a:pathLst>
            </a:custGeom>
            <a:solidFill>
              <a:srgbClr val="CFAE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4538471" y="2618449"/>
              <a:ext cx="1784347" cy="1798110"/>
            </a:xfrm>
            <a:custGeom>
              <a:avLst/>
              <a:gdLst/>
              <a:ahLst/>
              <a:cxnLst/>
              <a:rect l="l" t="t" r="r" b="b"/>
              <a:pathLst>
                <a:path w="1607977" h="1087019" extrusionOk="0">
                  <a:moveTo>
                    <a:pt x="0" y="0"/>
                  </a:moveTo>
                  <a:lnTo>
                    <a:pt x="0" y="1087019"/>
                  </a:lnTo>
                  <a:lnTo>
                    <a:pt x="1390960" y="1084040"/>
                  </a:lnTo>
                  <a:lnTo>
                    <a:pt x="1393120" y="360195"/>
                  </a:lnTo>
                  <a:lnTo>
                    <a:pt x="1607977" y="356743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25" name="Google Shape;725;p47"/>
            <p:cNvSpPr txBox="1"/>
            <p:nvPr/>
          </p:nvSpPr>
          <p:spPr>
            <a:xfrm>
              <a:off x="4662753" y="4459153"/>
              <a:ext cx="140756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Source Sans Pro Light"/>
                  <a:cs typeface="Source Sans Pro Light"/>
                  <a:sym typeface="Source Sans Pro Light"/>
                </a:rPr>
                <a:t>5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grpSp>
          <p:nvGrpSpPr>
            <p:cNvPr id="726" name="Google Shape;726;p47"/>
            <p:cNvGrpSpPr/>
            <p:nvPr/>
          </p:nvGrpSpPr>
          <p:grpSpPr>
            <a:xfrm>
              <a:off x="4884962" y="2633827"/>
              <a:ext cx="1020927" cy="1606601"/>
              <a:chOff x="5181600" y="5257800"/>
              <a:chExt cx="920016" cy="762000"/>
            </a:xfrm>
          </p:grpSpPr>
          <p:cxnSp>
            <p:nvCxnSpPr>
              <p:cNvPr id="727" name="Google Shape;727;p47"/>
              <p:cNvCxnSpPr/>
              <p:nvPr/>
            </p:nvCxnSpPr>
            <p:spPr>
              <a:xfrm>
                <a:off x="5181600" y="5257800"/>
                <a:ext cx="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8" name="Google Shape;728;p47"/>
              <p:cNvCxnSpPr/>
              <p:nvPr/>
            </p:nvCxnSpPr>
            <p:spPr>
              <a:xfrm>
                <a:off x="5488272" y="5257800"/>
                <a:ext cx="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9" name="Google Shape;729;p47"/>
              <p:cNvCxnSpPr/>
              <p:nvPr/>
            </p:nvCxnSpPr>
            <p:spPr>
              <a:xfrm>
                <a:off x="5794944" y="5257800"/>
                <a:ext cx="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0" name="Google Shape;730;p47"/>
              <p:cNvCxnSpPr/>
              <p:nvPr/>
            </p:nvCxnSpPr>
            <p:spPr>
              <a:xfrm>
                <a:off x="6101616" y="5257800"/>
                <a:ext cx="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31" name="Google Shape;731;p47"/>
            <p:cNvGrpSpPr/>
            <p:nvPr/>
          </p:nvGrpSpPr>
          <p:grpSpPr>
            <a:xfrm>
              <a:off x="4717081" y="2985224"/>
              <a:ext cx="1020927" cy="1429071"/>
              <a:chOff x="5496766" y="2660822"/>
              <a:chExt cx="920016" cy="762000"/>
            </a:xfrm>
          </p:grpSpPr>
          <p:cxnSp>
            <p:nvCxnSpPr>
              <p:cNvPr id="732" name="Google Shape;732;p47"/>
              <p:cNvCxnSpPr/>
              <p:nvPr/>
            </p:nvCxnSpPr>
            <p:spPr>
              <a:xfrm>
                <a:off x="5496766" y="2660822"/>
                <a:ext cx="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3" name="Google Shape;733;p47"/>
              <p:cNvCxnSpPr/>
              <p:nvPr/>
            </p:nvCxnSpPr>
            <p:spPr>
              <a:xfrm>
                <a:off x="5803438" y="2660822"/>
                <a:ext cx="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4" name="Google Shape;734;p47"/>
              <p:cNvCxnSpPr/>
              <p:nvPr/>
            </p:nvCxnSpPr>
            <p:spPr>
              <a:xfrm>
                <a:off x="6110110" y="2660822"/>
                <a:ext cx="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5" name="Google Shape;735;p47"/>
              <p:cNvCxnSpPr/>
              <p:nvPr/>
            </p:nvCxnSpPr>
            <p:spPr>
              <a:xfrm>
                <a:off x="6416782" y="2660822"/>
                <a:ext cx="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36" name="Google Shape;736;p47"/>
          <p:cNvGrpSpPr/>
          <p:nvPr/>
        </p:nvGrpSpPr>
        <p:grpSpPr>
          <a:xfrm>
            <a:off x="7746560" y="1506140"/>
            <a:ext cx="2417220" cy="2773407"/>
            <a:chOff x="7864751" y="2727881"/>
            <a:chExt cx="2417220" cy="2773407"/>
          </a:xfrm>
        </p:grpSpPr>
        <p:sp>
          <p:nvSpPr>
            <p:cNvPr id="737" name="Google Shape;737;p47"/>
            <p:cNvSpPr/>
            <p:nvPr/>
          </p:nvSpPr>
          <p:spPr>
            <a:xfrm>
              <a:off x="10055752" y="3262279"/>
              <a:ext cx="213915" cy="120444"/>
            </a:xfrm>
            <a:prstGeom prst="rect">
              <a:avLst/>
            </a:prstGeom>
            <a:solidFill>
              <a:srgbClr val="50C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8619344" y="3076752"/>
              <a:ext cx="887626" cy="771771"/>
            </a:xfrm>
            <a:prstGeom prst="rect">
              <a:avLst/>
            </a:prstGeom>
            <a:solidFill>
              <a:srgbClr val="50C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8617632" y="3848524"/>
              <a:ext cx="893689" cy="1225830"/>
            </a:xfrm>
            <a:prstGeom prst="rect">
              <a:avLst/>
            </a:prstGeom>
            <a:solidFill>
              <a:srgbClr val="81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9531214" y="3161166"/>
              <a:ext cx="513611" cy="221556"/>
            </a:xfrm>
            <a:prstGeom prst="rect">
              <a:avLst/>
            </a:prstGeom>
            <a:solidFill>
              <a:srgbClr val="50C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9526961" y="2731855"/>
              <a:ext cx="755010" cy="658831"/>
            </a:xfrm>
            <a:custGeom>
              <a:avLst/>
              <a:gdLst/>
              <a:ahLst/>
              <a:cxnLst/>
              <a:rect l="l" t="t" r="r" b="b"/>
              <a:pathLst>
                <a:path w="680383" h="593710" extrusionOk="0">
                  <a:moveTo>
                    <a:pt x="0" y="593710"/>
                  </a:moveTo>
                  <a:lnTo>
                    <a:pt x="680383" y="593710"/>
                  </a:lnTo>
                  <a:lnTo>
                    <a:pt x="680383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8012661" y="3070095"/>
              <a:ext cx="573758" cy="317414"/>
            </a:xfrm>
            <a:prstGeom prst="rect">
              <a:avLst/>
            </a:prstGeom>
            <a:solidFill>
              <a:srgbClr val="50C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3" name="Google Shape;743;p47"/>
            <p:cNvSpPr txBox="1"/>
            <p:nvPr/>
          </p:nvSpPr>
          <p:spPr>
            <a:xfrm>
              <a:off x="8147874" y="5101219"/>
              <a:ext cx="175584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Source Sans Pro Light"/>
                  <a:cs typeface="Source Sans Pro Light"/>
                  <a:sym typeface="Source Sans Pro Light"/>
                </a:rPr>
                <a:t>7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8598152" y="2727881"/>
              <a:ext cx="930011" cy="2346473"/>
            </a:xfrm>
            <a:custGeom>
              <a:avLst/>
              <a:gdLst/>
              <a:ahLst/>
              <a:cxnLst/>
              <a:rect l="l" t="t" r="r" b="b"/>
              <a:pathLst>
                <a:path w="1390960" h="1113960" extrusionOk="0">
                  <a:moveTo>
                    <a:pt x="0" y="2979"/>
                  </a:moveTo>
                  <a:lnTo>
                    <a:pt x="0" y="1113960"/>
                  </a:lnTo>
                  <a:lnTo>
                    <a:pt x="1390960" y="1110981"/>
                  </a:lnTo>
                  <a:cubicBezTo>
                    <a:pt x="1387982" y="740654"/>
                    <a:pt x="1385003" y="370327"/>
                    <a:pt x="1382025" y="0"/>
                  </a:cubicBez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745" name="Google Shape;745;p47"/>
            <p:cNvCxnSpPr/>
            <p:nvPr/>
          </p:nvCxnSpPr>
          <p:spPr>
            <a:xfrm>
              <a:off x="7864751" y="3391888"/>
              <a:ext cx="733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46" name="Google Shape;746;p47"/>
            <p:cNvSpPr/>
            <p:nvPr/>
          </p:nvSpPr>
          <p:spPr>
            <a:xfrm>
              <a:off x="8095769" y="3354213"/>
              <a:ext cx="1415552" cy="1672839"/>
            </a:xfrm>
            <a:custGeom>
              <a:avLst/>
              <a:gdLst/>
              <a:ahLst/>
              <a:cxnLst/>
              <a:rect l="l" t="t" r="r" b="b"/>
              <a:pathLst>
                <a:path w="428904" h="1629240" extrusionOk="0">
                  <a:moveTo>
                    <a:pt x="0" y="0"/>
                  </a:moveTo>
                  <a:lnTo>
                    <a:pt x="0" y="1629240"/>
                  </a:lnTo>
                  <a:lnTo>
                    <a:pt x="428904" y="1629240"/>
                  </a:lnTo>
                </a:path>
              </a:pathLst>
            </a:custGeom>
            <a:noFill/>
            <a:ln w="508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8223256" y="3253565"/>
              <a:ext cx="1288065" cy="1406690"/>
            </a:xfrm>
            <a:custGeom>
              <a:avLst/>
              <a:gdLst/>
              <a:ahLst/>
              <a:cxnLst/>
              <a:rect l="l" t="t" r="r" b="b"/>
              <a:pathLst>
                <a:path w="428904" h="1629240" extrusionOk="0">
                  <a:moveTo>
                    <a:pt x="0" y="0"/>
                  </a:moveTo>
                  <a:lnTo>
                    <a:pt x="0" y="1629240"/>
                  </a:lnTo>
                  <a:lnTo>
                    <a:pt x="428904" y="1629240"/>
                  </a:lnTo>
                </a:path>
              </a:pathLst>
            </a:custGeom>
            <a:noFill/>
            <a:ln w="508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8354128" y="3253542"/>
              <a:ext cx="1157193" cy="1042190"/>
            </a:xfrm>
            <a:custGeom>
              <a:avLst/>
              <a:gdLst/>
              <a:ahLst/>
              <a:cxnLst/>
              <a:rect l="l" t="t" r="r" b="b"/>
              <a:pathLst>
                <a:path w="428904" h="1629240" extrusionOk="0">
                  <a:moveTo>
                    <a:pt x="0" y="0"/>
                  </a:moveTo>
                  <a:lnTo>
                    <a:pt x="0" y="1629240"/>
                  </a:lnTo>
                  <a:lnTo>
                    <a:pt x="428904" y="1629240"/>
                  </a:lnTo>
                </a:path>
              </a:pathLst>
            </a:custGeom>
            <a:noFill/>
            <a:ln w="508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8488910" y="3252545"/>
              <a:ext cx="1022412" cy="650426"/>
            </a:xfrm>
            <a:custGeom>
              <a:avLst/>
              <a:gdLst/>
              <a:ahLst/>
              <a:cxnLst/>
              <a:rect l="l" t="t" r="r" b="b"/>
              <a:pathLst>
                <a:path w="428904" h="1629240" extrusionOk="0">
                  <a:moveTo>
                    <a:pt x="0" y="0"/>
                  </a:moveTo>
                  <a:lnTo>
                    <a:pt x="0" y="1629240"/>
                  </a:lnTo>
                  <a:lnTo>
                    <a:pt x="428904" y="1629240"/>
                  </a:lnTo>
                </a:path>
              </a:pathLst>
            </a:custGeom>
            <a:noFill/>
            <a:ln w="508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0" name="Google Shape;750;p47"/>
            <p:cNvSpPr/>
            <p:nvPr/>
          </p:nvSpPr>
          <p:spPr>
            <a:xfrm flipH="1">
              <a:off x="8623691" y="3248098"/>
              <a:ext cx="1022412" cy="857810"/>
            </a:xfrm>
            <a:custGeom>
              <a:avLst/>
              <a:gdLst/>
              <a:ahLst/>
              <a:cxnLst/>
              <a:rect l="l" t="t" r="r" b="b"/>
              <a:pathLst>
                <a:path w="428904" h="1629240" extrusionOk="0">
                  <a:moveTo>
                    <a:pt x="0" y="0"/>
                  </a:moveTo>
                  <a:lnTo>
                    <a:pt x="0" y="1629240"/>
                  </a:lnTo>
                  <a:lnTo>
                    <a:pt x="428904" y="1629240"/>
                  </a:lnTo>
                </a:path>
              </a:pathLst>
            </a:custGeom>
            <a:noFill/>
            <a:ln w="508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 flipH="1">
              <a:off x="8620657" y="3242709"/>
              <a:ext cx="1161175" cy="1234394"/>
            </a:xfrm>
            <a:custGeom>
              <a:avLst/>
              <a:gdLst/>
              <a:ahLst/>
              <a:cxnLst/>
              <a:rect l="l" t="t" r="r" b="b"/>
              <a:pathLst>
                <a:path w="428904" h="1629240" extrusionOk="0">
                  <a:moveTo>
                    <a:pt x="0" y="0"/>
                  </a:moveTo>
                  <a:lnTo>
                    <a:pt x="0" y="1629240"/>
                  </a:lnTo>
                  <a:lnTo>
                    <a:pt x="428904" y="1629240"/>
                  </a:lnTo>
                </a:path>
              </a:pathLst>
            </a:custGeom>
            <a:noFill/>
            <a:ln w="508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 flipH="1">
              <a:off x="8617632" y="3242429"/>
              <a:ext cx="1308577" cy="1605870"/>
            </a:xfrm>
            <a:custGeom>
              <a:avLst/>
              <a:gdLst/>
              <a:ahLst/>
              <a:cxnLst/>
              <a:rect l="l" t="t" r="r" b="b"/>
              <a:pathLst>
                <a:path w="428904" h="1629240" extrusionOk="0">
                  <a:moveTo>
                    <a:pt x="0" y="0"/>
                  </a:moveTo>
                  <a:lnTo>
                    <a:pt x="0" y="1629240"/>
                  </a:lnTo>
                  <a:lnTo>
                    <a:pt x="428904" y="1629240"/>
                  </a:lnTo>
                </a:path>
              </a:pathLst>
            </a:custGeom>
            <a:noFill/>
            <a:ln w="508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grpSp>
          <p:nvGrpSpPr>
            <p:cNvPr id="753" name="Google Shape;753;p47"/>
            <p:cNvGrpSpPr/>
            <p:nvPr/>
          </p:nvGrpSpPr>
          <p:grpSpPr>
            <a:xfrm>
              <a:off x="8095769" y="3195015"/>
              <a:ext cx="1830441" cy="1832038"/>
              <a:chOff x="8538988" y="2337187"/>
              <a:chExt cx="1649515" cy="1650954"/>
            </a:xfrm>
          </p:grpSpPr>
          <p:sp>
            <p:nvSpPr>
              <p:cNvPr id="754" name="Google Shape;754;p47"/>
              <p:cNvSpPr/>
              <p:nvPr/>
            </p:nvSpPr>
            <p:spPr>
              <a:xfrm>
                <a:off x="8538988" y="2436140"/>
                <a:ext cx="1275635" cy="1552001"/>
              </a:xfrm>
              <a:custGeom>
                <a:avLst/>
                <a:gdLst/>
                <a:ahLst/>
                <a:cxnLst/>
                <a:rect l="l" t="t" r="r" b="b"/>
                <a:pathLst>
                  <a:path w="428904" h="1629240" extrusionOk="0">
                    <a:moveTo>
                      <a:pt x="0" y="0"/>
                    </a:moveTo>
                    <a:lnTo>
                      <a:pt x="0" y="1629240"/>
                    </a:lnTo>
                    <a:lnTo>
                      <a:pt x="428904" y="1629240"/>
                    </a:lnTo>
                  </a:path>
                </a:pathLst>
              </a:custGeom>
              <a:noFill/>
              <a:ln w="2540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8653874" y="2352523"/>
                <a:ext cx="1160749" cy="1305077"/>
              </a:xfrm>
              <a:custGeom>
                <a:avLst/>
                <a:gdLst/>
                <a:ahLst/>
                <a:cxnLst/>
                <a:rect l="l" t="t" r="r" b="b"/>
                <a:pathLst>
                  <a:path w="428904" h="1629240" extrusionOk="0">
                    <a:moveTo>
                      <a:pt x="0" y="0"/>
                    </a:moveTo>
                    <a:lnTo>
                      <a:pt x="0" y="1629240"/>
                    </a:lnTo>
                    <a:lnTo>
                      <a:pt x="428904" y="1629240"/>
                    </a:lnTo>
                  </a:path>
                </a:pathLst>
              </a:custGeom>
              <a:noFill/>
              <a:ln w="2540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>
                <a:off x="8771810" y="2362200"/>
                <a:ext cx="1042813" cy="966907"/>
              </a:xfrm>
              <a:custGeom>
                <a:avLst/>
                <a:gdLst/>
                <a:ahLst/>
                <a:cxnLst/>
                <a:rect l="l" t="t" r="r" b="b"/>
                <a:pathLst>
                  <a:path w="428904" h="1629240" extrusionOk="0">
                    <a:moveTo>
                      <a:pt x="0" y="0"/>
                    </a:moveTo>
                    <a:lnTo>
                      <a:pt x="0" y="1629240"/>
                    </a:lnTo>
                    <a:lnTo>
                      <a:pt x="428904" y="1629240"/>
                    </a:lnTo>
                  </a:path>
                </a:pathLst>
              </a:custGeom>
              <a:noFill/>
              <a:ln w="2540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>
                <a:off x="8893270" y="2371724"/>
                <a:ext cx="921354" cy="603442"/>
              </a:xfrm>
              <a:custGeom>
                <a:avLst/>
                <a:gdLst/>
                <a:ahLst/>
                <a:cxnLst/>
                <a:rect l="l" t="t" r="r" b="b"/>
                <a:pathLst>
                  <a:path w="428904" h="1629240" extrusionOk="0">
                    <a:moveTo>
                      <a:pt x="0" y="0"/>
                    </a:moveTo>
                    <a:lnTo>
                      <a:pt x="0" y="1629240"/>
                    </a:lnTo>
                    <a:lnTo>
                      <a:pt x="428904" y="1629240"/>
                    </a:lnTo>
                  </a:path>
                </a:pathLst>
              </a:custGeom>
              <a:noFill/>
              <a:ln w="2540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 flipH="1">
                <a:off x="9014729" y="2362200"/>
                <a:ext cx="921354" cy="795846"/>
              </a:xfrm>
              <a:custGeom>
                <a:avLst/>
                <a:gdLst/>
                <a:ahLst/>
                <a:cxnLst/>
                <a:rect l="l" t="t" r="r" b="b"/>
                <a:pathLst>
                  <a:path w="428904" h="1629240" extrusionOk="0">
                    <a:moveTo>
                      <a:pt x="0" y="0"/>
                    </a:moveTo>
                    <a:lnTo>
                      <a:pt x="0" y="1629240"/>
                    </a:lnTo>
                    <a:lnTo>
                      <a:pt x="428904" y="1629240"/>
                    </a:lnTo>
                  </a:path>
                </a:pathLst>
              </a:custGeom>
              <a:noFill/>
              <a:ln w="2540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 flipH="1">
                <a:off x="9011995" y="2347324"/>
                <a:ext cx="1046401" cy="1145227"/>
              </a:xfrm>
              <a:custGeom>
                <a:avLst/>
                <a:gdLst/>
                <a:ahLst/>
                <a:cxnLst/>
                <a:rect l="l" t="t" r="r" b="b"/>
                <a:pathLst>
                  <a:path w="428904" h="1629240" extrusionOk="0">
                    <a:moveTo>
                      <a:pt x="0" y="0"/>
                    </a:moveTo>
                    <a:lnTo>
                      <a:pt x="0" y="1629240"/>
                    </a:lnTo>
                    <a:lnTo>
                      <a:pt x="428904" y="1629240"/>
                    </a:lnTo>
                  </a:path>
                </a:pathLst>
              </a:custGeom>
              <a:noFill/>
              <a:ln w="2540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 flipH="1">
                <a:off x="9009269" y="2337187"/>
                <a:ext cx="1179234" cy="1489869"/>
              </a:xfrm>
              <a:custGeom>
                <a:avLst/>
                <a:gdLst/>
                <a:ahLst/>
                <a:cxnLst/>
                <a:rect l="l" t="t" r="r" b="b"/>
                <a:pathLst>
                  <a:path w="428904" h="1629240" extrusionOk="0">
                    <a:moveTo>
                      <a:pt x="0" y="0"/>
                    </a:moveTo>
                    <a:lnTo>
                      <a:pt x="0" y="1629240"/>
                    </a:lnTo>
                    <a:lnTo>
                      <a:pt x="428904" y="1629240"/>
                    </a:lnTo>
                  </a:path>
                </a:pathLst>
              </a:custGeom>
              <a:noFill/>
              <a:ln w="2540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</p:grpSp>
        <p:cxnSp>
          <p:nvCxnSpPr>
            <p:cNvPr id="761" name="Google Shape;761;p47"/>
            <p:cNvCxnSpPr/>
            <p:nvPr/>
          </p:nvCxnSpPr>
          <p:spPr>
            <a:xfrm>
              <a:off x="10044825" y="3177251"/>
              <a:ext cx="0" cy="20293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62" name="Google Shape;762;p47"/>
            <p:cNvSpPr/>
            <p:nvPr/>
          </p:nvSpPr>
          <p:spPr>
            <a:xfrm>
              <a:off x="9564707" y="3170968"/>
              <a:ext cx="444284" cy="109807"/>
            </a:xfrm>
            <a:prstGeom prst="rect">
              <a:avLst/>
            </a:prstGeom>
            <a:solidFill>
              <a:srgbClr val="50C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10023140" y="3187722"/>
              <a:ext cx="109406" cy="171534"/>
            </a:xfrm>
            <a:custGeom>
              <a:avLst/>
              <a:gdLst/>
              <a:ahLst/>
              <a:cxnLst/>
              <a:rect l="l" t="t" r="r" b="b"/>
              <a:pathLst>
                <a:path w="60983" h="162819" extrusionOk="0">
                  <a:moveTo>
                    <a:pt x="0" y="83"/>
                  </a:moveTo>
                  <a:cubicBezTo>
                    <a:pt x="66546" y="-3299"/>
                    <a:pt x="55099" y="96916"/>
                    <a:pt x="60983" y="162819"/>
                  </a:cubicBezTo>
                </a:path>
              </a:pathLst>
            </a:custGeom>
            <a:noFill/>
            <a:ln w="47625" cap="flat" cmpd="sng">
              <a:solidFill>
                <a:srgbClr val="50C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764" name="Google Shape;764;p47"/>
            <p:cNvCxnSpPr/>
            <p:nvPr/>
          </p:nvCxnSpPr>
          <p:spPr>
            <a:xfrm>
              <a:off x="10165494" y="3380190"/>
              <a:ext cx="0" cy="1607803"/>
            </a:xfrm>
            <a:prstGeom prst="straightConnector1">
              <a:avLst/>
            </a:prstGeom>
            <a:noFill/>
            <a:ln w="889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7"/>
            <p:cNvCxnSpPr/>
            <p:nvPr/>
          </p:nvCxnSpPr>
          <p:spPr>
            <a:xfrm>
              <a:off x="10165234" y="3358781"/>
              <a:ext cx="260" cy="1634021"/>
            </a:xfrm>
            <a:prstGeom prst="straightConnector1">
              <a:avLst/>
            </a:prstGeom>
            <a:noFill/>
            <a:ln w="63500" cap="flat" cmpd="sng">
              <a:solidFill>
                <a:srgbClr val="50C9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6" name="Google Shape;766;p47"/>
          <p:cNvGrpSpPr/>
          <p:nvPr/>
        </p:nvGrpSpPr>
        <p:grpSpPr>
          <a:xfrm>
            <a:off x="1651512" y="523026"/>
            <a:ext cx="2833888" cy="2535392"/>
            <a:chOff x="1769703" y="1744767"/>
            <a:chExt cx="2833888" cy="2535392"/>
          </a:xfrm>
        </p:grpSpPr>
        <p:sp>
          <p:nvSpPr>
            <p:cNvPr id="800" name="Google Shape;800;p47"/>
            <p:cNvSpPr/>
            <p:nvPr/>
          </p:nvSpPr>
          <p:spPr>
            <a:xfrm>
              <a:off x="2075659" y="2085735"/>
              <a:ext cx="560214" cy="259135"/>
            </a:xfrm>
            <a:custGeom>
              <a:avLst/>
              <a:gdLst>
                <a:gd name="connsiteX0" fmla="*/ 0 w 504841"/>
                <a:gd name="connsiteY0" fmla="*/ 0 h 233521"/>
                <a:gd name="connsiteX1" fmla="*/ 236523 w 504841"/>
                <a:gd name="connsiteY1" fmla="*/ 233521 h 233521"/>
                <a:gd name="connsiteX2" fmla="*/ 504841 w 504841"/>
                <a:gd name="connsiteY2" fmla="*/ 233521 h 23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41" h="233521" extrusionOk="0">
                  <a:moveTo>
                    <a:pt x="0" y="0"/>
                  </a:moveTo>
                  <a:lnTo>
                    <a:pt x="236523" y="233521"/>
                  </a:lnTo>
                  <a:lnTo>
                    <a:pt x="504841" y="233521"/>
                  </a:lnTo>
                </a:path>
              </a:pathLst>
            </a:custGeom>
            <a:noFill/>
            <a:ln w="60325" cap="flat" cmpd="sng">
              <a:solidFill>
                <a:srgbClr val="CFAE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2033325" y="2068803"/>
              <a:ext cx="602548" cy="276068"/>
            </a:xfrm>
            <a:custGeom>
              <a:avLst/>
              <a:gdLst>
                <a:gd name="connsiteX0" fmla="*/ 0 w 542991"/>
                <a:gd name="connsiteY0" fmla="*/ 0 h 248781"/>
                <a:gd name="connsiteX1" fmla="*/ 274673 w 542991"/>
                <a:gd name="connsiteY1" fmla="*/ 248781 h 248781"/>
                <a:gd name="connsiteX2" fmla="*/ 542991 w 542991"/>
                <a:gd name="connsiteY2" fmla="*/ 248781 h 24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991" h="248781" extrusionOk="0">
                  <a:moveTo>
                    <a:pt x="0" y="0"/>
                  </a:moveTo>
                  <a:lnTo>
                    <a:pt x="274673" y="248781"/>
                  </a:lnTo>
                  <a:lnTo>
                    <a:pt x="542991" y="248781"/>
                  </a:lnTo>
                </a:path>
              </a:pathLst>
            </a:custGeom>
            <a:noFill/>
            <a:ln w="889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2576159" y="3085794"/>
              <a:ext cx="1543526" cy="3060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 rot="10800000" flipH="1">
              <a:off x="2590126" y="3070095"/>
              <a:ext cx="413740" cy="283877"/>
            </a:xfrm>
            <a:prstGeom prst="trapezoid">
              <a:avLst>
                <a:gd name="adj" fmla="val 67113"/>
              </a:avLst>
            </a:prstGeom>
            <a:solidFill>
              <a:srgbClr val="CFAE8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 rot="10800000" flipH="1">
              <a:off x="3005810" y="3070095"/>
              <a:ext cx="413740" cy="283877"/>
            </a:xfrm>
            <a:prstGeom prst="trapezoid">
              <a:avLst>
                <a:gd name="adj" fmla="val 67113"/>
              </a:avLst>
            </a:prstGeom>
            <a:solidFill>
              <a:srgbClr val="CFAE8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0" name="Google Shape;770;p47"/>
            <p:cNvSpPr/>
            <p:nvPr/>
          </p:nvSpPr>
          <p:spPr>
            <a:xfrm rot="10800000" flipH="1">
              <a:off x="3421496" y="3070095"/>
              <a:ext cx="413740" cy="283877"/>
            </a:xfrm>
            <a:prstGeom prst="trapezoid">
              <a:avLst>
                <a:gd name="adj" fmla="val 67113"/>
              </a:avLst>
            </a:prstGeom>
            <a:solidFill>
              <a:srgbClr val="CFAE8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1" name="Google Shape;771;p47"/>
            <p:cNvSpPr txBox="1"/>
            <p:nvPr/>
          </p:nvSpPr>
          <p:spPr>
            <a:xfrm>
              <a:off x="2251797" y="1852085"/>
              <a:ext cx="173816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0000"/>
                  </a:solidFill>
                  <a:latin typeface="Goudy Old Style"/>
                  <a:ea typeface="Source Sans Pro Light"/>
                  <a:sym typeface="Source Sans Pro Light"/>
                </a:rPr>
                <a:t>2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grpSp>
          <p:nvGrpSpPr>
            <p:cNvPr id="772" name="Google Shape;772;p47"/>
            <p:cNvGrpSpPr/>
            <p:nvPr/>
          </p:nvGrpSpPr>
          <p:grpSpPr>
            <a:xfrm>
              <a:off x="2576159" y="2526174"/>
              <a:ext cx="1555706" cy="559620"/>
              <a:chOff x="3581619" y="1734455"/>
              <a:chExt cx="1401936" cy="504305"/>
            </a:xfrm>
          </p:grpSpPr>
          <p:sp>
            <p:nvSpPr>
              <p:cNvPr id="773" name="Google Shape;773;p47"/>
              <p:cNvSpPr/>
              <p:nvPr/>
            </p:nvSpPr>
            <p:spPr>
              <a:xfrm>
                <a:off x="3581619" y="1765977"/>
                <a:ext cx="1401936" cy="472783"/>
              </a:xfrm>
              <a:prstGeom prst="rect">
                <a:avLst/>
              </a:prstGeom>
              <a:solidFill>
                <a:srgbClr val="CFAE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3611634" y="1734455"/>
                <a:ext cx="349014" cy="174627"/>
              </a:xfrm>
              <a:prstGeom prst="rect">
                <a:avLst/>
              </a:prstGeom>
              <a:solidFill>
                <a:srgbClr val="CFAE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</p:grpSp>
        <p:sp>
          <p:nvSpPr>
            <p:cNvPr id="775" name="Google Shape;775;p47"/>
            <p:cNvSpPr/>
            <p:nvPr/>
          </p:nvSpPr>
          <p:spPr>
            <a:xfrm>
              <a:off x="2588339" y="2378288"/>
              <a:ext cx="1543526" cy="1182716"/>
            </a:xfrm>
            <a:custGeom>
              <a:avLst/>
              <a:gdLst/>
              <a:ahLst/>
              <a:cxnLst/>
              <a:rect l="l" t="t" r="r" b="b"/>
              <a:pathLst>
                <a:path w="1390960" h="1113960" extrusionOk="0">
                  <a:moveTo>
                    <a:pt x="0" y="2979"/>
                  </a:moveTo>
                  <a:lnTo>
                    <a:pt x="0" y="1113960"/>
                  </a:lnTo>
                  <a:lnTo>
                    <a:pt x="1390960" y="1110981"/>
                  </a:lnTo>
                  <a:cubicBezTo>
                    <a:pt x="1387982" y="740654"/>
                    <a:pt x="1385003" y="370327"/>
                    <a:pt x="1382025" y="0"/>
                  </a:cubicBez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grpSp>
          <p:nvGrpSpPr>
            <p:cNvPr id="776" name="Google Shape;776;p47"/>
            <p:cNvGrpSpPr/>
            <p:nvPr/>
          </p:nvGrpSpPr>
          <p:grpSpPr>
            <a:xfrm>
              <a:off x="3873959" y="2472217"/>
              <a:ext cx="729632" cy="1807942"/>
              <a:chOff x="4734474" y="1685832"/>
              <a:chExt cx="657513" cy="1629240"/>
            </a:xfrm>
          </p:grpSpPr>
          <p:sp>
            <p:nvSpPr>
              <p:cNvPr id="777" name="Google Shape;777;p47"/>
              <p:cNvSpPr/>
              <p:nvPr/>
            </p:nvSpPr>
            <p:spPr>
              <a:xfrm>
                <a:off x="4734475" y="1685832"/>
                <a:ext cx="583654" cy="1629240"/>
              </a:xfrm>
              <a:custGeom>
                <a:avLst/>
                <a:gdLst/>
                <a:ahLst/>
                <a:cxnLst/>
                <a:rect l="l" t="t" r="r" b="b"/>
                <a:pathLst>
                  <a:path w="428904" h="1629240" extrusionOk="0">
                    <a:moveTo>
                      <a:pt x="0" y="0"/>
                    </a:moveTo>
                    <a:lnTo>
                      <a:pt x="0" y="1629240"/>
                    </a:lnTo>
                    <a:lnTo>
                      <a:pt x="428904" y="1629240"/>
                    </a:lnTo>
                  </a:path>
                </a:pathLst>
              </a:custGeom>
              <a:noFill/>
              <a:ln w="88900" cap="flat" cmpd="dbl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4734474" y="1770694"/>
                <a:ext cx="657513" cy="1544378"/>
              </a:xfrm>
              <a:custGeom>
                <a:avLst/>
                <a:gdLst/>
                <a:ahLst/>
                <a:cxnLst/>
                <a:rect l="l" t="t" r="r" b="b"/>
                <a:pathLst>
                  <a:path w="428904" h="1629240" extrusionOk="0">
                    <a:moveTo>
                      <a:pt x="0" y="0"/>
                    </a:moveTo>
                    <a:lnTo>
                      <a:pt x="0" y="1629240"/>
                    </a:lnTo>
                    <a:lnTo>
                      <a:pt x="428904" y="1629240"/>
                    </a:lnTo>
                  </a:path>
                </a:pathLst>
              </a:custGeom>
              <a:noFill/>
              <a:ln w="60325" cap="flat" cmpd="sng">
                <a:solidFill>
                  <a:srgbClr val="CFAE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</p:grpSp>
        <p:cxnSp>
          <p:nvCxnSpPr>
            <p:cNvPr id="779" name="Google Shape;779;p47"/>
            <p:cNvCxnSpPr/>
            <p:nvPr/>
          </p:nvCxnSpPr>
          <p:spPr>
            <a:xfrm>
              <a:off x="2796995" y="2481585"/>
              <a:ext cx="0" cy="910303"/>
            </a:xfrm>
            <a:prstGeom prst="straightConnector1">
              <a:avLst/>
            </a:prstGeom>
            <a:noFill/>
            <a:ln w="381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0" name="Google Shape;780;p47"/>
            <p:cNvCxnSpPr/>
            <p:nvPr/>
          </p:nvCxnSpPr>
          <p:spPr>
            <a:xfrm>
              <a:off x="2796995" y="2472217"/>
              <a:ext cx="0" cy="1004229"/>
            </a:xfrm>
            <a:prstGeom prst="straightConnector1">
              <a:avLst/>
            </a:prstGeom>
            <a:noFill/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1" name="Google Shape;781;p47"/>
            <p:cNvCxnSpPr/>
            <p:nvPr/>
          </p:nvCxnSpPr>
          <p:spPr>
            <a:xfrm>
              <a:off x="3212680" y="2481585"/>
              <a:ext cx="0" cy="910303"/>
            </a:xfrm>
            <a:prstGeom prst="straightConnector1">
              <a:avLst/>
            </a:prstGeom>
            <a:noFill/>
            <a:ln w="381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2" name="Google Shape;782;p47"/>
            <p:cNvCxnSpPr/>
            <p:nvPr/>
          </p:nvCxnSpPr>
          <p:spPr>
            <a:xfrm>
              <a:off x="3212680" y="2472217"/>
              <a:ext cx="0" cy="1004229"/>
            </a:xfrm>
            <a:prstGeom prst="straightConnector1">
              <a:avLst/>
            </a:prstGeom>
            <a:noFill/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3" name="Google Shape;783;p47"/>
            <p:cNvCxnSpPr/>
            <p:nvPr/>
          </p:nvCxnSpPr>
          <p:spPr>
            <a:xfrm>
              <a:off x="3628365" y="2481585"/>
              <a:ext cx="0" cy="910303"/>
            </a:xfrm>
            <a:prstGeom prst="straightConnector1">
              <a:avLst/>
            </a:prstGeom>
            <a:noFill/>
            <a:ln w="381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4" name="Google Shape;784;p47"/>
            <p:cNvCxnSpPr/>
            <p:nvPr/>
          </p:nvCxnSpPr>
          <p:spPr>
            <a:xfrm>
              <a:off x="3628365" y="2481585"/>
              <a:ext cx="0" cy="994861"/>
            </a:xfrm>
            <a:prstGeom prst="straightConnector1">
              <a:avLst/>
            </a:prstGeom>
            <a:noFill/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47"/>
            <p:cNvCxnSpPr/>
            <p:nvPr/>
          </p:nvCxnSpPr>
          <p:spPr>
            <a:xfrm rot="10800000">
              <a:off x="2998706" y="2457805"/>
              <a:ext cx="5160" cy="6042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86" name="Google Shape;786;p47"/>
            <p:cNvCxnSpPr/>
            <p:nvPr/>
          </p:nvCxnSpPr>
          <p:spPr>
            <a:xfrm>
              <a:off x="3873961" y="2461750"/>
              <a:ext cx="0" cy="258204"/>
            </a:xfrm>
            <a:prstGeom prst="straightConnector1">
              <a:avLst/>
            </a:prstGeom>
            <a:noFill/>
            <a:ln w="603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87" name="Google Shape;787;p47"/>
            <p:cNvSpPr/>
            <p:nvPr/>
          </p:nvSpPr>
          <p:spPr>
            <a:xfrm>
              <a:off x="3790596" y="2640113"/>
              <a:ext cx="92909" cy="245431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2700" cap="flat" cmpd="sng">
              <a:solidFill>
                <a:srgbClr val="CFAE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3790594" y="2575099"/>
              <a:ext cx="110464" cy="304153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2700" cap="flat" cmpd="sng">
              <a:solidFill>
                <a:srgbClr val="CFAE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grpSp>
          <p:nvGrpSpPr>
            <p:cNvPr id="789" name="Google Shape;789;p47"/>
            <p:cNvGrpSpPr/>
            <p:nvPr/>
          </p:nvGrpSpPr>
          <p:grpSpPr>
            <a:xfrm>
              <a:off x="3742962" y="2572729"/>
              <a:ext cx="103401" cy="134768"/>
              <a:chOff x="4677926" y="1783553"/>
              <a:chExt cx="93181" cy="66700"/>
            </a:xfrm>
          </p:grpSpPr>
          <p:cxnSp>
            <p:nvCxnSpPr>
              <p:cNvPr id="790" name="Google Shape;790;p47"/>
              <p:cNvCxnSpPr/>
              <p:nvPr/>
            </p:nvCxnSpPr>
            <p:spPr>
              <a:xfrm>
                <a:off x="4677926" y="1783553"/>
                <a:ext cx="93181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FAE8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1" name="Google Shape;791;p47"/>
              <p:cNvCxnSpPr/>
              <p:nvPr/>
            </p:nvCxnSpPr>
            <p:spPr>
              <a:xfrm>
                <a:off x="4677926" y="1800228"/>
                <a:ext cx="93181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FAE8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2" name="Google Shape;792;p47"/>
              <p:cNvCxnSpPr/>
              <p:nvPr/>
            </p:nvCxnSpPr>
            <p:spPr>
              <a:xfrm>
                <a:off x="4677926" y="1816903"/>
                <a:ext cx="93181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FAE8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3" name="Google Shape;793;p47"/>
              <p:cNvCxnSpPr/>
              <p:nvPr/>
            </p:nvCxnSpPr>
            <p:spPr>
              <a:xfrm>
                <a:off x="4677926" y="1833578"/>
                <a:ext cx="93181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FAE8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4" name="Google Shape;794;p47"/>
              <p:cNvCxnSpPr/>
              <p:nvPr/>
            </p:nvCxnSpPr>
            <p:spPr>
              <a:xfrm>
                <a:off x="4677926" y="1850253"/>
                <a:ext cx="93181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FAE8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95" name="Google Shape;795;p47"/>
            <p:cNvGrpSpPr/>
            <p:nvPr/>
          </p:nvGrpSpPr>
          <p:grpSpPr>
            <a:xfrm>
              <a:off x="3800953" y="2610073"/>
              <a:ext cx="82551" cy="238347"/>
              <a:chOff x="4720661" y="1810062"/>
              <a:chExt cx="74391" cy="214788"/>
            </a:xfrm>
          </p:grpSpPr>
          <p:sp>
            <p:nvSpPr>
              <p:cNvPr id="796" name="Google Shape;796;p47"/>
              <p:cNvSpPr/>
              <p:nvPr/>
            </p:nvSpPr>
            <p:spPr>
              <a:xfrm>
                <a:off x="4725873" y="1810062"/>
                <a:ext cx="69179" cy="214788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2700" cap="flat" cmpd="sng">
                <a:solidFill>
                  <a:srgbClr val="CFAE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4720661" y="1867742"/>
                <a:ext cx="62795" cy="103822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2700" cap="flat" cmpd="sng">
                <a:solidFill>
                  <a:srgbClr val="CFAE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4724400" y="1901188"/>
                <a:ext cx="62795" cy="103822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2700" cap="flat" cmpd="sng">
                <a:solidFill>
                  <a:srgbClr val="CFAE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</p:grpSp>
        <p:sp>
          <p:nvSpPr>
            <p:cNvPr id="801" name="Google Shape;801;p47"/>
            <p:cNvSpPr/>
            <p:nvPr/>
          </p:nvSpPr>
          <p:spPr>
            <a:xfrm>
              <a:off x="2626171" y="2344871"/>
              <a:ext cx="64553" cy="184134"/>
            </a:xfrm>
            <a:custGeom>
              <a:avLst/>
              <a:gdLst/>
              <a:ahLst/>
              <a:cxnLst/>
              <a:rect l="l" t="t" r="r" b="b"/>
              <a:pathLst>
                <a:path w="49428" h="165934" extrusionOk="0">
                  <a:moveTo>
                    <a:pt x="0" y="0"/>
                  </a:moveTo>
                  <a:cubicBezTo>
                    <a:pt x="58842" y="9414"/>
                    <a:pt x="43544" y="100031"/>
                    <a:pt x="49428" y="165934"/>
                  </a:cubicBezTo>
                </a:path>
              </a:pathLst>
            </a:custGeom>
            <a:noFill/>
            <a:ln w="60325" cap="flat" cmpd="sng">
              <a:solidFill>
                <a:srgbClr val="CFAE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3879814" y="2357118"/>
              <a:ext cx="452598" cy="697272"/>
            </a:xfrm>
            <a:custGeom>
              <a:avLst/>
              <a:gdLst/>
              <a:ahLst/>
              <a:cxnLst/>
              <a:rect l="l" t="t" r="r" b="b"/>
              <a:pathLst>
                <a:path w="407862" h="628352" extrusionOk="0">
                  <a:moveTo>
                    <a:pt x="407862" y="0"/>
                  </a:moveTo>
                  <a:lnTo>
                    <a:pt x="407862" y="325632"/>
                  </a:lnTo>
                  <a:cubicBezTo>
                    <a:pt x="396898" y="433628"/>
                    <a:pt x="419374" y="623305"/>
                    <a:pt x="365101" y="628239"/>
                  </a:cubicBezTo>
                  <a:cubicBezTo>
                    <a:pt x="310828" y="633173"/>
                    <a:pt x="300415" y="476388"/>
                    <a:pt x="299318" y="335500"/>
                  </a:cubicBezTo>
                  <a:lnTo>
                    <a:pt x="0" y="335500"/>
                  </a:lnTo>
                </a:path>
              </a:pathLst>
            </a:custGeom>
            <a:noFill/>
            <a:ln w="254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3" name="Google Shape;803;p47"/>
            <p:cNvSpPr txBox="1"/>
            <p:nvPr/>
          </p:nvSpPr>
          <p:spPr>
            <a:xfrm>
              <a:off x="1769703" y="1744767"/>
              <a:ext cx="36650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Source Sans Pro Light"/>
                  <a:cs typeface="Source Sans Pro Light"/>
                  <a:sym typeface="Source Sans Pro Light"/>
                </a:rPr>
                <a:t>1</a:t>
              </a:r>
              <a:endPara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</p:grpSp>
      <p:sp>
        <p:nvSpPr>
          <p:cNvPr id="806" name="Google Shape;806;p47"/>
          <p:cNvSpPr txBox="1"/>
          <p:nvPr/>
        </p:nvSpPr>
        <p:spPr>
          <a:xfrm>
            <a:off x="9828172" y="3888972"/>
            <a:ext cx="4257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Source Sans Pro Light"/>
                <a:cs typeface="+mn-cs"/>
                <a:sym typeface="Source Sans Pro Light"/>
              </a:rPr>
              <a:t>8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udy Old Style"/>
              <a:cs typeface="+mn-cs"/>
            </a:endParaRPr>
          </a:p>
        </p:txBody>
      </p:sp>
      <p:grpSp>
        <p:nvGrpSpPr>
          <p:cNvPr id="983" name="Google Shape;983;p47"/>
          <p:cNvGrpSpPr/>
          <p:nvPr/>
        </p:nvGrpSpPr>
        <p:grpSpPr>
          <a:xfrm>
            <a:off x="3761623" y="-194506"/>
            <a:ext cx="6279409" cy="2209571"/>
            <a:chOff x="3879814" y="1030745"/>
            <a:chExt cx="6279409" cy="2209571"/>
          </a:xfrm>
        </p:grpSpPr>
        <p:sp>
          <p:nvSpPr>
            <p:cNvPr id="984" name="Google Shape;984;p47"/>
            <p:cNvSpPr/>
            <p:nvPr/>
          </p:nvSpPr>
          <p:spPr>
            <a:xfrm>
              <a:off x="4254732" y="2282002"/>
              <a:ext cx="5891886" cy="689738"/>
            </a:xfrm>
            <a:custGeom>
              <a:avLst/>
              <a:gdLst/>
              <a:ahLst/>
              <a:cxnLst/>
              <a:rect l="l" t="t" r="r" b="b"/>
              <a:pathLst>
                <a:path w="5309516" h="621562" extrusionOk="0">
                  <a:moveTo>
                    <a:pt x="0" y="0"/>
                  </a:moveTo>
                  <a:lnTo>
                    <a:pt x="0" y="258183"/>
                  </a:lnTo>
                  <a:lnTo>
                    <a:pt x="5303688" y="259416"/>
                  </a:lnTo>
                  <a:cubicBezTo>
                    <a:pt x="5305631" y="374575"/>
                    <a:pt x="5307573" y="506403"/>
                    <a:pt x="5309516" y="621562"/>
                  </a:cubicBezTo>
                </a:path>
              </a:pathLst>
            </a:custGeom>
            <a:noFill/>
            <a:ln w="254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grpSp>
          <p:nvGrpSpPr>
            <p:cNvPr id="985" name="Google Shape;985;p47"/>
            <p:cNvGrpSpPr/>
            <p:nvPr/>
          </p:nvGrpSpPr>
          <p:grpSpPr>
            <a:xfrm>
              <a:off x="3879814" y="1030745"/>
              <a:ext cx="6279409" cy="2209571"/>
              <a:chOff x="3879814" y="1030745"/>
              <a:chExt cx="6279409" cy="2209571"/>
            </a:xfrm>
          </p:grpSpPr>
          <p:grpSp>
            <p:nvGrpSpPr>
              <p:cNvPr id="986" name="Google Shape;986;p47"/>
              <p:cNvGrpSpPr/>
              <p:nvPr/>
            </p:nvGrpSpPr>
            <p:grpSpPr>
              <a:xfrm>
                <a:off x="5326515" y="2241937"/>
                <a:ext cx="115527" cy="280479"/>
                <a:chOff x="3980670" y="417445"/>
                <a:chExt cx="315773" cy="487588"/>
              </a:xfrm>
            </p:grpSpPr>
            <p:sp>
              <p:nvSpPr>
                <p:cNvPr id="987" name="Google Shape;987;p47"/>
                <p:cNvSpPr/>
                <p:nvPr/>
              </p:nvSpPr>
              <p:spPr>
                <a:xfrm>
                  <a:off x="3980670" y="647076"/>
                  <a:ext cx="315773" cy="257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960" h="1113960" extrusionOk="0">
                      <a:moveTo>
                        <a:pt x="0" y="2979"/>
                      </a:moveTo>
                      <a:lnTo>
                        <a:pt x="0" y="1113960"/>
                      </a:lnTo>
                      <a:lnTo>
                        <a:pt x="1390960" y="1110981"/>
                      </a:lnTo>
                      <a:cubicBezTo>
                        <a:pt x="1387982" y="740654"/>
                        <a:pt x="1385003" y="370327"/>
                        <a:pt x="1382025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oudy Old Style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988" name="Google Shape;988;p47"/>
                <p:cNvSpPr/>
                <p:nvPr/>
              </p:nvSpPr>
              <p:spPr>
                <a:xfrm>
                  <a:off x="3980670" y="417445"/>
                  <a:ext cx="315773" cy="48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960" h="1113960" extrusionOk="0">
                      <a:moveTo>
                        <a:pt x="0" y="2979"/>
                      </a:moveTo>
                      <a:lnTo>
                        <a:pt x="0" y="1113960"/>
                      </a:lnTo>
                      <a:lnTo>
                        <a:pt x="1390960" y="1110981"/>
                      </a:lnTo>
                      <a:cubicBezTo>
                        <a:pt x="1387982" y="740654"/>
                        <a:pt x="1385003" y="370327"/>
                        <a:pt x="1382025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oudy Old Style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989" name="Google Shape;989;p47"/>
              <p:cNvGrpSpPr/>
              <p:nvPr/>
            </p:nvGrpSpPr>
            <p:grpSpPr>
              <a:xfrm>
                <a:off x="4258536" y="2416549"/>
                <a:ext cx="1078548" cy="0"/>
                <a:chOff x="5073895" y="1635667"/>
                <a:chExt cx="971941" cy="0"/>
              </a:xfrm>
            </p:grpSpPr>
            <p:cxnSp>
              <p:nvCxnSpPr>
                <p:cNvPr id="990" name="Google Shape;990;p47"/>
                <p:cNvCxnSpPr/>
                <p:nvPr/>
              </p:nvCxnSpPr>
              <p:spPr>
                <a:xfrm>
                  <a:off x="5073895" y="1635667"/>
                  <a:ext cx="971941" cy="0"/>
                </a:xfrm>
                <a:prstGeom prst="straightConnector1">
                  <a:avLst/>
                </a:prstGeom>
                <a:noFill/>
                <a:ln w="19050" cap="flat" cmpd="dbl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91" name="Google Shape;991;p47"/>
                <p:cNvCxnSpPr/>
                <p:nvPr/>
              </p:nvCxnSpPr>
              <p:spPr>
                <a:xfrm>
                  <a:off x="5073895" y="1635667"/>
                  <a:ext cx="97194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92" name="Google Shape;992;p47"/>
              <p:cNvSpPr txBox="1"/>
              <p:nvPr/>
            </p:nvSpPr>
            <p:spPr>
              <a:xfrm>
                <a:off x="4123298" y="1877568"/>
                <a:ext cx="407812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oudy Old Style"/>
                    <a:ea typeface="Source Sans Pro Light"/>
                    <a:cs typeface="Source Sans Pro Light"/>
                    <a:sym typeface="Source Sans Pro Light"/>
                  </a:rPr>
                  <a:t>3</a:t>
                </a: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  <p:cxnSp>
            <p:nvCxnSpPr>
              <p:cNvPr id="993" name="Google Shape;993;p47"/>
              <p:cNvCxnSpPr/>
              <p:nvPr/>
            </p:nvCxnSpPr>
            <p:spPr>
              <a:xfrm>
                <a:off x="3970848" y="2561154"/>
                <a:ext cx="90860" cy="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4" name="Google Shape;994;p47"/>
              <p:cNvCxnSpPr/>
              <p:nvPr/>
            </p:nvCxnSpPr>
            <p:spPr>
              <a:xfrm>
                <a:off x="4000902" y="2113484"/>
                <a:ext cx="442429" cy="30306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95" name="Google Shape;995;p47"/>
              <p:cNvSpPr/>
              <p:nvPr/>
            </p:nvSpPr>
            <p:spPr>
              <a:xfrm>
                <a:off x="4146688" y="2290022"/>
                <a:ext cx="101470" cy="211558"/>
              </a:xfrm>
              <a:custGeom>
                <a:avLst/>
                <a:gdLst/>
                <a:ahLst/>
                <a:cxnLst/>
                <a:rect l="l" t="t" r="r" b="b"/>
                <a:pathLst>
                  <a:path w="88263" h="190647" extrusionOk="0">
                    <a:moveTo>
                      <a:pt x="0" y="190647"/>
                    </a:moveTo>
                    <a:lnTo>
                      <a:pt x="0" y="0"/>
                    </a:lnTo>
                    <a:lnTo>
                      <a:pt x="88263" y="0"/>
                    </a:ln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cxnSp>
            <p:nvCxnSpPr>
              <p:cNvPr id="996" name="Google Shape;996;p47"/>
              <p:cNvCxnSpPr/>
              <p:nvPr/>
            </p:nvCxnSpPr>
            <p:spPr>
              <a:xfrm rot="10800000">
                <a:off x="4016278" y="2113484"/>
                <a:ext cx="1" cy="4476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997" name="Google Shape;997;p47"/>
              <p:cNvGrpSpPr/>
              <p:nvPr/>
            </p:nvGrpSpPr>
            <p:grpSpPr>
              <a:xfrm>
                <a:off x="5150597" y="2241556"/>
                <a:ext cx="115527" cy="280862"/>
                <a:chOff x="3980670" y="417445"/>
                <a:chExt cx="315773" cy="487588"/>
              </a:xfrm>
            </p:grpSpPr>
            <p:sp>
              <p:nvSpPr>
                <p:cNvPr id="998" name="Google Shape;998;p47"/>
                <p:cNvSpPr/>
                <p:nvPr/>
              </p:nvSpPr>
              <p:spPr>
                <a:xfrm>
                  <a:off x="3980670" y="647425"/>
                  <a:ext cx="315773" cy="25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960" h="1113960" extrusionOk="0">
                      <a:moveTo>
                        <a:pt x="0" y="2979"/>
                      </a:moveTo>
                      <a:lnTo>
                        <a:pt x="0" y="1113960"/>
                      </a:lnTo>
                      <a:lnTo>
                        <a:pt x="1390960" y="1110981"/>
                      </a:lnTo>
                      <a:cubicBezTo>
                        <a:pt x="1387982" y="740654"/>
                        <a:pt x="1385003" y="370327"/>
                        <a:pt x="1382025" y="0"/>
                      </a:cubicBezTo>
                    </a:path>
                  </a:pathLst>
                </a:custGeom>
                <a:solidFill>
                  <a:srgbClr val="56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oudy Old Style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999" name="Google Shape;999;p47"/>
                <p:cNvSpPr/>
                <p:nvPr/>
              </p:nvSpPr>
              <p:spPr>
                <a:xfrm>
                  <a:off x="3980670" y="417445"/>
                  <a:ext cx="315773" cy="48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960" h="1113960" extrusionOk="0">
                      <a:moveTo>
                        <a:pt x="0" y="2979"/>
                      </a:moveTo>
                      <a:lnTo>
                        <a:pt x="0" y="1113960"/>
                      </a:lnTo>
                      <a:lnTo>
                        <a:pt x="1390960" y="1110981"/>
                      </a:lnTo>
                      <a:cubicBezTo>
                        <a:pt x="1387982" y="740654"/>
                        <a:pt x="1385003" y="370327"/>
                        <a:pt x="1382025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oudy Old Style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sp>
            <p:nvSpPr>
              <p:cNvPr id="1000" name="Google Shape;1000;p47"/>
              <p:cNvSpPr/>
              <p:nvPr/>
            </p:nvSpPr>
            <p:spPr>
              <a:xfrm>
                <a:off x="4254348" y="2485468"/>
                <a:ext cx="5891886" cy="486270"/>
              </a:xfrm>
              <a:custGeom>
                <a:avLst/>
                <a:gdLst/>
                <a:ahLst/>
                <a:cxnLst/>
                <a:rect l="l" t="t" r="r" b="b"/>
                <a:pathLst>
                  <a:path w="5309516" h="438206" extrusionOk="0">
                    <a:moveTo>
                      <a:pt x="2380" y="0"/>
                    </a:moveTo>
                    <a:cubicBezTo>
                      <a:pt x="1587" y="24942"/>
                      <a:pt x="793" y="49885"/>
                      <a:pt x="0" y="74827"/>
                    </a:cubicBezTo>
                    <a:lnTo>
                      <a:pt x="5303688" y="76060"/>
                    </a:lnTo>
                    <a:cubicBezTo>
                      <a:pt x="5305631" y="191219"/>
                      <a:pt x="5307573" y="323047"/>
                      <a:pt x="5309516" y="438206"/>
                    </a:cubicBezTo>
                  </a:path>
                </a:pathLst>
              </a:custGeom>
              <a:noFill/>
              <a:ln w="1587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3879814" y="2718467"/>
                <a:ext cx="452598" cy="335924"/>
              </a:xfrm>
              <a:custGeom>
                <a:avLst/>
                <a:gdLst/>
                <a:ahLst/>
                <a:cxnLst/>
                <a:rect l="l" t="t" r="r" b="b"/>
                <a:pathLst>
                  <a:path w="407862" h="302720" extrusionOk="0">
                    <a:moveTo>
                      <a:pt x="407862" y="0"/>
                    </a:moveTo>
                    <a:cubicBezTo>
                      <a:pt x="396898" y="107996"/>
                      <a:pt x="419374" y="297673"/>
                      <a:pt x="365101" y="302607"/>
                    </a:cubicBezTo>
                    <a:cubicBezTo>
                      <a:pt x="310828" y="307541"/>
                      <a:pt x="300415" y="150756"/>
                      <a:pt x="299318" y="9868"/>
                    </a:cubicBezTo>
                    <a:lnTo>
                      <a:pt x="0" y="9868"/>
                    </a:lnTo>
                  </a:path>
                </a:pathLst>
              </a:custGeom>
              <a:noFill/>
              <a:ln w="15875" cap="flat" cmpd="sng">
                <a:solidFill>
                  <a:srgbClr val="56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grpSp>
            <p:nvGrpSpPr>
              <p:cNvPr id="1002" name="Google Shape;1002;p47"/>
              <p:cNvGrpSpPr/>
              <p:nvPr/>
            </p:nvGrpSpPr>
            <p:grpSpPr>
              <a:xfrm>
                <a:off x="4336650" y="2461750"/>
                <a:ext cx="824311" cy="0"/>
                <a:chOff x="5151431" y="1676400"/>
                <a:chExt cx="742834" cy="0"/>
              </a:xfrm>
            </p:grpSpPr>
            <p:cxnSp>
              <p:nvCxnSpPr>
                <p:cNvPr id="1003" name="Google Shape;1003;p47"/>
                <p:cNvCxnSpPr/>
                <p:nvPr/>
              </p:nvCxnSpPr>
              <p:spPr>
                <a:xfrm>
                  <a:off x="5151431" y="1676400"/>
                  <a:ext cx="742834" cy="0"/>
                </a:xfrm>
                <a:prstGeom prst="straightConnector1">
                  <a:avLst/>
                </a:prstGeom>
                <a:noFill/>
                <a:ln w="19050" cap="flat" cmpd="dbl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04" name="Google Shape;1004;p47"/>
                <p:cNvCxnSpPr/>
                <p:nvPr/>
              </p:nvCxnSpPr>
              <p:spPr>
                <a:xfrm>
                  <a:off x="5151431" y="1676400"/>
                  <a:ext cx="742834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6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005" name="Google Shape;1005;p47"/>
              <p:cNvCxnSpPr>
                <a:stCxn id="802" idx="0"/>
                <a:endCxn id="802" idx="1"/>
              </p:cNvCxnSpPr>
              <p:nvPr/>
            </p:nvCxnSpPr>
            <p:spPr>
              <a:xfrm>
                <a:off x="4256212" y="1030745"/>
                <a:ext cx="0" cy="3612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6" name="Google Shape;1006;p47"/>
              <p:cNvCxnSpPr/>
              <p:nvPr/>
            </p:nvCxnSpPr>
            <p:spPr>
              <a:xfrm>
                <a:off x="4335778" y="2456466"/>
                <a:ext cx="0" cy="3613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56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7" name="Google Shape;1007;p47"/>
              <p:cNvCxnSpPr/>
              <p:nvPr/>
            </p:nvCxnSpPr>
            <p:spPr>
              <a:xfrm>
                <a:off x="4259149" y="2411540"/>
                <a:ext cx="0" cy="1014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08" name="Google Shape;1008;p47"/>
              <p:cNvSpPr/>
              <p:nvPr/>
            </p:nvSpPr>
            <p:spPr>
              <a:xfrm>
                <a:off x="10138929" y="3009582"/>
                <a:ext cx="20294" cy="2029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10138929" y="3058949"/>
                <a:ext cx="20294" cy="2029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10138929" y="3126275"/>
                <a:ext cx="20294" cy="2029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10138929" y="3220022"/>
                <a:ext cx="20294" cy="2029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11" name="Google Shape;992;p47">
                <a:extLst>
                  <a:ext uri="{FF2B5EF4-FFF2-40B4-BE49-F238E27FC236}">
                    <a16:creationId xmlns:a16="http://schemas.microsoft.com/office/drawing/2014/main" id="{5E78B214-A538-EE7B-B839-CED495E864F4}"/>
                  </a:ext>
                </a:extLst>
              </p:cNvPr>
              <p:cNvSpPr txBox="1"/>
              <p:nvPr/>
            </p:nvSpPr>
            <p:spPr>
              <a:xfrm>
                <a:off x="5041462" y="1855595"/>
                <a:ext cx="407812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oudy Old Style"/>
                    <a:ea typeface="Source Sans Pro Light"/>
                    <a:cs typeface="Source Sans Pro Light"/>
                    <a:sym typeface="Source Sans Pro Light"/>
                  </a:rPr>
                  <a:t>4</a:t>
                </a: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735F4F-DE15-5EA3-5807-D0F0238F1937}"/>
              </a:ext>
            </a:extLst>
          </p:cNvPr>
          <p:cNvGrpSpPr/>
          <p:nvPr/>
        </p:nvGrpSpPr>
        <p:grpSpPr>
          <a:xfrm>
            <a:off x="6085162" y="1517472"/>
            <a:ext cx="1913970" cy="2135063"/>
            <a:chOff x="6085162" y="1517472"/>
            <a:chExt cx="1913970" cy="2135063"/>
          </a:xfrm>
        </p:grpSpPr>
        <p:grpSp>
          <p:nvGrpSpPr>
            <p:cNvPr id="7" name="Group 6"/>
            <p:cNvGrpSpPr/>
            <p:nvPr/>
          </p:nvGrpSpPr>
          <p:grpSpPr>
            <a:xfrm>
              <a:off x="6193628" y="2368489"/>
              <a:ext cx="1556165" cy="885836"/>
              <a:chOff x="6343175" y="2517352"/>
              <a:chExt cx="1556165" cy="885836"/>
            </a:xfrm>
          </p:grpSpPr>
          <p:sp>
            <p:nvSpPr>
              <p:cNvPr id="6" name="Isosceles Triangle 5"/>
              <p:cNvSpPr/>
              <p:nvPr/>
            </p:nvSpPr>
            <p:spPr>
              <a:xfrm flipV="1">
                <a:off x="6386605" y="2549134"/>
                <a:ext cx="1487775" cy="854054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GT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  <p:sp>
            <p:nvSpPr>
              <p:cNvPr id="306" name="Google Shape;813;p47"/>
              <p:cNvSpPr/>
              <p:nvPr/>
            </p:nvSpPr>
            <p:spPr>
              <a:xfrm flipH="1">
                <a:off x="7112975" y="2517352"/>
                <a:ext cx="786365" cy="874751"/>
              </a:xfrm>
              <a:custGeom>
                <a:avLst/>
                <a:gdLst>
                  <a:gd name="connsiteX0" fmla="*/ 0 w 700601"/>
                  <a:gd name="connsiteY0" fmla="*/ 0 h 842282"/>
                  <a:gd name="connsiteX1" fmla="*/ 542719 w 700601"/>
                  <a:gd name="connsiteY1" fmla="*/ 687445 h 842282"/>
                  <a:gd name="connsiteX2" fmla="*/ 700601 w 700601"/>
                  <a:gd name="connsiteY2" fmla="*/ 842038 h 84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0601" h="842282" extrusionOk="0">
                    <a:moveTo>
                      <a:pt x="0" y="0"/>
                    </a:moveTo>
                    <a:lnTo>
                      <a:pt x="542719" y="687445"/>
                    </a:lnTo>
                    <a:cubicBezTo>
                      <a:pt x="552586" y="791604"/>
                      <a:pt x="638107" y="846424"/>
                      <a:pt x="700601" y="842038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304" name="Google Shape;816;p47"/>
              <p:cNvSpPr/>
              <p:nvPr/>
            </p:nvSpPr>
            <p:spPr>
              <a:xfrm>
                <a:off x="6343175" y="2518269"/>
                <a:ext cx="786365" cy="874751"/>
              </a:xfrm>
              <a:custGeom>
                <a:avLst/>
                <a:gdLst>
                  <a:gd name="connsiteX0" fmla="*/ 0 w 700601"/>
                  <a:gd name="connsiteY0" fmla="*/ 0 h 842282"/>
                  <a:gd name="connsiteX1" fmla="*/ 542719 w 700601"/>
                  <a:gd name="connsiteY1" fmla="*/ 687445 h 842282"/>
                  <a:gd name="connsiteX2" fmla="*/ 700601 w 700601"/>
                  <a:gd name="connsiteY2" fmla="*/ 842038 h 84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0601" h="842282" extrusionOk="0">
                    <a:moveTo>
                      <a:pt x="0" y="0"/>
                    </a:moveTo>
                    <a:lnTo>
                      <a:pt x="542719" y="687445"/>
                    </a:lnTo>
                    <a:cubicBezTo>
                      <a:pt x="552586" y="791604"/>
                      <a:pt x="638107" y="846424"/>
                      <a:pt x="700601" y="842038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Candara"/>
                  <a:cs typeface="Candara"/>
                  <a:sym typeface="Candara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6188356" y="1585068"/>
              <a:ext cx="1542017" cy="830541"/>
            </a:xfrm>
            <a:prstGeom prst="rect">
              <a:avLst/>
            </a:prstGeom>
            <a:gradFill>
              <a:gsLst>
                <a:gs pos="24000">
                  <a:srgbClr val="50C9FF"/>
                </a:gs>
                <a:gs pos="0">
                  <a:srgbClr val="50C9FF"/>
                </a:gs>
                <a:gs pos="100000">
                  <a:srgbClr val="CFAE8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G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grpSp>
          <p:nvGrpSpPr>
            <p:cNvPr id="810" name="Google Shape;810;p47"/>
            <p:cNvGrpSpPr/>
            <p:nvPr/>
          </p:nvGrpSpPr>
          <p:grpSpPr>
            <a:xfrm>
              <a:off x="6190773" y="1517472"/>
              <a:ext cx="1556162" cy="1724982"/>
              <a:chOff x="6928800" y="1969833"/>
              <a:chExt cx="1402347" cy="1660955"/>
            </a:xfrm>
            <a:noFill/>
          </p:grpSpPr>
          <p:grpSp>
            <p:nvGrpSpPr>
              <p:cNvPr id="811" name="Google Shape;811;p47"/>
              <p:cNvGrpSpPr/>
              <p:nvPr/>
            </p:nvGrpSpPr>
            <p:grpSpPr>
              <a:xfrm flipH="1">
                <a:off x="7611945" y="1969833"/>
                <a:ext cx="719202" cy="1660072"/>
                <a:chOff x="6928798" y="1970716"/>
                <a:chExt cx="719202" cy="1660072"/>
              </a:xfrm>
              <a:grpFill/>
            </p:grpSpPr>
            <p:sp>
              <p:nvSpPr>
                <p:cNvPr id="812" name="Google Shape;812;p47"/>
                <p:cNvSpPr/>
                <p:nvPr/>
              </p:nvSpPr>
              <p:spPr>
                <a:xfrm>
                  <a:off x="6929140" y="2038471"/>
                  <a:ext cx="718860" cy="159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860" h="1592317" extrusionOk="0">
                      <a:moveTo>
                        <a:pt x="718860" y="1091"/>
                      </a:moveTo>
                      <a:lnTo>
                        <a:pt x="0" y="0"/>
                      </a:lnTo>
                      <a:cubicBezTo>
                        <a:pt x="906" y="250012"/>
                        <a:pt x="1813" y="500023"/>
                        <a:pt x="2719" y="750035"/>
                      </a:cubicBezTo>
                      <a:lnTo>
                        <a:pt x="545438" y="1437480"/>
                      </a:lnTo>
                      <a:cubicBezTo>
                        <a:pt x="555305" y="1541639"/>
                        <a:pt x="640826" y="1596459"/>
                        <a:pt x="703320" y="1592073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oudy Old Style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813" name="Google Shape;813;p47"/>
                <p:cNvSpPr/>
                <p:nvPr/>
              </p:nvSpPr>
              <p:spPr>
                <a:xfrm>
                  <a:off x="6928798" y="1970716"/>
                  <a:ext cx="708639" cy="1658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601" h="1658306" extrusionOk="0">
                      <a:moveTo>
                        <a:pt x="2979" y="0"/>
                      </a:moveTo>
                      <a:lnTo>
                        <a:pt x="0" y="816024"/>
                      </a:lnTo>
                      <a:lnTo>
                        <a:pt x="542719" y="1503469"/>
                      </a:lnTo>
                      <a:cubicBezTo>
                        <a:pt x="552586" y="1607628"/>
                        <a:pt x="638107" y="1662448"/>
                        <a:pt x="700601" y="1658062"/>
                      </a:cubicBezTo>
                    </a:path>
                  </a:pathLst>
                </a:custGeom>
                <a:grp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oudy Old Style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814" name="Google Shape;814;p47"/>
              <p:cNvGrpSpPr/>
              <p:nvPr/>
            </p:nvGrpSpPr>
            <p:grpSpPr>
              <a:xfrm>
                <a:off x="6928800" y="1970716"/>
                <a:ext cx="719200" cy="1660072"/>
                <a:chOff x="6928800" y="1970716"/>
                <a:chExt cx="719200" cy="1660072"/>
              </a:xfrm>
              <a:grpFill/>
            </p:grpSpPr>
            <p:sp>
              <p:nvSpPr>
                <p:cNvPr id="815" name="Google Shape;815;p47"/>
                <p:cNvSpPr/>
                <p:nvPr/>
              </p:nvSpPr>
              <p:spPr>
                <a:xfrm>
                  <a:off x="6929140" y="2037588"/>
                  <a:ext cx="718860" cy="159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860" h="1592317" extrusionOk="0">
                      <a:moveTo>
                        <a:pt x="718860" y="1091"/>
                      </a:moveTo>
                      <a:lnTo>
                        <a:pt x="0" y="0"/>
                      </a:lnTo>
                      <a:cubicBezTo>
                        <a:pt x="906" y="250012"/>
                        <a:pt x="1813" y="500023"/>
                        <a:pt x="2719" y="750035"/>
                      </a:cubicBezTo>
                      <a:lnTo>
                        <a:pt x="545438" y="1437480"/>
                      </a:lnTo>
                      <a:cubicBezTo>
                        <a:pt x="555305" y="1541639"/>
                        <a:pt x="640826" y="1596459"/>
                        <a:pt x="703320" y="1592073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oudy Old Style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816" name="Google Shape;816;p47"/>
                <p:cNvSpPr/>
                <p:nvPr/>
              </p:nvSpPr>
              <p:spPr>
                <a:xfrm>
                  <a:off x="6928800" y="1970716"/>
                  <a:ext cx="708639" cy="1658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601" h="1658306" extrusionOk="0">
                      <a:moveTo>
                        <a:pt x="2979" y="0"/>
                      </a:moveTo>
                      <a:lnTo>
                        <a:pt x="0" y="816024"/>
                      </a:lnTo>
                      <a:lnTo>
                        <a:pt x="542719" y="1503469"/>
                      </a:lnTo>
                      <a:cubicBezTo>
                        <a:pt x="552586" y="1607628"/>
                        <a:pt x="638107" y="1662448"/>
                        <a:pt x="700601" y="1658062"/>
                      </a:cubicBezTo>
                    </a:path>
                  </a:pathLst>
                </a:custGeom>
                <a:grp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oudy Old Style"/>
                    <a:ea typeface="Candara"/>
                    <a:cs typeface="Candara"/>
                    <a:sym typeface="Candara"/>
                  </a:endParaRPr>
                </a:p>
              </p:txBody>
            </p:sp>
          </p:grpSp>
        </p:grpSp>
        <p:sp>
          <p:nvSpPr>
            <p:cNvPr id="809" name="Google Shape;809;p47"/>
            <p:cNvSpPr/>
            <p:nvPr/>
          </p:nvSpPr>
          <p:spPr>
            <a:xfrm>
              <a:off x="7746560" y="1588756"/>
              <a:ext cx="124208" cy="581390"/>
            </a:xfrm>
            <a:prstGeom prst="rect">
              <a:avLst/>
            </a:prstGeom>
            <a:solidFill>
              <a:srgbClr val="50C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grpSp>
          <p:nvGrpSpPr>
            <p:cNvPr id="818" name="Google Shape;818;p47"/>
            <p:cNvGrpSpPr/>
            <p:nvPr/>
          </p:nvGrpSpPr>
          <p:grpSpPr>
            <a:xfrm>
              <a:off x="6219245" y="1864148"/>
              <a:ext cx="1491294" cy="490044"/>
              <a:chOff x="8229600" y="5197193"/>
              <a:chExt cx="1343890" cy="441607"/>
            </a:xfrm>
          </p:grpSpPr>
          <p:cxnSp>
            <p:nvCxnSpPr>
              <p:cNvPr id="819" name="Google Shape;819;p47"/>
              <p:cNvCxnSpPr/>
              <p:nvPr/>
            </p:nvCxnSpPr>
            <p:spPr>
              <a:xfrm rot="10800000" flipH="1">
                <a:off x="8229600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0" name="Google Shape;820;p47"/>
              <p:cNvCxnSpPr/>
              <p:nvPr/>
            </p:nvCxnSpPr>
            <p:spPr>
              <a:xfrm rot="10800000" flipH="1">
                <a:off x="8283794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1" name="Google Shape;821;p47"/>
              <p:cNvCxnSpPr/>
              <p:nvPr/>
            </p:nvCxnSpPr>
            <p:spPr>
              <a:xfrm rot="10800000" flipH="1">
                <a:off x="8337988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2" name="Google Shape;822;p47"/>
              <p:cNvCxnSpPr/>
              <p:nvPr/>
            </p:nvCxnSpPr>
            <p:spPr>
              <a:xfrm rot="10800000" flipH="1">
                <a:off x="8392182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3" name="Google Shape;823;p47"/>
              <p:cNvCxnSpPr/>
              <p:nvPr/>
            </p:nvCxnSpPr>
            <p:spPr>
              <a:xfrm rot="10800000" flipH="1">
                <a:off x="8446376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4" name="Google Shape;824;p47"/>
              <p:cNvCxnSpPr/>
              <p:nvPr/>
            </p:nvCxnSpPr>
            <p:spPr>
              <a:xfrm rot="10800000" flipH="1">
                <a:off x="8500570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5" name="Google Shape;825;p47"/>
              <p:cNvCxnSpPr/>
              <p:nvPr/>
            </p:nvCxnSpPr>
            <p:spPr>
              <a:xfrm rot="10800000" flipH="1">
                <a:off x="8554764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6" name="Google Shape;826;p47"/>
              <p:cNvCxnSpPr/>
              <p:nvPr/>
            </p:nvCxnSpPr>
            <p:spPr>
              <a:xfrm rot="10800000" flipH="1">
                <a:off x="8608958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7" name="Google Shape;827;p47"/>
              <p:cNvCxnSpPr/>
              <p:nvPr/>
            </p:nvCxnSpPr>
            <p:spPr>
              <a:xfrm rot="10800000" flipH="1">
                <a:off x="8663152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8" name="Google Shape;828;p47"/>
              <p:cNvCxnSpPr/>
              <p:nvPr/>
            </p:nvCxnSpPr>
            <p:spPr>
              <a:xfrm rot="10800000" flipH="1">
                <a:off x="8717346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9" name="Google Shape;829;p47"/>
              <p:cNvCxnSpPr/>
              <p:nvPr/>
            </p:nvCxnSpPr>
            <p:spPr>
              <a:xfrm rot="10800000" flipH="1">
                <a:off x="8771540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0" name="Google Shape;830;p47"/>
              <p:cNvCxnSpPr/>
              <p:nvPr/>
            </p:nvCxnSpPr>
            <p:spPr>
              <a:xfrm rot="10800000" flipH="1">
                <a:off x="8825734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1" name="Google Shape;831;p47"/>
              <p:cNvCxnSpPr/>
              <p:nvPr/>
            </p:nvCxnSpPr>
            <p:spPr>
              <a:xfrm rot="10800000" flipH="1">
                <a:off x="8879928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47"/>
              <p:cNvCxnSpPr/>
              <p:nvPr/>
            </p:nvCxnSpPr>
            <p:spPr>
              <a:xfrm rot="10800000" flipH="1">
                <a:off x="8934122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47"/>
              <p:cNvCxnSpPr/>
              <p:nvPr/>
            </p:nvCxnSpPr>
            <p:spPr>
              <a:xfrm rot="10800000" flipH="1">
                <a:off x="8988316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47"/>
              <p:cNvCxnSpPr/>
              <p:nvPr/>
            </p:nvCxnSpPr>
            <p:spPr>
              <a:xfrm rot="10800000" flipH="1">
                <a:off x="9042510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47"/>
              <p:cNvCxnSpPr/>
              <p:nvPr/>
            </p:nvCxnSpPr>
            <p:spPr>
              <a:xfrm rot="10800000" flipH="1">
                <a:off x="9096704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6" name="Google Shape;836;p47"/>
              <p:cNvCxnSpPr/>
              <p:nvPr/>
            </p:nvCxnSpPr>
            <p:spPr>
              <a:xfrm rot="10800000" flipH="1">
                <a:off x="9150898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7" name="Google Shape;837;p47"/>
              <p:cNvCxnSpPr/>
              <p:nvPr/>
            </p:nvCxnSpPr>
            <p:spPr>
              <a:xfrm rot="10800000" flipH="1">
                <a:off x="9205092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8" name="Google Shape;838;p47"/>
              <p:cNvCxnSpPr/>
              <p:nvPr/>
            </p:nvCxnSpPr>
            <p:spPr>
              <a:xfrm rot="10800000" flipH="1">
                <a:off x="9259286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9" name="Google Shape;839;p47"/>
              <p:cNvCxnSpPr/>
              <p:nvPr/>
            </p:nvCxnSpPr>
            <p:spPr>
              <a:xfrm rot="10800000" flipH="1">
                <a:off x="9313488" y="5197193"/>
                <a:ext cx="260002" cy="441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40" name="Google Shape;840;p47"/>
            <p:cNvCxnSpPr/>
            <p:nvPr/>
          </p:nvCxnSpPr>
          <p:spPr>
            <a:xfrm>
              <a:off x="6215452" y="1763483"/>
              <a:ext cx="1514921" cy="0"/>
            </a:xfrm>
            <a:prstGeom prst="straightConnector1">
              <a:avLst/>
            </a:prstGeom>
            <a:noFill/>
            <a:ln w="762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41" name="Google Shape;841;p47"/>
            <p:cNvSpPr/>
            <p:nvPr/>
          </p:nvSpPr>
          <p:spPr>
            <a:xfrm>
              <a:off x="6085163" y="1977194"/>
              <a:ext cx="797707" cy="803138"/>
            </a:xfrm>
            <a:custGeom>
              <a:avLst/>
              <a:gdLst/>
              <a:ahLst/>
              <a:cxnLst/>
              <a:rect l="l" t="t" r="r" b="b"/>
              <a:pathLst>
                <a:path w="428904" h="1629240" extrusionOk="0">
                  <a:moveTo>
                    <a:pt x="0" y="0"/>
                  </a:moveTo>
                  <a:lnTo>
                    <a:pt x="0" y="1629240"/>
                  </a:lnTo>
                  <a:lnTo>
                    <a:pt x="428904" y="1629240"/>
                  </a:lnTo>
                </a:path>
              </a:pathLst>
            </a:custGeom>
            <a:noFill/>
            <a:ln w="8890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6085162" y="1939427"/>
              <a:ext cx="903699" cy="840905"/>
            </a:xfrm>
            <a:custGeom>
              <a:avLst/>
              <a:gdLst/>
              <a:ahLst/>
              <a:cxnLst/>
              <a:rect l="l" t="t" r="r" b="b"/>
              <a:pathLst>
                <a:path w="428904" h="1629240" extrusionOk="0">
                  <a:moveTo>
                    <a:pt x="0" y="0"/>
                  </a:moveTo>
                  <a:lnTo>
                    <a:pt x="0" y="1629240"/>
                  </a:lnTo>
                  <a:lnTo>
                    <a:pt x="428904" y="1629240"/>
                  </a:lnTo>
                </a:path>
              </a:pathLst>
            </a:custGeom>
            <a:noFill/>
            <a:ln w="60325" cap="flat" cmpd="sng">
              <a:solidFill>
                <a:srgbClr val="CFAE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grpSp>
          <p:nvGrpSpPr>
            <p:cNvPr id="845" name="Google Shape;845;p47"/>
            <p:cNvGrpSpPr/>
            <p:nvPr/>
          </p:nvGrpSpPr>
          <p:grpSpPr>
            <a:xfrm>
              <a:off x="6558768" y="1662799"/>
              <a:ext cx="1116115" cy="101470"/>
              <a:chOff x="7184901" y="2057400"/>
              <a:chExt cx="1081311" cy="91440"/>
            </a:xfrm>
          </p:grpSpPr>
          <p:cxnSp>
            <p:nvCxnSpPr>
              <p:cNvPr id="846" name="Google Shape;846;p47"/>
              <p:cNvCxnSpPr/>
              <p:nvPr/>
            </p:nvCxnSpPr>
            <p:spPr>
              <a:xfrm>
                <a:off x="7184901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7" name="Google Shape;847;p47"/>
              <p:cNvCxnSpPr/>
              <p:nvPr/>
            </p:nvCxnSpPr>
            <p:spPr>
              <a:xfrm>
                <a:off x="7283202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p47"/>
              <p:cNvCxnSpPr/>
              <p:nvPr/>
            </p:nvCxnSpPr>
            <p:spPr>
              <a:xfrm>
                <a:off x="7381503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9" name="Google Shape;849;p47"/>
              <p:cNvCxnSpPr/>
              <p:nvPr/>
            </p:nvCxnSpPr>
            <p:spPr>
              <a:xfrm>
                <a:off x="7479804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0" name="Google Shape;850;p47"/>
              <p:cNvCxnSpPr/>
              <p:nvPr/>
            </p:nvCxnSpPr>
            <p:spPr>
              <a:xfrm>
                <a:off x="7578105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1" name="Google Shape;851;p47"/>
              <p:cNvCxnSpPr/>
              <p:nvPr/>
            </p:nvCxnSpPr>
            <p:spPr>
              <a:xfrm>
                <a:off x="7676406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2" name="Google Shape;852;p47"/>
              <p:cNvCxnSpPr/>
              <p:nvPr/>
            </p:nvCxnSpPr>
            <p:spPr>
              <a:xfrm>
                <a:off x="7774707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3" name="Google Shape;853;p47"/>
              <p:cNvCxnSpPr/>
              <p:nvPr/>
            </p:nvCxnSpPr>
            <p:spPr>
              <a:xfrm>
                <a:off x="7873008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4" name="Google Shape;854;p47"/>
              <p:cNvCxnSpPr/>
              <p:nvPr/>
            </p:nvCxnSpPr>
            <p:spPr>
              <a:xfrm>
                <a:off x="7971309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47"/>
              <p:cNvCxnSpPr/>
              <p:nvPr/>
            </p:nvCxnSpPr>
            <p:spPr>
              <a:xfrm>
                <a:off x="8069610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6" name="Google Shape;856;p47"/>
              <p:cNvCxnSpPr/>
              <p:nvPr/>
            </p:nvCxnSpPr>
            <p:spPr>
              <a:xfrm>
                <a:off x="8167911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7" name="Google Shape;857;p47"/>
              <p:cNvCxnSpPr/>
              <p:nvPr/>
            </p:nvCxnSpPr>
            <p:spPr>
              <a:xfrm>
                <a:off x="8266212" y="2057400"/>
                <a:ext cx="0" cy="914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C9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58" name="Google Shape;858;p47"/>
            <p:cNvCxnSpPr/>
            <p:nvPr/>
          </p:nvCxnSpPr>
          <p:spPr>
            <a:xfrm>
              <a:off x="6211728" y="1763483"/>
              <a:ext cx="1599479" cy="0"/>
            </a:xfrm>
            <a:prstGeom prst="straightConnector1">
              <a:avLst/>
            </a:prstGeom>
            <a:noFill/>
            <a:ln w="50800" cap="flat" cmpd="sng">
              <a:solidFill>
                <a:srgbClr val="50C9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9" name="Google Shape;859;p47"/>
            <p:cNvSpPr/>
            <p:nvPr/>
          </p:nvSpPr>
          <p:spPr>
            <a:xfrm>
              <a:off x="7846849" y="1614949"/>
              <a:ext cx="152283" cy="244766"/>
            </a:xfrm>
            <a:custGeom>
              <a:avLst/>
              <a:gdLst/>
              <a:ahLst/>
              <a:cxnLst/>
              <a:rect l="l" t="t" r="r" b="b"/>
              <a:pathLst>
                <a:path w="60983" h="162819" extrusionOk="0">
                  <a:moveTo>
                    <a:pt x="0" y="83"/>
                  </a:moveTo>
                  <a:cubicBezTo>
                    <a:pt x="66546" y="-3299"/>
                    <a:pt x="55099" y="96916"/>
                    <a:pt x="60983" y="162819"/>
                  </a:cubicBezTo>
                </a:path>
              </a:pathLst>
            </a:custGeom>
            <a:noFill/>
            <a:ln w="47625" cap="flat" cmpd="sng">
              <a:solidFill>
                <a:srgbClr val="50C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60" name="Google Shape;860;p47"/>
            <p:cNvCxnSpPr/>
            <p:nvPr/>
          </p:nvCxnSpPr>
          <p:spPr>
            <a:xfrm rot="5400000">
              <a:off x="7597190" y="1904725"/>
              <a:ext cx="556091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61" name="Google Shape;861;p47"/>
            <p:cNvSpPr txBox="1"/>
            <p:nvPr/>
          </p:nvSpPr>
          <p:spPr>
            <a:xfrm>
              <a:off x="6848075" y="3252466"/>
              <a:ext cx="27509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Source Sans Pro Light"/>
                  <a:cs typeface="Source Sans Pro Light"/>
                  <a:sym typeface="Source Sans Pro Light"/>
                </a:rPr>
                <a:t>6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sp>
          <p:nvSpPr>
            <p:cNvPr id="305" name="Google Shape;812;p47"/>
            <p:cNvSpPr/>
            <p:nvPr/>
          </p:nvSpPr>
          <p:spPr>
            <a:xfrm flipH="1">
              <a:off x="7101253" y="1740239"/>
              <a:ext cx="797707" cy="1653698"/>
            </a:xfrm>
            <a:custGeom>
              <a:avLst/>
              <a:gdLst/>
              <a:ahLst/>
              <a:cxnLst/>
              <a:rect l="l" t="t" r="r" b="b"/>
              <a:pathLst>
                <a:path w="718860" h="1592317" extrusionOk="0">
                  <a:moveTo>
                    <a:pt x="718860" y="1091"/>
                  </a:moveTo>
                  <a:lnTo>
                    <a:pt x="0" y="0"/>
                  </a:lnTo>
                  <a:cubicBezTo>
                    <a:pt x="906" y="250012"/>
                    <a:pt x="1813" y="500023"/>
                    <a:pt x="2719" y="750035"/>
                  </a:cubicBezTo>
                  <a:lnTo>
                    <a:pt x="545438" y="1437480"/>
                  </a:lnTo>
                  <a:cubicBezTo>
                    <a:pt x="555305" y="1541639"/>
                    <a:pt x="640826" y="1596459"/>
                    <a:pt x="703320" y="1592073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03" name="Google Shape;815;p47"/>
            <p:cNvSpPr/>
            <p:nvPr/>
          </p:nvSpPr>
          <p:spPr>
            <a:xfrm>
              <a:off x="6343555" y="1740239"/>
              <a:ext cx="797707" cy="1654615"/>
            </a:xfrm>
            <a:custGeom>
              <a:avLst/>
              <a:gdLst/>
              <a:ahLst/>
              <a:cxnLst/>
              <a:rect l="l" t="t" r="r" b="b"/>
              <a:pathLst>
                <a:path w="718860" h="1592317" extrusionOk="0">
                  <a:moveTo>
                    <a:pt x="718860" y="1091"/>
                  </a:moveTo>
                  <a:lnTo>
                    <a:pt x="0" y="0"/>
                  </a:lnTo>
                  <a:cubicBezTo>
                    <a:pt x="906" y="250012"/>
                    <a:pt x="1813" y="500023"/>
                    <a:pt x="2719" y="750035"/>
                  </a:cubicBezTo>
                  <a:lnTo>
                    <a:pt x="545438" y="1437480"/>
                  </a:lnTo>
                  <a:cubicBezTo>
                    <a:pt x="555305" y="1541639"/>
                    <a:pt x="640826" y="1596459"/>
                    <a:pt x="703320" y="1592073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7633513" y="2284951"/>
              <a:ext cx="115527" cy="833623"/>
            </a:xfrm>
            <a:custGeom>
              <a:avLst/>
              <a:gdLst/>
              <a:ahLst/>
              <a:cxnLst/>
              <a:rect l="l" t="t" r="r" b="b"/>
              <a:pathLst>
                <a:path w="1390960" h="1113960" extrusionOk="0">
                  <a:moveTo>
                    <a:pt x="0" y="193655"/>
                  </a:moveTo>
                  <a:lnTo>
                    <a:pt x="0" y="1113960"/>
                  </a:lnTo>
                  <a:lnTo>
                    <a:pt x="1390960" y="923835"/>
                  </a:lnTo>
                  <a:cubicBezTo>
                    <a:pt x="1387982" y="553508"/>
                    <a:pt x="1385003" y="370327"/>
                    <a:pt x="1382025" y="0"/>
                  </a:cubicBezTo>
                </a:path>
              </a:pathLst>
            </a:custGeom>
            <a:gradFill>
              <a:gsLst>
                <a:gs pos="1075">
                  <a:srgbClr val="CFAE81"/>
                </a:gs>
                <a:gs pos="75000">
                  <a:schemeClr val="accent6">
                    <a:lumMod val="50000"/>
                  </a:schemeClr>
                </a:gs>
                <a:gs pos="61000">
                  <a:srgbClr val="CFAE81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662336" y="2417688"/>
              <a:ext cx="0" cy="46224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Google Shape;817;p47">
              <a:extLst>
                <a:ext uri="{FF2B5EF4-FFF2-40B4-BE49-F238E27FC236}">
                  <a16:creationId xmlns:a16="http://schemas.microsoft.com/office/drawing/2014/main" id="{409EA614-570D-370E-191A-F6BA752CB348}"/>
                </a:ext>
              </a:extLst>
            </p:cNvPr>
            <p:cNvSpPr/>
            <p:nvPr/>
          </p:nvSpPr>
          <p:spPr>
            <a:xfrm>
              <a:off x="6867387" y="2681229"/>
              <a:ext cx="202939" cy="202939"/>
            </a:xfrm>
            <a:prstGeom prst="ellipse">
              <a:avLst/>
            </a:prstGeom>
            <a:solidFill>
              <a:srgbClr val="CFAE8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" name="Google Shape;843;p47">
              <a:extLst>
                <a:ext uri="{FF2B5EF4-FFF2-40B4-BE49-F238E27FC236}">
                  <a16:creationId xmlns:a16="http://schemas.microsoft.com/office/drawing/2014/main" id="{CC48962C-6E3A-A474-A0A6-8ECA1E956368}"/>
                </a:ext>
              </a:extLst>
            </p:cNvPr>
            <p:cNvCxnSpPr/>
            <p:nvPr/>
          </p:nvCxnSpPr>
          <p:spPr>
            <a:xfrm flipH="1">
              <a:off x="6890471" y="2884168"/>
              <a:ext cx="50735" cy="190108"/>
            </a:xfrm>
            <a:prstGeom prst="straightConnector1">
              <a:avLst/>
            </a:prstGeom>
            <a:noFill/>
            <a:ln w="57150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44;p47">
              <a:extLst>
                <a:ext uri="{FF2B5EF4-FFF2-40B4-BE49-F238E27FC236}">
                  <a16:creationId xmlns:a16="http://schemas.microsoft.com/office/drawing/2014/main" id="{CB035E22-AE62-3F05-5BC5-AD107F4313B0}"/>
                </a:ext>
              </a:extLst>
            </p:cNvPr>
            <p:cNvCxnSpPr/>
            <p:nvPr/>
          </p:nvCxnSpPr>
          <p:spPr>
            <a:xfrm flipH="1">
              <a:off x="6903979" y="2836571"/>
              <a:ext cx="50735" cy="190108"/>
            </a:xfrm>
            <a:prstGeom prst="straightConnector1">
              <a:avLst/>
            </a:prstGeom>
            <a:noFill/>
            <a:ln w="19050" cap="flat" cmpd="sng">
              <a:solidFill>
                <a:srgbClr val="CFAE8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8211D-DACE-448F-A3BD-77AEBF5F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53" y="0"/>
            <a:ext cx="229671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80D60-EAD9-49DE-960B-ECE3B9B4E370}"/>
              </a:ext>
            </a:extLst>
          </p:cNvPr>
          <p:cNvSpPr txBox="1"/>
          <p:nvPr/>
        </p:nvSpPr>
        <p:spPr>
          <a:xfrm>
            <a:off x="6536787" y="385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7D5880-4019-4C56-95E7-FA3783811039}"/>
              </a:ext>
            </a:extLst>
          </p:cNvPr>
          <p:cNvCxnSpPr>
            <a:cxnSpLocks/>
          </p:cNvCxnSpPr>
          <p:nvPr/>
        </p:nvCxnSpPr>
        <p:spPr>
          <a:xfrm flipH="1">
            <a:off x="5335421" y="570451"/>
            <a:ext cx="10905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5A4C6D6-98CD-4A87-BCD7-8CBE3381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24" y="0"/>
            <a:ext cx="2167904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4A77FD-AB59-4C50-AABA-BCDF9D351454}"/>
              </a:ext>
            </a:extLst>
          </p:cNvPr>
          <p:cNvCxnSpPr>
            <a:cxnSpLocks/>
          </p:cNvCxnSpPr>
          <p:nvPr/>
        </p:nvCxnSpPr>
        <p:spPr>
          <a:xfrm flipH="1">
            <a:off x="6016329" y="3365384"/>
            <a:ext cx="4096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C12358-4C20-4AC7-8F04-F52AA9DCDD48}"/>
              </a:ext>
            </a:extLst>
          </p:cNvPr>
          <p:cNvCxnSpPr>
            <a:cxnSpLocks/>
          </p:cNvCxnSpPr>
          <p:nvPr/>
        </p:nvCxnSpPr>
        <p:spPr>
          <a:xfrm flipH="1">
            <a:off x="5575542" y="4566409"/>
            <a:ext cx="850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997CFF-9B53-46F4-A1F2-0850AA08A023}"/>
              </a:ext>
            </a:extLst>
          </p:cNvPr>
          <p:cNvSpPr txBox="1"/>
          <p:nvPr/>
        </p:nvSpPr>
        <p:spPr>
          <a:xfrm>
            <a:off x="6452364" y="3180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4E52C-2F10-4DBA-9A7C-2A4FE6B30E35}"/>
              </a:ext>
            </a:extLst>
          </p:cNvPr>
          <p:cNvSpPr txBox="1"/>
          <p:nvPr/>
        </p:nvSpPr>
        <p:spPr>
          <a:xfrm>
            <a:off x="6425967" y="43817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8D1BB-07E3-4B0C-A748-9A29412E2D4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754050" y="3365384"/>
            <a:ext cx="426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BC30C-2564-4AD0-8636-C7BB314C805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734065" y="4381743"/>
            <a:ext cx="975418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833C59-48D6-4D49-9D01-FB049340C29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838473" y="570451"/>
            <a:ext cx="1105901" cy="276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EABD91-0E68-467B-9C99-BD9AEE916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"/>
          <a:stretch/>
        </p:blipFill>
        <p:spPr>
          <a:xfrm>
            <a:off x="4278385" y="0"/>
            <a:ext cx="369909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1033EA-1A3B-45DD-9F88-EF7639FA326D}"/>
              </a:ext>
            </a:extLst>
          </p:cNvPr>
          <p:cNvSpPr txBox="1"/>
          <p:nvPr/>
        </p:nvSpPr>
        <p:spPr>
          <a:xfrm>
            <a:off x="3479533" y="2038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B0BBF5-CFF7-4BAE-B6E8-2382638B4A14}"/>
              </a:ext>
            </a:extLst>
          </p:cNvPr>
          <p:cNvCxnSpPr>
            <a:cxnSpLocks/>
          </p:cNvCxnSpPr>
          <p:nvPr/>
        </p:nvCxnSpPr>
        <p:spPr>
          <a:xfrm flipV="1">
            <a:off x="3775742" y="1954635"/>
            <a:ext cx="1953939" cy="705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6585D6-D8ED-4A46-A975-2965BC2B982F}"/>
              </a:ext>
            </a:extLst>
          </p:cNvPr>
          <p:cNvCxnSpPr>
            <a:cxnSpLocks/>
          </p:cNvCxnSpPr>
          <p:nvPr/>
        </p:nvCxnSpPr>
        <p:spPr>
          <a:xfrm>
            <a:off x="3775744" y="758558"/>
            <a:ext cx="1695277" cy="325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20333-4CEA-437F-8257-39B43E176E37}"/>
              </a:ext>
            </a:extLst>
          </p:cNvPr>
          <p:cNvCxnSpPr>
            <a:cxnSpLocks/>
          </p:cNvCxnSpPr>
          <p:nvPr/>
        </p:nvCxnSpPr>
        <p:spPr>
          <a:xfrm>
            <a:off x="3775743" y="1167361"/>
            <a:ext cx="976969" cy="241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763046-5491-4B3B-B3BF-3929F2A27D1F}"/>
              </a:ext>
            </a:extLst>
          </p:cNvPr>
          <p:cNvCxnSpPr>
            <a:cxnSpLocks/>
          </p:cNvCxnSpPr>
          <p:nvPr/>
        </p:nvCxnSpPr>
        <p:spPr>
          <a:xfrm>
            <a:off x="3775742" y="1576164"/>
            <a:ext cx="687201" cy="137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890B6-6C6E-4E71-8BAC-E7D5A6D016D2}"/>
              </a:ext>
            </a:extLst>
          </p:cNvPr>
          <p:cNvCxnSpPr>
            <a:cxnSpLocks/>
          </p:cNvCxnSpPr>
          <p:nvPr/>
        </p:nvCxnSpPr>
        <p:spPr>
          <a:xfrm flipV="1">
            <a:off x="3775742" y="3667976"/>
            <a:ext cx="976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900355-F6F7-4173-AA0E-7274E0DCE07F}"/>
              </a:ext>
            </a:extLst>
          </p:cNvPr>
          <p:cNvCxnSpPr>
            <a:cxnSpLocks/>
          </p:cNvCxnSpPr>
          <p:nvPr/>
        </p:nvCxnSpPr>
        <p:spPr>
          <a:xfrm flipV="1">
            <a:off x="3775742" y="4177719"/>
            <a:ext cx="19141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A45FBF-9A85-4DAC-887E-DA397186538E}"/>
              </a:ext>
            </a:extLst>
          </p:cNvPr>
          <p:cNvCxnSpPr>
            <a:cxnSpLocks/>
          </p:cNvCxnSpPr>
          <p:nvPr/>
        </p:nvCxnSpPr>
        <p:spPr>
          <a:xfrm flipV="1">
            <a:off x="3775742" y="5151074"/>
            <a:ext cx="18047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D6587-3790-46E8-8EEC-D226FCEFC86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781219" y="1778521"/>
            <a:ext cx="1544270" cy="444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339D6-AE5C-41A5-A826-B48E6D1250D0}"/>
              </a:ext>
            </a:extLst>
          </p:cNvPr>
          <p:cNvCxnSpPr>
            <a:cxnSpLocks/>
          </p:cNvCxnSpPr>
          <p:nvPr/>
        </p:nvCxnSpPr>
        <p:spPr>
          <a:xfrm>
            <a:off x="3775742" y="5690639"/>
            <a:ext cx="1589566" cy="288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33E760-EE66-402A-8F24-7B977FEC5D24}"/>
              </a:ext>
            </a:extLst>
          </p:cNvPr>
          <p:cNvCxnSpPr>
            <a:cxnSpLocks/>
          </p:cNvCxnSpPr>
          <p:nvPr/>
        </p:nvCxnSpPr>
        <p:spPr>
          <a:xfrm>
            <a:off x="3775742" y="6178117"/>
            <a:ext cx="15497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F5739C-3986-493F-B99C-4DAC176AEF9F}"/>
              </a:ext>
            </a:extLst>
          </p:cNvPr>
          <p:cNvSpPr txBox="1"/>
          <p:nvPr/>
        </p:nvSpPr>
        <p:spPr>
          <a:xfrm>
            <a:off x="3479533" y="55977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00581A-7DFA-416F-B51F-E6C8F2D87E61}"/>
              </a:ext>
            </a:extLst>
          </p:cNvPr>
          <p:cNvSpPr txBox="1"/>
          <p:nvPr/>
        </p:nvSpPr>
        <p:spPr>
          <a:xfrm>
            <a:off x="3479533" y="98027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5E2F83-B6CC-45A5-91F1-7A28C96CABD0}"/>
              </a:ext>
            </a:extLst>
          </p:cNvPr>
          <p:cNvSpPr txBox="1"/>
          <p:nvPr/>
        </p:nvSpPr>
        <p:spPr>
          <a:xfrm>
            <a:off x="3479533" y="1400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88542-FE9A-4BAE-85C0-4C3A04C41C85}"/>
              </a:ext>
            </a:extLst>
          </p:cNvPr>
          <p:cNvSpPr txBox="1"/>
          <p:nvPr/>
        </p:nvSpPr>
        <p:spPr>
          <a:xfrm>
            <a:off x="3479533" y="250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960043-A596-4436-9D01-91A61AD42FFE}"/>
              </a:ext>
            </a:extLst>
          </p:cNvPr>
          <p:cNvSpPr txBox="1"/>
          <p:nvPr/>
        </p:nvSpPr>
        <p:spPr>
          <a:xfrm>
            <a:off x="3479533" y="3497837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F83B4F-FD69-48FB-A965-9DDE14765552}"/>
              </a:ext>
            </a:extLst>
          </p:cNvPr>
          <p:cNvSpPr txBox="1"/>
          <p:nvPr/>
        </p:nvSpPr>
        <p:spPr>
          <a:xfrm>
            <a:off x="3479533" y="3983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5C945F-0376-4BED-8DB3-5AA05FA542DB}"/>
              </a:ext>
            </a:extLst>
          </p:cNvPr>
          <p:cNvSpPr txBox="1"/>
          <p:nvPr/>
        </p:nvSpPr>
        <p:spPr>
          <a:xfrm>
            <a:off x="3421024" y="49638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8D914-0706-486F-91DB-5ED390EB4A41}"/>
              </a:ext>
            </a:extLst>
          </p:cNvPr>
          <p:cNvSpPr txBox="1"/>
          <p:nvPr/>
        </p:nvSpPr>
        <p:spPr>
          <a:xfrm>
            <a:off x="3421024" y="5498235"/>
            <a:ext cx="41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66C85C-FCE8-42BF-A38D-8A99500DE007}"/>
              </a:ext>
            </a:extLst>
          </p:cNvPr>
          <p:cNvSpPr txBox="1"/>
          <p:nvPr/>
        </p:nvSpPr>
        <p:spPr>
          <a:xfrm>
            <a:off x="3421024" y="6012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0E401D-A786-4D0B-B9C5-3EF61082453C}"/>
              </a:ext>
            </a:extLst>
          </p:cNvPr>
          <p:cNvCxnSpPr>
            <a:cxnSpLocks/>
          </p:cNvCxnSpPr>
          <p:nvPr/>
        </p:nvCxnSpPr>
        <p:spPr>
          <a:xfrm>
            <a:off x="3789900" y="3154454"/>
            <a:ext cx="1448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1D47F5-A169-48DA-B588-0764859CF396}"/>
              </a:ext>
            </a:extLst>
          </p:cNvPr>
          <p:cNvSpPr txBox="1"/>
          <p:nvPr/>
        </p:nvSpPr>
        <p:spPr>
          <a:xfrm>
            <a:off x="3479533" y="2944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A77217-1454-430B-ADAF-7A92DB086428}"/>
              </a:ext>
            </a:extLst>
          </p:cNvPr>
          <p:cNvSpPr txBox="1"/>
          <p:nvPr/>
        </p:nvSpPr>
        <p:spPr>
          <a:xfrm>
            <a:off x="3479532" y="75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F39BEA-C3BC-4FC9-9CFE-ED947BECF23C}"/>
              </a:ext>
            </a:extLst>
          </p:cNvPr>
          <p:cNvCxnSpPr>
            <a:cxnSpLocks/>
          </p:cNvCxnSpPr>
          <p:nvPr/>
        </p:nvCxnSpPr>
        <p:spPr>
          <a:xfrm flipV="1">
            <a:off x="3763426" y="267318"/>
            <a:ext cx="2110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765AC-A725-426E-A6F7-8578982A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95" y="0"/>
            <a:ext cx="82296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A17C3-5054-4D6B-A3F9-F1C52A1C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55" y="285750"/>
            <a:ext cx="769247" cy="6572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C9402-38AC-456C-8681-94F75D10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276" y="2028824"/>
            <a:ext cx="1691774" cy="1548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89EA6-E607-4C95-A887-43713D491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784" y="157450"/>
            <a:ext cx="1444759" cy="146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4C121-064E-41B0-9434-2CFD84E9B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102" y="285750"/>
            <a:ext cx="526670" cy="638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ACE49-CF98-4651-8C32-B50198E41EE4}"/>
              </a:ext>
            </a:extLst>
          </p:cNvPr>
          <p:cNvSpPr txBox="1"/>
          <p:nvPr/>
        </p:nvSpPr>
        <p:spPr>
          <a:xfrm>
            <a:off x="4387613" y="3048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933796-E1F3-45C8-A67E-5354C7DB623B}"/>
              </a:ext>
            </a:extLst>
          </p:cNvPr>
          <p:cNvCxnSpPr>
            <a:cxnSpLocks/>
          </p:cNvCxnSpPr>
          <p:nvPr/>
        </p:nvCxnSpPr>
        <p:spPr>
          <a:xfrm>
            <a:off x="4648741" y="496239"/>
            <a:ext cx="4787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112CBB-3AF1-46F9-A197-BE6529056F22}"/>
              </a:ext>
            </a:extLst>
          </p:cNvPr>
          <p:cNvSpPr txBox="1"/>
          <p:nvPr/>
        </p:nvSpPr>
        <p:spPr>
          <a:xfrm>
            <a:off x="4387613" y="70620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0E64B-FB55-4DCD-AF94-00F73283C3E6}"/>
              </a:ext>
            </a:extLst>
          </p:cNvPr>
          <p:cNvCxnSpPr>
            <a:cxnSpLocks/>
          </p:cNvCxnSpPr>
          <p:nvPr/>
        </p:nvCxnSpPr>
        <p:spPr>
          <a:xfrm>
            <a:off x="4648741" y="897648"/>
            <a:ext cx="4787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075D16-75D2-4936-B25E-F3836F43A29C}"/>
              </a:ext>
            </a:extLst>
          </p:cNvPr>
          <p:cNvSpPr txBox="1"/>
          <p:nvPr/>
        </p:nvSpPr>
        <p:spPr>
          <a:xfrm>
            <a:off x="4356832" y="245064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5AC438-9907-4FE1-9E87-4E03A4444706}"/>
              </a:ext>
            </a:extLst>
          </p:cNvPr>
          <p:cNvCxnSpPr>
            <a:cxnSpLocks/>
          </p:cNvCxnSpPr>
          <p:nvPr/>
        </p:nvCxnSpPr>
        <p:spPr>
          <a:xfrm>
            <a:off x="4648741" y="2642082"/>
            <a:ext cx="609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C2A46A-D70E-4536-BE3B-7F73F7758879}"/>
              </a:ext>
            </a:extLst>
          </p:cNvPr>
          <p:cNvSpPr txBox="1"/>
          <p:nvPr/>
        </p:nvSpPr>
        <p:spPr>
          <a:xfrm>
            <a:off x="4356832" y="2946882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3610FF-8889-4AB4-B5A5-02264935B077}"/>
              </a:ext>
            </a:extLst>
          </p:cNvPr>
          <p:cNvCxnSpPr>
            <a:cxnSpLocks/>
          </p:cNvCxnSpPr>
          <p:nvPr/>
        </p:nvCxnSpPr>
        <p:spPr>
          <a:xfrm flipV="1">
            <a:off x="4648741" y="3131548"/>
            <a:ext cx="522444" cy="6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D4A231-C3B2-4950-8E7C-F3B7A3DC9AFE}"/>
              </a:ext>
            </a:extLst>
          </p:cNvPr>
          <p:cNvSpPr txBox="1"/>
          <p:nvPr/>
        </p:nvSpPr>
        <p:spPr>
          <a:xfrm>
            <a:off x="4385407" y="147909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6081A1-E3E3-4EE1-862A-445AFE1F8D70}"/>
              </a:ext>
            </a:extLst>
          </p:cNvPr>
          <p:cNvCxnSpPr>
            <a:cxnSpLocks/>
          </p:cNvCxnSpPr>
          <p:nvPr/>
        </p:nvCxnSpPr>
        <p:spPr>
          <a:xfrm flipV="1">
            <a:off x="4677316" y="971550"/>
            <a:ext cx="1313909" cy="698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8A9756-5900-4CF1-A658-7135DA692EDE}"/>
              </a:ext>
            </a:extLst>
          </p:cNvPr>
          <p:cNvSpPr txBox="1"/>
          <p:nvPr/>
        </p:nvSpPr>
        <p:spPr>
          <a:xfrm>
            <a:off x="7164774" y="693784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D0CDD8-E5A3-4156-B34B-8BFEA4A8EE81}"/>
              </a:ext>
            </a:extLst>
          </p:cNvPr>
          <p:cNvCxnSpPr>
            <a:cxnSpLocks/>
          </p:cNvCxnSpPr>
          <p:nvPr/>
        </p:nvCxnSpPr>
        <p:spPr>
          <a:xfrm flipH="1">
            <a:off x="6905625" y="878450"/>
            <a:ext cx="3278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91E8C5F-9C28-4C39-A4D2-A41F6AAF9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951" y="3895912"/>
            <a:ext cx="1615408" cy="15480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F2CEBD-7E7B-4F2E-A916-86D46CACC9BF}"/>
              </a:ext>
            </a:extLst>
          </p:cNvPr>
          <p:cNvSpPr txBox="1"/>
          <p:nvPr/>
        </p:nvSpPr>
        <p:spPr>
          <a:xfrm>
            <a:off x="7164774" y="448899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2C71EF-22A9-4B28-A209-3DF985599A0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544053" y="4669963"/>
            <a:ext cx="259731" cy="3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AC10C40-DC14-4E6B-9A8D-7088D3E03A4B}"/>
              </a:ext>
            </a:extLst>
          </p:cNvPr>
          <p:cNvSpPr txBox="1"/>
          <p:nvPr/>
        </p:nvSpPr>
        <p:spPr>
          <a:xfrm>
            <a:off x="7164774" y="494619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33BAF1-B944-4CAD-9C8E-5E5F9213EB0F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7544053" y="4946195"/>
            <a:ext cx="733172" cy="184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6E03AE-B569-44BD-A7E0-3DA8FDD353A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755048" y="5130859"/>
            <a:ext cx="409726" cy="1097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9B26D6-FA84-4CDA-AF87-9F5CFF3C28A6}"/>
              </a:ext>
            </a:extLst>
          </p:cNvPr>
          <p:cNvSpPr txBox="1"/>
          <p:nvPr/>
        </p:nvSpPr>
        <p:spPr>
          <a:xfrm>
            <a:off x="7164774" y="117314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2DDA81-F507-43A7-B11D-9B8C976A9AA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544053" y="1173143"/>
            <a:ext cx="410974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944891-18A6-4A41-9385-5EBE63C8EC7A}"/>
              </a:ext>
            </a:extLst>
          </p:cNvPr>
          <p:cNvSpPr txBox="1"/>
          <p:nvPr/>
        </p:nvSpPr>
        <p:spPr>
          <a:xfrm>
            <a:off x="7164774" y="2591388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7A92DE-DE00-4756-BA75-D7D5BBD04BB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544053" y="2776054"/>
            <a:ext cx="442964" cy="6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9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B0430-643C-89AC-C7D6-6B5E3245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8572" y="814022"/>
            <a:ext cx="9354856" cy="522995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5CE66B-DFDD-E9EE-BED9-BBB252D2E35D}"/>
              </a:ext>
            </a:extLst>
          </p:cNvPr>
          <p:cNvGrpSpPr/>
          <p:nvPr/>
        </p:nvGrpSpPr>
        <p:grpSpPr>
          <a:xfrm>
            <a:off x="10031917" y="656186"/>
            <a:ext cx="418704" cy="824931"/>
            <a:chOff x="10031917" y="656186"/>
            <a:chExt cx="418704" cy="8249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FABE3B-D9F1-0D29-4745-61840502CAFC}"/>
                </a:ext>
              </a:extLst>
            </p:cNvPr>
            <p:cNvSpPr txBox="1"/>
            <p:nvPr/>
          </p:nvSpPr>
          <p:spPr>
            <a:xfrm>
              <a:off x="10031917" y="6561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881652B-D019-082E-91A4-31C0B2279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C4348D-DF7B-188B-53B5-3960AABBE94E}"/>
              </a:ext>
            </a:extLst>
          </p:cNvPr>
          <p:cNvGrpSpPr/>
          <p:nvPr/>
        </p:nvGrpSpPr>
        <p:grpSpPr>
          <a:xfrm>
            <a:off x="2669931" y="401556"/>
            <a:ext cx="301686" cy="824931"/>
            <a:chOff x="10090426" y="656186"/>
            <a:chExt cx="301686" cy="8249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304D80-8211-81F5-E3F4-C0A43ECBBB86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9DBFA1-5BCD-2CCE-9A29-B9437A7E2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77CD33-BBA1-E875-0690-98B283513DCA}"/>
              </a:ext>
            </a:extLst>
          </p:cNvPr>
          <p:cNvGrpSpPr/>
          <p:nvPr/>
        </p:nvGrpSpPr>
        <p:grpSpPr>
          <a:xfrm>
            <a:off x="3645290" y="1302395"/>
            <a:ext cx="301686" cy="824931"/>
            <a:chOff x="10090426" y="656186"/>
            <a:chExt cx="301686" cy="8249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72E2B0-7FCC-8C56-34F1-B86AFF15D619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5114B6-C871-8DC6-0410-F557886DF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37A8BC-AB72-2D59-2B4B-A1D7474796B2}"/>
              </a:ext>
            </a:extLst>
          </p:cNvPr>
          <p:cNvGrpSpPr/>
          <p:nvPr/>
        </p:nvGrpSpPr>
        <p:grpSpPr>
          <a:xfrm>
            <a:off x="4072367" y="1068651"/>
            <a:ext cx="301686" cy="824931"/>
            <a:chOff x="10090426" y="656186"/>
            <a:chExt cx="301686" cy="8249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260D98-5BF3-1A3B-8D25-D45B003B2719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CFB20D-69A6-A175-5E52-75641CD82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BA4427-A46A-A47D-A970-8FAC35BD80D9}"/>
              </a:ext>
            </a:extLst>
          </p:cNvPr>
          <p:cNvGrpSpPr/>
          <p:nvPr/>
        </p:nvGrpSpPr>
        <p:grpSpPr>
          <a:xfrm>
            <a:off x="4431085" y="1215471"/>
            <a:ext cx="301686" cy="824931"/>
            <a:chOff x="10090426" y="656186"/>
            <a:chExt cx="301686" cy="8249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3C9762-865A-6240-409A-2B702E330650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68078F-F690-9FFA-AF9F-AC366CA06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C4D9E6-7739-898D-337B-61BFEA9D032F}"/>
              </a:ext>
            </a:extLst>
          </p:cNvPr>
          <p:cNvGrpSpPr/>
          <p:nvPr/>
        </p:nvGrpSpPr>
        <p:grpSpPr>
          <a:xfrm>
            <a:off x="5604683" y="948474"/>
            <a:ext cx="301686" cy="824931"/>
            <a:chOff x="10090426" y="656186"/>
            <a:chExt cx="301686" cy="8249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2600E7-3145-2C32-6FAF-589A3C3493BF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D1620D-E9CA-CA1F-517B-E187FC471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36FDAC-6911-708F-8963-2116D337A2FE}"/>
              </a:ext>
            </a:extLst>
          </p:cNvPr>
          <p:cNvGrpSpPr/>
          <p:nvPr/>
        </p:nvGrpSpPr>
        <p:grpSpPr>
          <a:xfrm>
            <a:off x="5755526" y="954684"/>
            <a:ext cx="662457" cy="2230895"/>
            <a:chOff x="10090426" y="-749778"/>
            <a:chExt cx="662457" cy="22308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F7219E-095D-6573-F152-F48139A1C43C}"/>
                </a:ext>
              </a:extLst>
            </p:cNvPr>
            <p:cNvSpPr txBox="1"/>
            <p:nvPr/>
          </p:nvSpPr>
          <p:spPr>
            <a:xfrm>
              <a:off x="10451197" y="-7497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BE59E9D-A034-647C-238C-720095889B4C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10090426" y="-380446"/>
              <a:ext cx="511614" cy="1861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84DC8D-8364-80FA-6F2F-A8D17FFB70B2}"/>
              </a:ext>
            </a:extLst>
          </p:cNvPr>
          <p:cNvGrpSpPr/>
          <p:nvPr/>
        </p:nvGrpSpPr>
        <p:grpSpPr>
          <a:xfrm>
            <a:off x="8937137" y="1000439"/>
            <a:ext cx="301686" cy="824931"/>
            <a:chOff x="10090426" y="656186"/>
            <a:chExt cx="301686" cy="8249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09BDBF-E0B0-E8BF-1372-4AB4FFCAC747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FA47FD-D778-EE44-0279-C83AE7D25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0D3E88-C4B6-89FF-83EF-6D5C0DE05E8C}"/>
              </a:ext>
            </a:extLst>
          </p:cNvPr>
          <p:cNvGrpSpPr/>
          <p:nvPr/>
        </p:nvGrpSpPr>
        <p:grpSpPr>
          <a:xfrm>
            <a:off x="9448514" y="1234182"/>
            <a:ext cx="301686" cy="824931"/>
            <a:chOff x="10090426" y="656186"/>
            <a:chExt cx="301686" cy="8249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4D893E-F9A8-DC26-5793-CBAB7CF9CCB6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F77106-CEE5-ACC9-9A7B-3B49F08EB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B109E5-7E84-B492-289F-D459D8A07247}"/>
              </a:ext>
            </a:extLst>
          </p:cNvPr>
          <p:cNvGrpSpPr/>
          <p:nvPr/>
        </p:nvGrpSpPr>
        <p:grpSpPr>
          <a:xfrm>
            <a:off x="5557891" y="4011548"/>
            <a:ext cx="418704" cy="824931"/>
            <a:chOff x="10031917" y="656186"/>
            <a:chExt cx="418704" cy="8249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2EC22A-3BD7-9223-162E-26230A3AFC26}"/>
                </a:ext>
              </a:extLst>
            </p:cNvPr>
            <p:cNvSpPr txBox="1"/>
            <p:nvPr/>
          </p:nvSpPr>
          <p:spPr>
            <a:xfrm>
              <a:off x="10031917" y="6561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1203454-B818-DF0F-586E-C6B6B5CB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148F20-3E94-1FDA-4785-05D773721236}"/>
              </a:ext>
            </a:extLst>
          </p:cNvPr>
          <p:cNvGrpSpPr/>
          <p:nvPr/>
        </p:nvGrpSpPr>
        <p:grpSpPr>
          <a:xfrm>
            <a:off x="4581928" y="5536469"/>
            <a:ext cx="768796" cy="369332"/>
            <a:chOff x="9812359" y="815773"/>
            <a:chExt cx="768796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F8CEAC-B27F-69F5-A8BD-749DED3A80C6}"/>
                </a:ext>
              </a:extLst>
            </p:cNvPr>
            <p:cNvSpPr txBox="1"/>
            <p:nvPr/>
          </p:nvSpPr>
          <p:spPr>
            <a:xfrm>
              <a:off x="10162451" y="81577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F638600-3906-5186-C154-7AD03F8D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2359" y="1000439"/>
              <a:ext cx="408601" cy="250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514792-4DA0-4D73-4DAD-ED52F6D1C35B}"/>
              </a:ext>
            </a:extLst>
          </p:cNvPr>
          <p:cNvGrpSpPr/>
          <p:nvPr/>
        </p:nvGrpSpPr>
        <p:grpSpPr>
          <a:xfrm>
            <a:off x="7544044" y="1331591"/>
            <a:ext cx="301686" cy="824931"/>
            <a:chOff x="10090426" y="656186"/>
            <a:chExt cx="301686" cy="82493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E9D3B4-9131-ED80-5D47-4F76FAFD16C7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763C0-71BD-E667-DEF2-A621EAB1A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B0BA45-EB9C-5C7C-0A2F-A7D297BA9A68}"/>
              </a:ext>
            </a:extLst>
          </p:cNvPr>
          <p:cNvGrpSpPr/>
          <p:nvPr/>
        </p:nvGrpSpPr>
        <p:grpSpPr>
          <a:xfrm>
            <a:off x="10182510" y="1165969"/>
            <a:ext cx="418704" cy="824931"/>
            <a:chOff x="10031917" y="656186"/>
            <a:chExt cx="418704" cy="8249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A627C1-D74D-2031-494D-5847AA80812D}"/>
                </a:ext>
              </a:extLst>
            </p:cNvPr>
            <p:cNvSpPr txBox="1"/>
            <p:nvPr/>
          </p:nvSpPr>
          <p:spPr>
            <a:xfrm>
              <a:off x="10031917" y="6561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71EA0DA-EAD0-A2D8-718A-B89FFCF3C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0426" y="1000439"/>
              <a:ext cx="130534" cy="480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E10A9-89B3-6DF6-3CFA-982A580E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84" y="869628"/>
            <a:ext cx="1756979" cy="59883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00ED4EB-A1FD-ACF3-0888-B6ED952BCC66}"/>
              </a:ext>
            </a:extLst>
          </p:cNvPr>
          <p:cNvGrpSpPr/>
          <p:nvPr/>
        </p:nvGrpSpPr>
        <p:grpSpPr>
          <a:xfrm>
            <a:off x="6874625" y="1690030"/>
            <a:ext cx="693929" cy="369332"/>
            <a:chOff x="9698183" y="656186"/>
            <a:chExt cx="693929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F2ECEA-8088-1A8B-41F1-92B83113CDD9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081CBA0-9EF3-62A1-A95B-C420C623844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9698183" y="840852"/>
              <a:ext cx="3922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F19F54-7452-805B-2E17-0D64B018F686}"/>
              </a:ext>
            </a:extLst>
          </p:cNvPr>
          <p:cNvGrpSpPr/>
          <p:nvPr/>
        </p:nvGrpSpPr>
        <p:grpSpPr>
          <a:xfrm>
            <a:off x="6919903" y="5042830"/>
            <a:ext cx="693929" cy="369332"/>
            <a:chOff x="9698183" y="656186"/>
            <a:chExt cx="693929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52BF8B-9622-230F-E209-CB93959101C0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EDDA40-587D-2CE2-06C6-2770313A2535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9698183" y="840852"/>
              <a:ext cx="3922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D1F7D7-FD72-8A25-9320-12AD7AED0BF6}"/>
              </a:ext>
            </a:extLst>
          </p:cNvPr>
          <p:cNvGrpSpPr/>
          <p:nvPr/>
        </p:nvGrpSpPr>
        <p:grpSpPr>
          <a:xfrm>
            <a:off x="6778586" y="3412328"/>
            <a:ext cx="693929" cy="369332"/>
            <a:chOff x="9698183" y="656186"/>
            <a:chExt cx="693929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B22F4C-767C-BF55-9DE0-93F1D538705B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729CB9-CABD-9B7D-1CA1-6C9A9724E5A1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9698183" y="840852"/>
              <a:ext cx="3922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F773E0-185F-F3CE-CEFC-15BE94C291C4}"/>
              </a:ext>
            </a:extLst>
          </p:cNvPr>
          <p:cNvGrpSpPr/>
          <p:nvPr/>
        </p:nvGrpSpPr>
        <p:grpSpPr>
          <a:xfrm>
            <a:off x="6941787" y="5858081"/>
            <a:ext cx="693929" cy="369332"/>
            <a:chOff x="9698183" y="656186"/>
            <a:chExt cx="693929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EFCA1C-4A63-77B1-CD7F-EACD6680AA14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94CDD5-2445-4C35-CCDD-35A5CD4C07D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9698183" y="840852"/>
              <a:ext cx="3922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514EBD-DAC5-0EA0-BDF8-938C513FCFA6}"/>
              </a:ext>
            </a:extLst>
          </p:cNvPr>
          <p:cNvGrpSpPr/>
          <p:nvPr/>
        </p:nvGrpSpPr>
        <p:grpSpPr>
          <a:xfrm>
            <a:off x="6916848" y="4227578"/>
            <a:ext cx="693929" cy="369332"/>
            <a:chOff x="9698183" y="656186"/>
            <a:chExt cx="693929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707FEC-5C7D-1D96-BB00-13BF23EEFB77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A72C6-D91F-700A-DDC5-F174C9562A8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9698183" y="840852"/>
              <a:ext cx="3922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7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825A30-D1C2-7562-A0AA-4D33FBF09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5"/>
          <a:stretch/>
        </p:blipFill>
        <p:spPr bwMode="auto">
          <a:xfrm>
            <a:off x="3124200" y="3108960"/>
            <a:ext cx="5943600" cy="10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3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8DA8C-FE1F-6686-144A-48E964A8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67" y="1588070"/>
            <a:ext cx="8985576" cy="35455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9A5557-D60A-9CFE-115C-3FA6B56D1165}"/>
              </a:ext>
            </a:extLst>
          </p:cNvPr>
          <p:cNvGrpSpPr/>
          <p:nvPr/>
        </p:nvGrpSpPr>
        <p:grpSpPr>
          <a:xfrm>
            <a:off x="9408668" y="4740280"/>
            <a:ext cx="425785" cy="779201"/>
            <a:chOff x="10090426" y="246317"/>
            <a:chExt cx="425785" cy="7792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61964D-6AAE-4850-57D7-B6D2A3586B7B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2D33B2-82AD-85CF-686A-593BBAD41944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0241269" y="246317"/>
              <a:ext cx="274942" cy="409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3A0906C-7191-75EA-5282-CC4A30ECD100}"/>
              </a:ext>
            </a:extLst>
          </p:cNvPr>
          <p:cNvGrpSpPr/>
          <p:nvPr/>
        </p:nvGrpSpPr>
        <p:grpSpPr>
          <a:xfrm>
            <a:off x="2858721" y="4740110"/>
            <a:ext cx="425785" cy="779201"/>
            <a:chOff x="10090426" y="246317"/>
            <a:chExt cx="425785" cy="7792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4EF9D-5B7E-B0D3-B6D6-1E942FDC5AEC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57BB16-7C9D-9D22-9F0A-9E2E842C8188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0241269" y="246317"/>
              <a:ext cx="274942" cy="409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0B52D1-2CCE-542A-8C68-FAEDB208B0C3}"/>
              </a:ext>
            </a:extLst>
          </p:cNvPr>
          <p:cNvGrpSpPr/>
          <p:nvPr/>
        </p:nvGrpSpPr>
        <p:grpSpPr>
          <a:xfrm>
            <a:off x="3662768" y="4535176"/>
            <a:ext cx="484565" cy="984135"/>
            <a:chOff x="10090426" y="41383"/>
            <a:chExt cx="484565" cy="9841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FD2B8B-AE0D-FE6E-BC40-9C9FE94C4ADF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04CEF9-4E8F-DE6E-7057-3A17CD4D7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8017" y="41383"/>
              <a:ext cx="366974" cy="614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F1EC82-6735-73AB-B71D-C064F661DEC9}"/>
              </a:ext>
            </a:extLst>
          </p:cNvPr>
          <p:cNvGrpSpPr/>
          <p:nvPr/>
        </p:nvGrpSpPr>
        <p:grpSpPr>
          <a:xfrm>
            <a:off x="10569411" y="1693685"/>
            <a:ext cx="301686" cy="574780"/>
            <a:chOff x="10090426" y="656186"/>
            <a:chExt cx="301686" cy="5747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76211B-1A9F-974B-A6FB-8CFE1C5F9A1D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9FEAF49-6A9E-3603-F335-0487BCB683B3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10143745" y="1025518"/>
              <a:ext cx="97524" cy="205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7DD34D-45DC-ACFA-E8BA-01286F0D8EA4}"/>
              </a:ext>
            </a:extLst>
          </p:cNvPr>
          <p:cNvGrpSpPr/>
          <p:nvPr/>
        </p:nvGrpSpPr>
        <p:grpSpPr>
          <a:xfrm>
            <a:off x="1588124" y="2882732"/>
            <a:ext cx="971451" cy="369332"/>
            <a:chOff x="10090426" y="656186"/>
            <a:chExt cx="971451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4CB99C-B1AF-4104-B10E-AE8F801BD5A5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C70BDF-5A3E-0F1E-C853-5C07844A6454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10392112" y="738128"/>
              <a:ext cx="669765" cy="1027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1EB7FC-2636-62AA-386A-E553D6418141}"/>
              </a:ext>
            </a:extLst>
          </p:cNvPr>
          <p:cNvGrpSpPr/>
          <p:nvPr/>
        </p:nvGrpSpPr>
        <p:grpSpPr>
          <a:xfrm>
            <a:off x="1669376" y="3674225"/>
            <a:ext cx="965759" cy="472801"/>
            <a:chOff x="9616915" y="479412"/>
            <a:chExt cx="965759" cy="4728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87A3D7-AD1B-85F1-ED23-F5129EDB85B2}"/>
                </a:ext>
              </a:extLst>
            </p:cNvPr>
            <p:cNvSpPr txBox="1"/>
            <p:nvPr/>
          </p:nvSpPr>
          <p:spPr>
            <a:xfrm>
              <a:off x="9616915" y="5828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05EE04E-E0B2-08D5-9161-6A1BF7FEA54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9918601" y="479412"/>
              <a:ext cx="664073" cy="288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993BD8-5559-571E-770A-CDC73C80320F}"/>
              </a:ext>
            </a:extLst>
          </p:cNvPr>
          <p:cNvGrpSpPr/>
          <p:nvPr/>
        </p:nvGrpSpPr>
        <p:grpSpPr>
          <a:xfrm>
            <a:off x="10052512" y="1484577"/>
            <a:ext cx="301686" cy="892863"/>
            <a:chOff x="10090426" y="656186"/>
            <a:chExt cx="301686" cy="89286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0D6F90-049C-41EC-AC7D-B86683459D24}"/>
                </a:ext>
              </a:extLst>
            </p:cNvPr>
            <p:cNvSpPr txBox="1"/>
            <p:nvPr/>
          </p:nvSpPr>
          <p:spPr>
            <a:xfrm>
              <a:off x="10090426" y="656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08FC88E-DF5F-0DA1-C0DE-EAE3476CCD35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10090426" y="1025518"/>
              <a:ext cx="150843" cy="5235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157D89-807E-C014-6C10-B62E1EDEA08B}"/>
              </a:ext>
            </a:extLst>
          </p:cNvPr>
          <p:cNvGrpSpPr/>
          <p:nvPr/>
        </p:nvGrpSpPr>
        <p:grpSpPr>
          <a:xfrm>
            <a:off x="2611976" y="2939137"/>
            <a:ext cx="6731529" cy="1389855"/>
            <a:chOff x="632783" y="4996666"/>
            <a:chExt cx="10008122" cy="138985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482593-A684-4468-80CF-15802AC7796F}"/>
                </a:ext>
              </a:extLst>
            </p:cNvPr>
            <p:cNvGrpSpPr/>
            <p:nvPr/>
          </p:nvGrpSpPr>
          <p:grpSpPr>
            <a:xfrm>
              <a:off x="7594960" y="4996666"/>
              <a:ext cx="435135" cy="1389855"/>
              <a:chOff x="7594960" y="4996666"/>
              <a:chExt cx="435135" cy="138985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1B1E135-D8CF-4553-AFB3-DDABE635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095" y="4996666"/>
                <a:ext cx="0" cy="138985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00CF104-1C6F-7762-8A44-28585C979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960" y="4996666"/>
                <a:ext cx="0" cy="138985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BEFF35D-F9B6-CFE5-76A0-BA4BF743EB38}"/>
                </a:ext>
              </a:extLst>
            </p:cNvPr>
            <p:cNvCxnSpPr>
              <a:cxnSpLocks/>
            </p:cNvCxnSpPr>
            <p:nvPr/>
          </p:nvCxnSpPr>
          <p:spPr>
            <a:xfrm>
              <a:off x="7159824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813143D-BF5E-7D8E-911A-DDFC31E11BD9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87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802EDA-0392-F343-82F7-801F0C6A4F5D}"/>
                </a:ext>
              </a:extLst>
            </p:cNvPr>
            <p:cNvCxnSpPr>
              <a:cxnSpLocks/>
            </p:cNvCxnSpPr>
            <p:nvPr/>
          </p:nvCxnSpPr>
          <p:spPr>
            <a:xfrm>
              <a:off x="6289551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2CB71D5-3341-AB99-909F-5669DB0A4EC1}"/>
                </a:ext>
              </a:extLst>
            </p:cNvPr>
            <p:cNvCxnSpPr>
              <a:cxnSpLocks/>
            </p:cNvCxnSpPr>
            <p:nvPr/>
          </p:nvCxnSpPr>
          <p:spPr>
            <a:xfrm>
              <a:off x="5854415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FDDA5A0-7486-2A2D-CE5C-5EBFE41A4E64}"/>
                </a:ext>
              </a:extLst>
            </p:cNvPr>
            <p:cNvCxnSpPr>
              <a:cxnSpLocks/>
            </p:cNvCxnSpPr>
            <p:nvPr/>
          </p:nvCxnSpPr>
          <p:spPr>
            <a:xfrm>
              <a:off x="5419280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946063C-DE3E-8A1C-AE1B-065A11B74780}"/>
                </a:ext>
              </a:extLst>
            </p:cNvPr>
            <p:cNvCxnSpPr>
              <a:cxnSpLocks/>
            </p:cNvCxnSpPr>
            <p:nvPr/>
          </p:nvCxnSpPr>
          <p:spPr>
            <a:xfrm>
              <a:off x="4984144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F9C5E2E-FD20-1721-226E-77C93EB4CEC6}"/>
                </a:ext>
              </a:extLst>
            </p:cNvPr>
            <p:cNvCxnSpPr>
              <a:cxnSpLocks/>
            </p:cNvCxnSpPr>
            <p:nvPr/>
          </p:nvCxnSpPr>
          <p:spPr>
            <a:xfrm>
              <a:off x="4549007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21A86AB-0C3A-8D3A-D9F3-05CFEF2559D7}"/>
                </a:ext>
              </a:extLst>
            </p:cNvPr>
            <p:cNvCxnSpPr>
              <a:cxnSpLocks/>
            </p:cNvCxnSpPr>
            <p:nvPr/>
          </p:nvCxnSpPr>
          <p:spPr>
            <a:xfrm>
              <a:off x="4113871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3DF3442-2FD8-1349-F4C8-8EAA4E876FAB}"/>
                </a:ext>
              </a:extLst>
            </p:cNvPr>
            <p:cNvCxnSpPr>
              <a:cxnSpLocks/>
            </p:cNvCxnSpPr>
            <p:nvPr/>
          </p:nvCxnSpPr>
          <p:spPr>
            <a:xfrm>
              <a:off x="3678734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D5FB8D-3223-3F7D-5B3F-E601FE9B00C5}"/>
                </a:ext>
              </a:extLst>
            </p:cNvPr>
            <p:cNvCxnSpPr>
              <a:cxnSpLocks/>
            </p:cNvCxnSpPr>
            <p:nvPr/>
          </p:nvCxnSpPr>
          <p:spPr>
            <a:xfrm>
              <a:off x="3243600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E02EFDF-5B00-1992-E9EC-E85AD3ABE2C9}"/>
                </a:ext>
              </a:extLst>
            </p:cNvPr>
            <p:cNvCxnSpPr>
              <a:cxnSpLocks/>
            </p:cNvCxnSpPr>
            <p:nvPr/>
          </p:nvCxnSpPr>
          <p:spPr>
            <a:xfrm>
              <a:off x="2808463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69F1042-CB69-BCC9-1C4F-75816EA5BDA5}"/>
                </a:ext>
              </a:extLst>
            </p:cNvPr>
            <p:cNvCxnSpPr>
              <a:cxnSpLocks/>
            </p:cNvCxnSpPr>
            <p:nvPr/>
          </p:nvCxnSpPr>
          <p:spPr>
            <a:xfrm>
              <a:off x="2373327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6E5F236-F837-7D12-FF75-9F98B59EC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38191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D348EAC-F9BF-5669-2A17-64DAF61A7DE0}"/>
                </a:ext>
              </a:extLst>
            </p:cNvPr>
            <p:cNvCxnSpPr>
              <a:cxnSpLocks/>
            </p:cNvCxnSpPr>
            <p:nvPr/>
          </p:nvCxnSpPr>
          <p:spPr>
            <a:xfrm>
              <a:off x="1503054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D5C1292-962F-B3AF-5401-D6F28B02F1C4}"/>
                </a:ext>
              </a:extLst>
            </p:cNvPr>
            <p:cNvCxnSpPr>
              <a:cxnSpLocks/>
            </p:cNvCxnSpPr>
            <p:nvPr/>
          </p:nvCxnSpPr>
          <p:spPr>
            <a:xfrm>
              <a:off x="1067919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887B871-4B4A-05E7-C9DA-DEFE7DA81CD5}"/>
                </a:ext>
              </a:extLst>
            </p:cNvPr>
            <p:cNvCxnSpPr>
              <a:cxnSpLocks/>
            </p:cNvCxnSpPr>
            <p:nvPr/>
          </p:nvCxnSpPr>
          <p:spPr>
            <a:xfrm>
              <a:off x="632783" y="4996666"/>
              <a:ext cx="0" cy="138985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85A61DF-BD75-4EBE-5917-175C30BFD263}"/>
                </a:ext>
              </a:extLst>
            </p:cNvPr>
            <p:cNvGrpSpPr/>
            <p:nvPr/>
          </p:nvGrpSpPr>
          <p:grpSpPr>
            <a:xfrm>
              <a:off x="8465230" y="4996666"/>
              <a:ext cx="435135" cy="1389855"/>
              <a:chOff x="7594960" y="4996666"/>
              <a:chExt cx="435135" cy="1389855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5ABEF1E-CBA7-B6BD-1034-4ECE5A234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095" y="4996666"/>
                <a:ext cx="0" cy="138985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2086D5D-49F4-0DBC-1BD7-2B9197AFB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960" y="4996666"/>
                <a:ext cx="0" cy="138985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B29AA6-E643-9B4B-644F-82CF712E289F}"/>
                </a:ext>
              </a:extLst>
            </p:cNvPr>
            <p:cNvGrpSpPr/>
            <p:nvPr/>
          </p:nvGrpSpPr>
          <p:grpSpPr>
            <a:xfrm>
              <a:off x="9335500" y="4996666"/>
              <a:ext cx="435135" cy="1389855"/>
              <a:chOff x="7594960" y="4996666"/>
              <a:chExt cx="435135" cy="138985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9EAE77F-5668-692F-D894-4D038FB1E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095" y="4996666"/>
                <a:ext cx="0" cy="138985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4A94FBA-4A6A-7FC0-53DA-C456CBB83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960" y="4996666"/>
                <a:ext cx="0" cy="138985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FE48A6-F63C-7184-AA76-15057B65804D}"/>
                </a:ext>
              </a:extLst>
            </p:cNvPr>
            <p:cNvGrpSpPr/>
            <p:nvPr/>
          </p:nvGrpSpPr>
          <p:grpSpPr>
            <a:xfrm>
              <a:off x="10205770" y="4996666"/>
              <a:ext cx="435135" cy="1389855"/>
              <a:chOff x="7594960" y="4996666"/>
              <a:chExt cx="435135" cy="1389855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F32DB2F-527B-B2BE-23EB-194D91804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095" y="4996666"/>
                <a:ext cx="0" cy="138985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099F80E-7C28-D71D-B268-86E7180F7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960" y="4996666"/>
                <a:ext cx="0" cy="138985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59988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Izumi's choice">
      <a:majorFont>
        <a:latin typeface="Gill Sans MT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14016</TotalTime>
  <Words>120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Gill Sans MT</vt:lpstr>
      <vt:lpstr>Goudy Old Style</vt:lpstr>
      <vt:lpstr>Wingdings</vt:lpstr>
      <vt:lpstr>Office Theme</vt:lpstr>
      <vt:lpstr>Lecture 4540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28</cp:revision>
  <dcterms:created xsi:type="dcterms:W3CDTF">2022-03-18T14:08:01Z</dcterms:created>
  <dcterms:modified xsi:type="dcterms:W3CDTF">2024-08-08T20:56:48Z</dcterms:modified>
</cp:coreProperties>
</file>