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9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AC4D7-AC2B-4B96-A23C-9757BCC47876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C7EFA-B12C-425A-88D6-652ACC82C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8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5647-B0E3-4145-BA87-DA5D4CCEF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1494E-F224-41C9-B9CA-36A194A0C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814DA-45A2-4B47-9ED2-50640F80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4E1DC-7C6D-4B42-98F0-E28E9197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86636-A091-41B6-B473-21D6950D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D7D2-33BB-466A-8E78-5B8E7880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00F78-7EF6-46FB-9C6F-764C5426B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3BEEB-CECE-4306-A6B7-33201774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C76D-F938-4FD6-88B4-F4F88D61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1E98E-9636-47C3-AB87-7C02A4E4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9DB6A-2808-41F5-94DB-210C6ED14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E3BFD-0216-4E22-BF56-4B6CD1E9B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17F0-3810-4DF0-B65C-E1A50713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5236-8728-4E55-A41B-4FD1F981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5FC1F-2E99-4BD9-9F75-D335EEC9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8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5CA-8BE7-4D0D-B3C6-1B20D21B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8A8E-42FB-4597-B4EB-A2557CD4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0E1A-2649-4ABC-B939-D1D36BEF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5FFF-9043-4A34-9240-DCB769C6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516C-657C-40A8-9F2C-B1F3DBC9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6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7433-86E4-4BC2-86FC-93AF05D0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05EA-22E2-412C-A992-2DEF3E1E6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F67C3-D8AE-4E9A-83FD-3BC921FC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4488-7C52-46DD-A322-4CD72AEE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7932-956B-4231-8C08-F29BF304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6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B572-A01E-4D14-9027-8CFDB7B7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CF9-C566-407C-8C2E-9AC0685E1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306D1-5745-472A-B1C9-7FAAD93D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BA47B-1598-49C9-879E-C832C796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1C10D-9ED8-4F78-AEB2-DE3AC99B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96D79-3412-4E5A-A9AE-F64F007B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6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659C-2ED2-4CC1-A60D-7105F7BA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3D4-F6D3-45E5-A65B-7E1B75E4C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2AA9A-7C69-4721-9DEA-9200FE6F2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AE816-A3D3-444E-8030-F8FC16F57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B6E4B-B2B9-401B-8058-91B9187BC9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B63D6-2E91-46D8-A825-4587B9B6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56213-34DC-4766-991A-539F208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D9A9D-79C6-45B8-9F98-207BE4BD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3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C321-D814-44BA-82F6-3F6F10A2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68486-DECE-47A9-A7D6-464ED785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017AD-8E49-470D-A23E-E3DC1097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C7220-EF66-4CCB-9535-CA0A3F7F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E5673-D828-42E1-85F5-507C60B7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07BFAE-47B6-454C-B524-55EF2AB2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29379-581E-4BC6-A671-8B3E0CB2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7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DD67-F848-4433-8811-4D3DB38D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FD54A-EFC7-4CB2-A870-43F6145C2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59872-47A4-4756-91A4-299A25840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F0339-85FB-4320-8646-EAEAB2B1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D6CCC-083F-4E0A-A466-514D752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07A77-9EF8-4CBD-A48A-6361F9B0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59EC-F6FB-45F6-8D43-E212304A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8570F-146D-4583-9BE2-A3EB5901F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BC28B-DFCD-4118-848F-93BBCD769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BC23-F632-4AB0-8475-E2509B1D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1CED-6AB1-44FE-A838-8EDD6EE5B6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0277F-5272-40EA-A76E-623C0CE7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1F692-74FD-42AB-88C4-465E8029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6BCB0-218B-4866-BE8E-3EB9D15F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872DE-77BC-414C-89D8-70EFF2915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2610-5806-4D75-9903-6148BFC92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1CED-6AB1-44FE-A838-8EDD6EE5B6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D9C53-582C-44B4-9C2A-9D7B845F8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C6BA-A9D1-4C9A-8AEF-A1140E739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3269-440A-47CF-9C3A-6A1DCE272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6">
            <a:extLst>
              <a:ext uri="{FF2B5EF4-FFF2-40B4-BE49-F238E27FC236}">
                <a16:creationId xmlns:a16="http://schemas.microsoft.com/office/drawing/2014/main" id="{F904A8E1-C5C1-4B87-970D-1F77C17A6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22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85265" y="7281725"/>
            <a:ext cx="310180" cy="31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6">
            <a:extLst>
              <a:ext uri="{FF2B5EF4-FFF2-40B4-BE49-F238E27FC236}">
                <a16:creationId xmlns:a16="http://schemas.microsoft.com/office/drawing/2014/main" id="{EEAF45E4-5169-4E5D-B6AD-C42DE1709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22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97868" flipH="1">
            <a:off x="7195445" y="7302038"/>
            <a:ext cx="310180" cy="31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6">
            <a:extLst>
              <a:ext uri="{FF2B5EF4-FFF2-40B4-BE49-F238E27FC236}">
                <a16:creationId xmlns:a16="http://schemas.microsoft.com/office/drawing/2014/main" id="{2A3D300D-F359-4D0D-8C6E-8A1981C7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22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44580" flipH="1">
            <a:off x="7431020" y="7146948"/>
            <a:ext cx="310180" cy="31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C1239180-93DF-4D30-9344-C55D9B098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656" y="7702870"/>
            <a:ext cx="195089" cy="207282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3421A988-6CF5-451B-BD47-B16850C1D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357" y="7725986"/>
            <a:ext cx="195089" cy="207282"/>
          </a:xfrm>
          <a:prstGeom prst="rect">
            <a:avLst/>
          </a:prstGeom>
        </p:spPr>
      </p:pic>
      <p:pic>
        <p:nvPicPr>
          <p:cNvPr id="260" name="Picture 56">
            <a:extLst>
              <a:ext uri="{FF2B5EF4-FFF2-40B4-BE49-F238E27FC236}">
                <a16:creationId xmlns:a16="http://schemas.microsoft.com/office/drawing/2014/main" id="{DBAF88C4-093A-40EB-8F44-BB8B11192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22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18498" flipH="1">
            <a:off x="7347845" y="7454438"/>
            <a:ext cx="310180" cy="31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122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7.40741E-7 C 0.00052 -0.08195 -0.01237 -0.20787 0.00352 -0.24491 C 0.04441 -0.32361 0.13933 -0.51389 0.21537 -0.65556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-3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33333E-6 C 0.00052 -0.13056 -0.00977 -0.24445 0.0043 -0.27755 C 0.01354 -0.3 0.07357 -0.44792 0.2513 -0.8294 " pathEditMode="relative" rAng="0" ptsTypes="AAA">
                                      <p:cBhvr>
                                        <p:cTn id="9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22" y="-4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4.44444E-6 C 4.16667E-6 -0.09699 -0.01237 -0.24027 0.00065 -0.28935 C 0.01367 -0.33888 0.06757 -0.46967 0.15247 -0.6581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-3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8 -3.33333E-6 C 0.00013 -0.08287 -0.01224 -0.20995 0.00286 -0.24745 C 0.04179 -0.32662 0.07161 -0.39861 0.14427 -0.5412 " pathEditMode="relative" rAng="0" ptsTypes="A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-2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1.48148E-6 C 0.00105 -0.07894 -0.0108 -0.19954 0.00378 -0.23519 C 0.04115 -0.31019 0.07566 -0.37222 0.14571 -0.50741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-2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7.40741E-7 C 0.00027 -0.08194 -0.01263 -0.20787 0.00326 -0.24514 C 0.04415 -0.32361 0.04193 -0.33704 0.11836 -0.47824 " pathEditMode="relative" rAng="0" ptsTypes="AAA">
                                      <p:cBhvr>
                                        <p:cTn id="21" dur="2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-2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3 -0.83426 L 0.21328 -0.72292 L 0.21328 -0.72292 " pathEditMode="relative" ptsTypes="AAA">
                                      <p:cBhvr>
                                        <p:cTn id="24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19 -0.72292 L 0.20182 -0.66945 " pathEditMode="relative" ptsTypes="AA">
                                      <p:cBhvr>
                                        <p:cTn id="27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576 -0.65764 L 0.20612 -0.61366 L 0.20612 -0.61366 " pathEditMode="relative" ptsTypes="AAA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43 -0.6581 L 0.13906 -0.62569 " pathEditMode="relative" ptsTypes="AA">
                                      <p:cBhvr>
                                        <p:cTn id="32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221 -0.66945 L 0.19297 -0.63889 " pathEditMode="relative" ptsTypes="AA">
                                      <p:cBhvr>
                                        <p:cTn id="34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34 -0.61204 L 0.19558 -0.5875 " pathEditMode="relative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0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01 -0.54074 L 0.12682 -0.50602 " pathEditMode="relative" ptsTypes="AA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06 -0.62569 L 0.12448 -0.5900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178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88 -0.63889 L 0.16849 -0.6018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" y="185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58 -0.58495 L 0.17644 -0.5407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06 -0.50741 L 0.13425 -0.47083 " pathEditMode="relative" ptsTypes="AA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21 -0.50602 L 0.10859 -0.4641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208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7 -0.54074 L 0.15964 -0.4986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" y="210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48 -0.58819 L 0.11211 -0.5358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261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1 -0.60093 L 0.15065 -0.5439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20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 Weber-Shirk</dc:creator>
  <cp:lastModifiedBy>Monroe Weber-Shirk</cp:lastModifiedBy>
  <cp:revision>4</cp:revision>
  <dcterms:created xsi:type="dcterms:W3CDTF">2022-03-18T14:08:01Z</dcterms:created>
  <dcterms:modified xsi:type="dcterms:W3CDTF">2023-10-03T20:44:11Z</dcterms:modified>
</cp:coreProperties>
</file>