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8D96E-0588-4E45-A5CF-183B6724586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C2382-D7A4-4EA3-9704-DA14BE40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8EDB-8DF5-44D0-817C-4470A034DE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6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5050099" y="3603344"/>
            <a:ext cx="1885175" cy="1885175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rgbClr val="0300B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17564" y="2773555"/>
            <a:ext cx="2950247" cy="3544755"/>
            <a:chOff x="5818157" y="2811981"/>
            <a:chExt cx="2694663" cy="3200401"/>
          </a:xfrm>
        </p:grpSpPr>
        <p:grpSp>
          <p:nvGrpSpPr>
            <p:cNvPr id="35" name="Group 34"/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36" name="Group 35"/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</p:grpSp>
      <p:sp>
        <p:nvSpPr>
          <p:cNvPr id="49" name="Oval 48"/>
          <p:cNvSpPr/>
          <p:nvPr/>
        </p:nvSpPr>
        <p:spPr>
          <a:xfrm>
            <a:off x="4963987" y="3517232"/>
            <a:ext cx="2057400" cy="20574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78262" y="3431507"/>
            <a:ext cx="2228850" cy="222885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792537" y="3345782"/>
            <a:ext cx="2400300" cy="24003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>
            <a:endCxn id="33" idx="5"/>
          </p:cNvCxnSpPr>
          <p:nvPr/>
        </p:nvCxnSpPr>
        <p:spPr bwMode="auto">
          <a:xfrm>
            <a:off x="6401011" y="4926204"/>
            <a:ext cx="258187" cy="286238"/>
          </a:xfrm>
          <a:prstGeom prst="straightConnector1">
            <a:avLst/>
          </a:prstGeom>
          <a:solidFill>
            <a:srgbClr val="0300BE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53" name="Straight Arrow Connector 52"/>
          <p:cNvCxnSpPr>
            <a:endCxn id="51" idx="5"/>
          </p:cNvCxnSpPr>
          <p:nvPr/>
        </p:nvCxnSpPr>
        <p:spPr bwMode="auto">
          <a:xfrm flipH="1" flipV="1">
            <a:off x="6841321" y="5394565"/>
            <a:ext cx="260955" cy="279797"/>
          </a:xfrm>
          <a:prstGeom prst="straightConnector1">
            <a:avLst/>
          </a:prstGeom>
          <a:solidFill>
            <a:srgbClr val="0300BE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54" name="Picture 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75" y="5636642"/>
            <a:ext cx="93282" cy="164615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353022" y="2488919"/>
            <a:ext cx="1885175" cy="1885175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rgbClr val="0300B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66910" y="2402807"/>
            <a:ext cx="2057400" cy="20574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1185" y="2317082"/>
            <a:ext cx="2228850" cy="222885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5460" y="2231357"/>
            <a:ext cx="2400300" cy="24003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611039" y="1771510"/>
            <a:ext cx="2324235" cy="3730267"/>
            <a:chOff x="5213940" y="1972477"/>
            <a:chExt cx="2324235" cy="3730267"/>
          </a:xfrm>
        </p:grpSpPr>
        <p:sp>
          <p:nvSpPr>
            <p:cNvPr id="60" name="Oval 59"/>
            <p:cNvSpPr/>
            <p:nvPr/>
          </p:nvSpPr>
          <p:spPr>
            <a:xfrm>
              <a:off x="5653000" y="3817569"/>
              <a:ext cx="1885175" cy="1885175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 w="25400" cap="flat" cmpd="sng" algn="ctr">
              <a:solidFill>
                <a:srgbClr val="0300B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13940" y="1972477"/>
              <a:ext cx="1885175" cy="1885175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 w="25400" cap="flat" cmpd="sng" algn="ctr">
              <a:solidFill>
                <a:srgbClr val="0300B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42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8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4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9 0.4625 -0.10717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8 0.4625 -0.10717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20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8 0.4625 -0.10717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4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8 0.4625 -0.10717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7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0.65209 -4.07407E-6 " pathEditMode="relative" rAng="0" ptsTypes="AA">
                                      <p:cBhvr>
                                        <p:cTn id="59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mw24</dc:creator>
  <cp:lastModifiedBy>mw24</cp:lastModifiedBy>
  <cp:revision>5</cp:revision>
  <dcterms:created xsi:type="dcterms:W3CDTF">2020-04-05T13:51:07Z</dcterms:created>
  <dcterms:modified xsi:type="dcterms:W3CDTF">2020-04-06T14:08:27Z</dcterms:modified>
</cp:coreProperties>
</file>