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3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image" Target="../media/image31.png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6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image" Target="../media/image33.png"/><Relationship Id="rId54" Type="http://schemas.openxmlformats.org/officeDocument/2006/relationships/image" Target="../media/image4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3" Type="http://schemas.openxmlformats.org/officeDocument/2006/relationships/image" Target="../media/image18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tags" Target="../tags/tag55.xml"/><Relationship Id="rId51" Type="http://schemas.openxmlformats.org/officeDocument/2006/relationships/image" Target="../media/image43.png"/><Relationship Id="rId3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53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84.xml"/><Relationship Id="rId16" Type="http://schemas.openxmlformats.org/officeDocument/2006/relationships/image" Target="../media/image56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51.png"/><Relationship Id="rId5" Type="http://schemas.openxmlformats.org/officeDocument/2006/relationships/tags" Target="../tags/tag8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50.png"/><Relationship Id="rId18" Type="http://schemas.openxmlformats.org/officeDocument/2006/relationships/image" Target="../media/image61.png"/><Relationship Id="rId3" Type="http://schemas.openxmlformats.org/officeDocument/2006/relationships/tags" Target="../tags/tag93.xml"/><Relationship Id="rId21" Type="http://schemas.openxmlformats.org/officeDocument/2006/relationships/image" Target="../media/image64.png"/><Relationship Id="rId7" Type="http://schemas.openxmlformats.org/officeDocument/2006/relationships/tags" Target="../tags/tag97.xml"/><Relationship Id="rId12" Type="http://schemas.openxmlformats.org/officeDocument/2006/relationships/image" Target="../media/image58.png"/><Relationship Id="rId17" Type="http://schemas.openxmlformats.org/officeDocument/2006/relationships/image" Target="../media/image60.png"/><Relationship Id="rId2" Type="http://schemas.openxmlformats.org/officeDocument/2006/relationships/tags" Target="../tags/tag9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5" Type="http://schemas.openxmlformats.org/officeDocument/2006/relationships/image" Target="../media/image54.png"/><Relationship Id="rId10" Type="http://schemas.openxmlformats.org/officeDocument/2006/relationships/tags" Target="../tags/tag100.xml"/><Relationship Id="rId19" Type="http://schemas.openxmlformats.org/officeDocument/2006/relationships/image" Target="../media/image62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476625" y="3636172"/>
              <a:ext cx="1982603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67982" y="3486601"/>
              <a:ext cx="1441672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763370"/>
              <a:ext cx="1390598" cy="4135272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1365162"/>
              <a:ext cx="1390598" cy="2647106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238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889785"/>
              <a:ext cx="501705" cy="1022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14842</TotalTime>
  <Words>331</Words>
  <Application>Microsoft Office PowerPoint</Application>
  <PresentationFormat>Widescreen</PresentationFormat>
  <Paragraphs>98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51</cp:revision>
  <dcterms:created xsi:type="dcterms:W3CDTF">2018-07-04T15:45:15Z</dcterms:created>
  <dcterms:modified xsi:type="dcterms:W3CDTF">2018-12-09T20:37:04Z</dcterms:modified>
</cp:coreProperties>
</file>