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4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45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2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15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14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43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9" Type="http://schemas.openxmlformats.org/officeDocument/2006/relationships/image" Target="../media/image31.png"/><Relationship Id="rId21" Type="http://schemas.openxmlformats.org/officeDocument/2006/relationships/tags" Target="../tags/tag68.xml"/><Relationship Id="rId34" Type="http://schemas.openxmlformats.org/officeDocument/2006/relationships/tags" Target="../tags/tag81.xml"/><Relationship Id="rId42" Type="http://schemas.openxmlformats.org/officeDocument/2006/relationships/image" Target="../media/image34.png"/><Relationship Id="rId47" Type="http://schemas.openxmlformats.org/officeDocument/2006/relationships/image" Target="../media/image39.png"/><Relationship Id="rId50" Type="http://schemas.openxmlformats.org/officeDocument/2006/relationships/image" Target="../media/image42.png"/><Relationship Id="rId55" Type="http://schemas.openxmlformats.org/officeDocument/2006/relationships/image" Target="../media/image46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33" Type="http://schemas.openxmlformats.org/officeDocument/2006/relationships/tags" Target="../tags/tag80.xml"/><Relationship Id="rId38" Type="http://schemas.openxmlformats.org/officeDocument/2006/relationships/image" Target="../media/image30.png"/><Relationship Id="rId46" Type="http://schemas.openxmlformats.org/officeDocument/2006/relationships/image" Target="../media/image38.png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29" Type="http://schemas.openxmlformats.org/officeDocument/2006/relationships/tags" Target="../tags/tag76.xml"/><Relationship Id="rId41" Type="http://schemas.openxmlformats.org/officeDocument/2006/relationships/image" Target="../media/image33.png"/><Relationship Id="rId54" Type="http://schemas.openxmlformats.org/officeDocument/2006/relationships/image" Target="../media/image45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32" Type="http://schemas.openxmlformats.org/officeDocument/2006/relationships/tags" Target="../tags/tag79.xml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45" Type="http://schemas.openxmlformats.org/officeDocument/2006/relationships/image" Target="../media/image37.png"/><Relationship Id="rId53" Type="http://schemas.openxmlformats.org/officeDocument/2006/relationships/image" Target="../media/image18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41.png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31" Type="http://schemas.openxmlformats.org/officeDocument/2006/relationships/tags" Target="../tags/tag78.xml"/><Relationship Id="rId44" Type="http://schemas.openxmlformats.org/officeDocument/2006/relationships/image" Target="../media/image36.png"/><Relationship Id="rId52" Type="http://schemas.openxmlformats.org/officeDocument/2006/relationships/image" Target="../media/image44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43" Type="http://schemas.openxmlformats.org/officeDocument/2006/relationships/image" Target="../media/image35.png"/><Relationship Id="rId48" Type="http://schemas.openxmlformats.org/officeDocument/2006/relationships/image" Target="../media/image40.png"/><Relationship Id="rId56" Type="http://schemas.openxmlformats.org/officeDocument/2006/relationships/image" Target="../media/image47.png"/><Relationship Id="rId8" Type="http://schemas.openxmlformats.org/officeDocument/2006/relationships/tags" Target="../tags/tag55.xml"/><Relationship Id="rId51" Type="http://schemas.openxmlformats.org/officeDocument/2006/relationships/image" Target="../media/image43.png"/><Relationship Id="rId3" Type="http://schemas.openxmlformats.org/officeDocument/2006/relationships/tags" Target="../tags/tag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53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tags" Target="../tags/tag84.xml"/><Relationship Id="rId16" Type="http://schemas.openxmlformats.org/officeDocument/2006/relationships/image" Target="../media/image56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51.png"/><Relationship Id="rId5" Type="http://schemas.openxmlformats.org/officeDocument/2006/relationships/tags" Target="../tags/tag87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notesSlide" Target="../notesSlides/notesSlide2.xml"/><Relationship Id="rId26" Type="http://schemas.openxmlformats.org/officeDocument/2006/relationships/image" Target="../media/image21.png"/><Relationship Id="rId3" Type="http://schemas.openxmlformats.org/officeDocument/2006/relationships/tags" Target="../tags/tag21.xml"/><Relationship Id="rId21" Type="http://schemas.openxmlformats.org/officeDocument/2006/relationships/image" Target="../media/image16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0.png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19.png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tags" Target="../tags/tag28.xml"/><Relationship Id="rId19" Type="http://schemas.openxmlformats.org/officeDocument/2006/relationships/image" Target="../media/image14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7274D-E30D-4C74-A103-DDB133B12CA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891584" y="2152153"/>
            <a:ext cx="652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77BCC9-7876-431C-A039-9DD222885DAF}"/>
              </a:ext>
            </a:extLst>
          </p:cNvPr>
          <p:cNvCxnSpPr>
            <a:cxnSpLocks/>
          </p:cNvCxnSpPr>
          <p:nvPr/>
        </p:nvCxnSpPr>
        <p:spPr>
          <a:xfrm flipH="1">
            <a:off x="460612" y="545911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793B80-2777-457F-B0A8-77D4E134A638}"/>
              </a:ext>
            </a:extLst>
          </p:cNvPr>
          <p:cNvCxnSpPr>
            <a:cxnSpLocks/>
          </p:cNvCxnSpPr>
          <p:nvPr/>
        </p:nvCxnSpPr>
        <p:spPr>
          <a:xfrm flipH="1">
            <a:off x="1695450" y="727170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A5F1E0-8A2D-40A0-AEFF-E0C4FA005B74}"/>
              </a:ext>
            </a:extLst>
          </p:cNvPr>
          <p:cNvCxnSpPr>
            <a:cxnSpLocks/>
          </p:cNvCxnSpPr>
          <p:nvPr/>
        </p:nvCxnSpPr>
        <p:spPr>
          <a:xfrm flipH="1">
            <a:off x="1645409" y="6374836"/>
            <a:ext cx="4121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E8B011-AD7D-4FCA-B6C8-4C060166AD1D}"/>
              </a:ext>
            </a:extLst>
          </p:cNvPr>
          <p:cNvCxnSpPr>
            <a:cxnSpLocks/>
          </p:cNvCxnSpPr>
          <p:nvPr/>
        </p:nvCxnSpPr>
        <p:spPr>
          <a:xfrm>
            <a:off x="1695450" y="727170"/>
            <a:ext cx="0" cy="56476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59D605-AFDA-4DC4-9963-25A0C8DF5C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1" y="1540911"/>
            <a:ext cx="615619" cy="2163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91A6CD-0E54-43D1-B657-5A6845CC1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63" y="1556852"/>
            <a:ext cx="551619" cy="2118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2F05A1-1158-4EFE-8BDB-090D303741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952" y="78007"/>
            <a:ext cx="1539048" cy="27389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987B40-1192-4E85-8FDE-DAE582D582BD}"/>
              </a:ext>
            </a:extLst>
          </p:cNvPr>
          <p:cNvCxnSpPr/>
          <p:nvPr/>
        </p:nvCxnSpPr>
        <p:spPr>
          <a:xfrm flipV="1">
            <a:off x="5217993" y="383766"/>
            <a:ext cx="0" cy="176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18FEEC12-DD76-4663-99E6-845A3366B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8477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E27DDAA2-D2AB-4567-9819-776A13B86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10001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90B2D16F-AE9F-48D4-8059-EDD4241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838" y="11525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.png">
            <a:extLst>
              <a:ext uri="{FF2B5EF4-FFF2-40B4-BE49-F238E27FC236}">
                <a16:creationId xmlns:a16="http://schemas.microsoft.com/office/drawing/2014/main" id="{D61FAB0C-66E4-4511-91CB-32DC66BF6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238" y="13049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lh3.googleusercontent.com/Raodza5J3U9GRxvfLKkqjKDRgdxvtROxIEOFn0gwjgAhMhTSyQKIzU1Amji61KqBdoKbZynmewNMfF1jArKrr3BnyyB7-WOZK_MUq0OfwS4kXq7gnGL-vdzJbj_GXvSfxcDvMPa4ei-6r_u0r4hsUliJML3ru17PILKfrVChR7zJwZwIylLZx1Nb2I7xDptDGQhaD6Tro-LYGJ43Zxf6panc3dJ-eYxQzlKBSISmxbT3pb_T2OMbCJa8P4rDzqhng_G-bdd3_gegGGdetB-AT2lKzJhnITiLnXxf04epWV4UCvdVScnmIdTWLWtyfLavNOIij4wn59k8hzTyGFAKBSWia8kR7okjTc8aHeElVTIKE3HUR7HIR0L8cG7kKqFx6wAUfE3IQUt8gLMAv6UDGe6zhPsMON-Mq1KyZQFgke1Ex5k8wMABjjBI73jlPAHCE_FYQVhfdOs4JwznTf55QpDTgLOlyZ-KbbFVzmi0Ym86_GqAgrPF5OyskLb6-zBwnkuoPPDJbTOlZU0LHQKYQ_rC8FVprrOq3pLi3whqREVOQrm7IhSUSg_d4xpoB_wPufk_hpPc4i_P9F37xis4iGbg1ABxoMKSXsiQJ16CdPYp9LqTXLnd_P_F6Pj6gdZpiVO-4Ph42dJfkzn0xo8V7a-azbZQABr-dW6jnGTngGuzD4db9IszYckaSNaT43jA-2nt0e5uPQHQmmGHow=w477-h636-no">
            <a:extLst>
              <a:ext uri="{FF2B5EF4-FFF2-40B4-BE49-F238E27FC236}">
                <a16:creationId xmlns:a16="http://schemas.microsoft.com/office/drawing/2014/main" id="{49DBD972-AEE9-4B73-BE5D-D85C0117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032"/>
          <a:stretch/>
        </p:blipFill>
        <p:spPr bwMode="auto">
          <a:xfrm>
            <a:off x="1425592" y="1000125"/>
            <a:ext cx="4543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EF18D-C5F2-4E62-B058-A3E13C45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17" y="1189571"/>
            <a:ext cx="5140292" cy="4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932E065-5CC3-4A26-BE09-A6803F377238}"/>
              </a:ext>
            </a:extLst>
          </p:cNvPr>
          <p:cNvGrpSpPr/>
          <p:nvPr/>
        </p:nvGrpSpPr>
        <p:grpSpPr>
          <a:xfrm>
            <a:off x="1887717" y="178286"/>
            <a:ext cx="8566044" cy="5767588"/>
            <a:chOff x="1887717" y="178286"/>
            <a:chExt cx="8566044" cy="5767588"/>
          </a:xfrm>
        </p:grpSpPr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5C2A8E2B-6EFD-4DF9-94C2-A837D238E30D}"/>
                </a:ext>
              </a:extLst>
            </p:cNvPr>
            <p:cNvSpPr/>
            <p:nvPr/>
          </p:nvSpPr>
          <p:spPr>
            <a:xfrm rot="16200000" flipV="1">
              <a:off x="3235912" y="4116898"/>
              <a:ext cx="2669366" cy="739787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B3D1D-A3BF-4826-AE36-3E8D047EC43D}"/>
                </a:ext>
              </a:extLst>
            </p:cNvPr>
            <p:cNvSpPr/>
            <p:nvPr/>
          </p:nvSpPr>
          <p:spPr>
            <a:xfrm>
              <a:off x="4940491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3E626C-0E32-47CB-A030-AAEEF8346EAA}"/>
                </a:ext>
              </a:extLst>
            </p:cNvPr>
            <p:cNvSpPr/>
            <p:nvPr/>
          </p:nvSpPr>
          <p:spPr>
            <a:xfrm>
              <a:off x="3682970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A4744-A710-4F8D-B6F0-D853F639645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17" y="410570"/>
              <a:ext cx="1752381" cy="178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13EF52-D7B3-46A8-9125-E18B06041B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75" y="5351060"/>
              <a:ext cx="1353143" cy="22704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951DB2-0FDD-49B2-850C-DE722AE35453}"/>
                </a:ext>
              </a:extLst>
            </p:cNvPr>
            <p:cNvGrpSpPr/>
            <p:nvPr/>
          </p:nvGrpSpPr>
          <p:grpSpPr>
            <a:xfrm>
              <a:off x="6714699" y="2123727"/>
              <a:ext cx="1991491" cy="3822147"/>
              <a:chOff x="6714699" y="2123727"/>
              <a:chExt cx="1991491" cy="38221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B491CEA-208C-4C70-9A7E-9C231D91BD9F}"/>
                  </a:ext>
                </a:extLst>
              </p:cNvPr>
              <p:cNvGrpSpPr/>
              <p:nvPr/>
            </p:nvGrpSpPr>
            <p:grpSpPr>
              <a:xfrm>
                <a:off x="6714699" y="2123727"/>
                <a:ext cx="1991491" cy="3822147"/>
                <a:chOff x="6714700" y="2123727"/>
                <a:chExt cx="1820733" cy="3822147"/>
              </a:xfrm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42164C30-55FE-4A4E-B54E-C92FD1AEB2E5}"/>
                    </a:ext>
                  </a:extLst>
                </p:cNvPr>
                <p:cNvSpPr/>
                <p:nvPr/>
              </p:nvSpPr>
              <p:spPr>
                <a:xfrm rot="10800000" flipH="1">
                  <a:off x="7525570" y="2471745"/>
                  <a:ext cx="1009863" cy="3474129"/>
                </a:xfrm>
                <a:prstGeom prst="uturnArrow">
                  <a:avLst>
                    <a:gd name="adj1" fmla="val 33592"/>
                    <a:gd name="adj2" fmla="val 25000"/>
                    <a:gd name="adj3" fmla="val 0"/>
                    <a:gd name="adj4" fmla="val 45898"/>
                    <a:gd name="adj5" fmla="val 302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-Shape 14">
                  <a:extLst>
                    <a:ext uri="{FF2B5EF4-FFF2-40B4-BE49-F238E27FC236}">
                      <a16:creationId xmlns:a16="http://schemas.microsoft.com/office/drawing/2014/main" id="{55D06D36-46A9-4DB0-B40F-FB7FF5FD871C}"/>
                    </a:ext>
                  </a:extLst>
                </p:cNvPr>
                <p:cNvSpPr/>
                <p:nvPr/>
              </p:nvSpPr>
              <p:spPr>
                <a:xfrm rot="10800000">
                  <a:off x="6714700" y="2123727"/>
                  <a:ext cx="1146408" cy="696036"/>
                </a:xfrm>
                <a:prstGeom prst="corner">
                  <a:avLst>
                    <a:gd name="adj1" fmla="val 50000"/>
                    <a:gd name="adj2" fmla="val 4607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lowchart: Collate 16">
                <a:extLst>
                  <a:ext uri="{FF2B5EF4-FFF2-40B4-BE49-F238E27FC236}">
                    <a16:creationId xmlns:a16="http://schemas.microsoft.com/office/drawing/2014/main" id="{A6F7C469-3101-4616-B906-B6C1DB37A0CA}"/>
                  </a:ext>
                </a:extLst>
              </p:cNvPr>
              <p:cNvSpPr/>
              <p:nvPr/>
            </p:nvSpPr>
            <p:spPr>
              <a:xfrm rot="5400000">
                <a:off x="6975572" y="2128892"/>
                <a:ext cx="348019" cy="337690"/>
              </a:xfrm>
              <a:prstGeom prst="flowChartCollat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AEB633-AD3B-4774-857B-14D16A9FFFFA}"/>
                </a:ext>
              </a:extLst>
            </p:cNvPr>
            <p:cNvCxnSpPr/>
            <p:nvPr/>
          </p:nvCxnSpPr>
          <p:spPr>
            <a:xfrm>
              <a:off x="6980736" y="943698"/>
              <a:ext cx="168845" cy="118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F6C5AC-B1B4-407B-B9B9-EB733CAAA1E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736" y="741031"/>
              <a:ext cx="1536000" cy="227048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9A95D3-ABC9-441D-BFC1-D740F179A323}"/>
                </a:ext>
              </a:extLst>
            </p:cNvPr>
            <p:cNvCxnSpPr/>
            <p:nvPr/>
          </p:nvCxnSpPr>
          <p:spPr>
            <a:xfrm flipH="1">
              <a:off x="7748736" y="4899546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A6A894-7F9A-4728-8974-BA074E17AB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4" y="2471745"/>
              <a:ext cx="6399813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30AB88-5838-4E51-A77D-67314297EFE2}"/>
                </a:ext>
              </a:extLst>
            </p:cNvPr>
            <p:cNvCxnSpPr>
              <a:cxnSpLocks/>
            </p:cNvCxnSpPr>
            <p:nvPr/>
          </p:nvCxnSpPr>
          <p:spPr>
            <a:xfrm>
              <a:off x="8867945" y="2471745"/>
              <a:ext cx="0" cy="2427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2C27B0-640C-4277-B32F-99A96F4ABDDF}"/>
                </a:ext>
              </a:extLst>
            </p:cNvPr>
            <p:cNvCxnSpPr/>
            <p:nvPr/>
          </p:nvCxnSpPr>
          <p:spPr>
            <a:xfrm flipH="1">
              <a:off x="2904954" y="3152109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7C4EA-1FA7-4EC0-B9EC-DBC5898D9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63489" y="2471745"/>
              <a:ext cx="0" cy="680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A33312-4A25-4BE0-81D6-ED65B5A502D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32" y="2707077"/>
              <a:ext cx="556190" cy="175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1FA8D4-FA9B-4153-9CF9-19E4A88B8F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88" y="4357149"/>
              <a:ext cx="1979428" cy="178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0BFCC72-8796-409F-A973-F0A2498F89A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90" y="4906874"/>
              <a:ext cx="1593905" cy="2270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9A864D7-8848-4E79-B7FA-26EFA866673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267" y="3465981"/>
              <a:ext cx="1398857" cy="22700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CDB2BA-64D5-40A2-BE5C-775FF58267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380" y="3495908"/>
              <a:ext cx="1464381" cy="21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2F120-0D06-4B63-9072-ACA3D5C0B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82380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01">
                  <a:extLst>
                    <a:ext uri="{9D8B030D-6E8A-4147-A177-3AD203B41FA5}">
                      <a16:colId xmlns:a16="http://schemas.microsoft.com/office/drawing/2014/main" val="2533800480"/>
                    </a:ext>
                  </a:extLst>
                </a:gridCol>
                <a:gridCol w="2545939">
                  <a:extLst>
                    <a:ext uri="{9D8B030D-6E8A-4147-A177-3AD203B41FA5}">
                      <a16:colId xmlns:a16="http://schemas.microsoft.com/office/drawing/2014/main" val="29443478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6130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17440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746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plantita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“concrete”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“Micky Mouse”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 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of trunk diameters, 20cm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 for backwash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cm head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 tank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Concrete/PVC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Acceptable flows per 1 filter (L/s)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 7.024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7.024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EA0-6109-4D7E-85C1-591058E4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6EDE-9029-45B7-809A-6EB6D8E8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F31-E516-48E7-9573-0D656F84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C2E0-4BA2-4168-8828-26564AFF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E19953-F80B-4A01-B58C-87CE2775D54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91" y="2225996"/>
            <a:ext cx="128000" cy="25371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25960C7-9CA9-4159-89D0-EE7C386D39E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06" y="2872039"/>
            <a:ext cx="153143" cy="25142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1F9A206-CCCA-474F-B10E-1E0FF9B2EE7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17" y="3677845"/>
            <a:ext cx="160000" cy="26057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09762A6-CAB6-4E90-A1CE-D10CA44B60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24" y="4339900"/>
            <a:ext cx="171429" cy="2582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B0576A0-9D39-4DA2-89E2-A5792251720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77" y="5015063"/>
            <a:ext cx="153143" cy="26057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4AD37F4-FF73-4532-9400-C5D025E46D20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56" y="6366266"/>
            <a:ext cx="164571" cy="26514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DAA839B-81DA-431A-82E0-38D3DADB2A2E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06" y="5704256"/>
            <a:ext cx="160000" cy="2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2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3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56.24299"/>
  <p:tag name="LATEXADDIN" val="\documentclass{article}&#10;\usepackage{amsmath}&#10;\usepackage{xcolor}&#10;\usepackage{ragged2e}&#10;\pagestyle{empty}&#10;\begin{document}&#10;&#10;\definecolor{Monred}{RGB}{172,0,0}&#10;&#10;$&#10;4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0.2437"/>
  <p:tag name="LATEXADDIN" val="\documentclass{article}&#10;\usepackage{amsmath}&#10;\usepackage{xcolor}&#10;\usepackage{ragged2e}&#10;\pagestyle{empty}&#10;\begin{document}&#10;&#10;\definecolor{Monred}{RGB}{172,0,0}&#10;&#10;$&#10;5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53.99323"/>
  <p:tag name="LATEXADDIN" val="\documentclass{article}&#10;\usepackage{amsmath}&#10;\usepackage{xcolor}&#10;\usepackage{ragged2e}&#10;\pagestyle{empty}&#10;\begin{document}&#10;&#10;\definecolor{Monred}{RGB}{172,0,0}&#10;&#10;$&#10;7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usepackage{xcolor}&#10;\usepackage{ragged2e}&#10;\pagestyle{empty}&#10;\begin{document}&#10;&#10;\definecolor{Monred}{RGB}{172,0,0}&#10;&#10;$&#10;6&#10;$&#10;&#10;&#10;\end{document}"/>
  <p:tag name="IGUANATEXSIZE" val="3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5.9055"/>
  <p:tag name="LATEXADDIN" val="\documentclass{article}&#10;\usepackage{amsmath}&#10;\usepackage{xcolor}&#10;\usepackage{ragged2e}&#10;\pagestyle{empty}&#10;\begin{document}&#10;&#10;\definecolor{Monred}{RGB}{172,0,0}&#10;$&#10;Siphon \ Valve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3.7158"/>
  <p:tag name="LATEXADDIN" val="\documentclass{article}&#10;\usepackage{amsmath}&#10;\usepackage{xcolor}&#10;\usepackage{ragged2e}&#10;\pagestyle{empty}&#10;\begin{document}&#10;&#10;\definecolor{Monred}{RGB}{172,0,0}&#10;&#10;$&#10;10cm&#10;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84.402"/>
  <p:tag name="LATEXADDIN" val="\documentclass{article}&#10;\usepackage{amsmath}&#10;\usepackage{xcolor}&#10;\usepackage{ragged2e}&#10;\pagestyle{empty}&#10;\begin{document}&#10;&#10;\definecolor{Monred}{RGB}{172,0,0}&#10;&#10;$Siphon \ Outlet $&#10;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8.4139"/>
  <p:tag name="LATEXADDIN" val="\documentclass{article}&#10;\usepackage{amsmath}&#10;\usepackage{xcolor}&#10;\usepackage{ragged2e}&#10;\pagestyle{empty}&#10;\begin{document}&#10;&#10;\definecolor{Monred}{RGB}{172,0,0}&#10;&#10;$Siphon \ Pipe 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0.6599"/>
  <p:tag name="LATEXADDIN" val="\documentclass{article}&#10;\usepackage{amsmath}&#10;\usepackage{xcolor}&#10;\usepackage{ragged2e}&#10;\pagestyle{empty}&#10;\begin{document}&#10;&#10;\definecolor{Monred}{RGB}{172,0,0}&#10;&#10;$&#10;HL_{BwTotalSS}&#10;$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14777</TotalTime>
  <Words>331</Words>
  <Application>Microsoft Office PowerPoint</Application>
  <PresentationFormat>Widescreen</PresentationFormat>
  <Paragraphs>98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Clare OConnor</cp:lastModifiedBy>
  <cp:revision>46</cp:revision>
  <dcterms:created xsi:type="dcterms:W3CDTF">2018-07-04T15:45:15Z</dcterms:created>
  <dcterms:modified xsi:type="dcterms:W3CDTF">2018-12-06T19:44:20Z</dcterms:modified>
</cp:coreProperties>
</file>