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394" autoAdjust="0"/>
  </p:normalViewPr>
  <p:slideViewPr>
    <p:cSldViewPr snapToGrid="0">
      <p:cViewPr>
        <p:scale>
          <a:sx n="66" d="100"/>
          <a:sy n="66" d="100"/>
        </p:scale>
        <p:origin x="12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2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image" Target="../media/image31.png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6.png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41" Type="http://schemas.openxmlformats.org/officeDocument/2006/relationships/image" Target="../media/image33.png"/><Relationship Id="rId54" Type="http://schemas.openxmlformats.org/officeDocument/2006/relationships/image" Target="../media/image45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3" Type="http://schemas.openxmlformats.org/officeDocument/2006/relationships/image" Target="../media/image18.png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1.png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4" Type="http://schemas.openxmlformats.org/officeDocument/2006/relationships/image" Target="../media/image36.png"/><Relationship Id="rId52" Type="http://schemas.openxmlformats.org/officeDocument/2006/relationships/image" Target="../media/image44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image" Target="../media/image35.png"/><Relationship Id="rId48" Type="http://schemas.openxmlformats.org/officeDocument/2006/relationships/image" Target="../media/image40.png"/><Relationship Id="rId56" Type="http://schemas.openxmlformats.org/officeDocument/2006/relationships/image" Target="../media/image47.png"/><Relationship Id="rId8" Type="http://schemas.openxmlformats.org/officeDocument/2006/relationships/tags" Target="../tags/tag46.xml"/><Relationship Id="rId51" Type="http://schemas.openxmlformats.org/officeDocument/2006/relationships/image" Target="../media/image43.png"/><Relationship Id="rId3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notesSlide" Target="../notesSlides/notesSlide2.xml"/><Relationship Id="rId26" Type="http://schemas.openxmlformats.org/officeDocument/2006/relationships/image" Target="../media/image21.png"/><Relationship Id="rId3" Type="http://schemas.openxmlformats.org/officeDocument/2006/relationships/tags" Target="../tags/tag21.xml"/><Relationship Id="rId21" Type="http://schemas.openxmlformats.org/officeDocument/2006/relationships/image" Target="../media/image16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0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9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28.xml"/><Relationship Id="rId19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274D-E30D-4C74-A103-DDB133B12C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91584" y="2152153"/>
            <a:ext cx="652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7BCC9-7876-431C-A039-9DD222885DAF}"/>
              </a:ext>
            </a:extLst>
          </p:cNvPr>
          <p:cNvCxnSpPr>
            <a:cxnSpLocks/>
          </p:cNvCxnSpPr>
          <p:nvPr/>
        </p:nvCxnSpPr>
        <p:spPr>
          <a:xfrm flipH="1">
            <a:off x="460612" y="545911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793B80-2777-457F-B0A8-77D4E134A638}"/>
              </a:ext>
            </a:extLst>
          </p:cNvPr>
          <p:cNvCxnSpPr>
            <a:cxnSpLocks/>
          </p:cNvCxnSpPr>
          <p:nvPr/>
        </p:nvCxnSpPr>
        <p:spPr>
          <a:xfrm flipH="1">
            <a:off x="1695450" y="727170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A5F1E0-8A2D-40A0-AEFF-E0C4FA005B74}"/>
              </a:ext>
            </a:extLst>
          </p:cNvPr>
          <p:cNvCxnSpPr>
            <a:cxnSpLocks/>
          </p:cNvCxnSpPr>
          <p:nvPr/>
        </p:nvCxnSpPr>
        <p:spPr>
          <a:xfrm flipH="1">
            <a:off x="1645409" y="6374836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E8B011-AD7D-4FCA-B6C8-4C060166AD1D}"/>
              </a:ext>
            </a:extLst>
          </p:cNvPr>
          <p:cNvCxnSpPr>
            <a:cxnSpLocks/>
          </p:cNvCxnSpPr>
          <p:nvPr/>
        </p:nvCxnSpPr>
        <p:spPr>
          <a:xfrm>
            <a:off x="1695450" y="727170"/>
            <a:ext cx="0" cy="5647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59D605-AFDA-4DC4-9963-25A0C8DF5C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1" y="1540911"/>
            <a:ext cx="615619" cy="216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91A6CD-0E54-43D1-B657-5A6845CC1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3" y="1556852"/>
            <a:ext cx="551619" cy="2118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2F05A1-1158-4EFE-8BDB-090D303741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52" y="78007"/>
            <a:ext cx="1539048" cy="27389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987B40-1192-4E85-8FDE-DAE582D582BD}"/>
              </a:ext>
            </a:extLst>
          </p:cNvPr>
          <p:cNvCxnSpPr/>
          <p:nvPr/>
        </p:nvCxnSpPr>
        <p:spPr>
          <a:xfrm flipV="1">
            <a:off x="5217993" y="383766"/>
            <a:ext cx="0" cy="17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3C3F-9994-4698-A0F8-0FB7298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A4B2-24B2-4B5A-B28F-DFEC6F71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5E1-9A9A-43B3-B5C3-F9D77A9B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1C9F-7A9D-4433-9BB1-E52F3F54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F3AD-E8BE-4E5F-B58E-C6994DE1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EA0-6109-4D7E-85C1-591058E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EDE-9029-45B7-809A-6EB6D8E8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19953-F80B-4A01-B58C-87CE2775D54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1" y="2225996"/>
            <a:ext cx="128000" cy="2537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5960C7-9CA9-4159-89D0-EE7C386D39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6" y="2872039"/>
            <a:ext cx="153143" cy="2514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1F9A206-CCCA-474F-B10E-1E0FF9B2EE7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7" y="3677845"/>
            <a:ext cx="160000" cy="2605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09762A6-CAB6-4E90-A1CE-D10CA44B60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4" y="4339900"/>
            <a:ext cx="171429" cy="2582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B0576A0-9D39-4DA2-89E2-A5792251720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7" y="5015063"/>
            <a:ext cx="153143" cy="2605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AD37F4-FF73-4532-9400-C5D025E46D2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56" y="6366266"/>
            <a:ext cx="164571" cy="2651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A839B-81DA-431A-82E0-38D3DADB2A2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6" y="5704256"/>
            <a:ext cx="160000" cy="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2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3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xcolor}&#10;\usepackage{ragged2e}&#10;\pagestyle{empty}&#10;\begin{document}&#10;&#10;\definecolor{Monred}{RGB}{172,0,0}&#10;&#10;$&#10;4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5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xcolor}&#10;\usepackage{ragged2e}&#10;\pagestyle{empty}&#10;\begin{document}&#10;&#10;\definecolor{Monred}{RGB}{172,0,0}&#10;&#10;$&#10;7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6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7469</TotalTime>
  <Words>240</Words>
  <Application>Microsoft Office PowerPoint</Application>
  <PresentationFormat>Widescreen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29</cp:revision>
  <dcterms:created xsi:type="dcterms:W3CDTF">2018-07-04T15:45:15Z</dcterms:created>
  <dcterms:modified xsi:type="dcterms:W3CDTF">2018-10-30T19:30:01Z</dcterms:modified>
</cp:coreProperties>
</file>