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3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image" Target="../media/image31.png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6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image" Target="../media/image33.png"/><Relationship Id="rId54" Type="http://schemas.openxmlformats.org/officeDocument/2006/relationships/image" Target="../media/image4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3" Type="http://schemas.openxmlformats.org/officeDocument/2006/relationships/image" Target="../media/image18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tags" Target="../tags/tag55.xml"/><Relationship Id="rId51" Type="http://schemas.openxmlformats.org/officeDocument/2006/relationships/image" Target="../media/image43.png"/><Relationship Id="rId3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5E1-9A9A-43B3-B5C3-F9D77A9B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1C9F-7A9D-4433-9BB1-E52F3F54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F3AD-E8BE-4E5F-B58E-C6994DE1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14555</TotalTime>
  <Words>249</Words>
  <Application>Microsoft Office PowerPoint</Application>
  <PresentationFormat>Widescreen</PresentationFormat>
  <Paragraphs>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35</cp:revision>
  <dcterms:created xsi:type="dcterms:W3CDTF">2018-07-04T15:45:15Z</dcterms:created>
  <dcterms:modified xsi:type="dcterms:W3CDTF">2018-11-20T18:23:02Z</dcterms:modified>
</cp:coreProperties>
</file>