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6E70D3-D9C7-4463-A6AA-031BD2B01C38}">
  <a:tblStyle styleId="{E16E70D3-D9C7-4463-A6AA-031BD2B01C3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46a079b2f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100"/>
              <a:t>[[Insert your abstract here.]]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US" sz="1100"/>
              <a:t>[[Add a link to your full report here. ]]</a:t>
            </a:r>
            <a:endParaRPr sz="1100"/>
          </a:p>
        </p:txBody>
      </p:sp>
      <p:sp>
        <p:nvSpPr>
          <p:cNvPr id="157" name="Google Shape;157;g346a079b2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6c28823123_0_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EX 3 HA 25 Lawrence</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000"/>
          </a:p>
        </p:txBody>
      </p:sp>
      <p:sp>
        <p:nvSpPr>
          <p:cNvPr id="254" name="Google Shape;254;g6c28823123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6c2e8f0505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6c2e8f050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6c28823123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t>Analysis Carolyn</a:t>
            </a:r>
            <a:endParaRPr sz="1000"/>
          </a:p>
        </p:txBody>
      </p:sp>
      <p:sp>
        <p:nvSpPr>
          <p:cNvPr id="270" name="Google Shape;270;g6c2882312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6c28823123_0_3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Complications Carolyn</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000"/>
          </a:p>
        </p:txBody>
      </p:sp>
      <p:sp>
        <p:nvSpPr>
          <p:cNvPr id="280" name="Google Shape;280;g6c28823123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54d67a4aa5_0_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t>-Lawrence</a:t>
            </a:r>
            <a:endParaRPr sz="1000"/>
          </a:p>
        </p:txBody>
      </p:sp>
      <p:sp>
        <p:nvSpPr>
          <p:cNvPr id="291" name="Google Shape;291;g54d67a4aa5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d8aa0ef8d_0_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t>-Carolyn</a:t>
            </a:r>
            <a:endParaRPr sz="1000"/>
          </a:p>
        </p:txBody>
      </p:sp>
      <p:sp>
        <p:nvSpPr>
          <p:cNvPr id="301" name="Google Shape;301;g1d8aa0ef8d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4e26895c8_3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34e26895c8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From this point on, add any slides with figures that will help support your thesis. You might pull these figures from your Final Report. </a:t>
            </a:r>
            <a:endParaRPr/>
          </a:p>
        </p:txBody>
      </p:sp>
      <p:sp>
        <p:nvSpPr>
          <p:cNvPr id="321" name="Google Shape;3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54d67a4aa5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t>-Carolyn </a:t>
            </a:r>
            <a:endParaRPr sz="1000"/>
          </a:p>
        </p:txBody>
      </p:sp>
      <p:sp>
        <p:nvSpPr>
          <p:cNvPr id="329" name="Google Shape;329;g54d67a4aa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54c07b99bc_0_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sz="1000"/>
              <a:t>-Maya</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Natural Organic Matter (NOM): Present in surface and groundwater. Within Natural Organic Matter, Dissolved Organic Matter (DOM) is a part of NOM </a:t>
            </a:r>
            <a:r>
              <a:rPr lang="en-US" sz="1800">
                <a:solidFill>
                  <a:schemeClr val="dk1"/>
                </a:solidFill>
                <a:latin typeface="Calibri"/>
                <a:ea typeface="Calibri"/>
                <a:cs typeface="Calibri"/>
                <a:sym typeface="Calibri"/>
              </a:rPr>
              <a:t>that results from plant and animal decay</a:t>
            </a:r>
            <a:r>
              <a:rPr lang="en-US" sz="1800">
                <a:solidFill>
                  <a:schemeClr val="dk1"/>
                </a:solidFill>
                <a:latin typeface="Calibri"/>
                <a:ea typeface="Calibri"/>
                <a:cs typeface="Calibri"/>
                <a:sym typeface="Calibri"/>
              </a:rPr>
              <a:t>. Humic acid constitutes a large fraction of DOM. and although they are beneficial to plants because of their stimulation of plant growth and increase of plant disease resistance, they are not beneficial for the drinking water treatment process. </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highlight>
                  <a:srgbClr val="FFFFFF"/>
                </a:highlight>
                <a:latin typeface="Calibri"/>
                <a:ea typeface="Calibri"/>
                <a:cs typeface="Calibri"/>
                <a:sym typeface="Calibri"/>
              </a:rPr>
              <a:t>Humic acid has a negative effect on water quality by causing colour, taste and odor problems</a:t>
            </a:r>
            <a:r>
              <a:rPr lang="en-US" sz="1800">
                <a:solidFill>
                  <a:schemeClr val="dk1"/>
                </a:solidFill>
                <a:latin typeface="Calibri"/>
                <a:ea typeface="Calibri"/>
                <a:cs typeface="Calibri"/>
                <a:sym typeface="Calibri"/>
              </a:rPr>
              <a:t>, </a:t>
            </a:r>
            <a:r>
              <a:rPr lang="en-US" sz="1800">
                <a:solidFill>
                  <a:schemeClr val="dk1"/>
                </a:solidFill>
                <a:highlight>
                  <a:srgbClr val="FFFFFF"/>
                </a:highlight>
                <a:latin typeface="Calibri"/>
                <a:ea typeface="Calibri"/>
                <a:cs typeface="Calibri"/>
                <a:sym typeface="Calibri"/>
              </a:rPr>
              <a:t>increased coagulant and disinfectant doses needed for removal (which in turn results in increased sludge volumes and production of harmful disinfection by-products), biological growth in distribution system, and increased levels of complexed heavy metals and adsorbed organic pollutants.</a:t>
            </a:r>
            <a:endParaRPr sz="1800">
              <a:solidFill>
                <a:schemeClr val="dk1"/>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react with the chlorine to produce trihalomethanes and haloacetic acids, which have carcinogenic effects </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166" name="Google Shape;166;g54c07b99bc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1253c77e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t>-Carolyn</a:t>
            </a:r>
            <a:endParaRPr sz="1000"/>
          </a:p>
          <a:p>
            <a:pPr indent="0" lvl="0" marL="0" rtl="0" algn="l">
              <a:lnSpc>
                <a:spcPct val="115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Last year, the goal was to determine the optimal coagulant dosage for two humic acid concentrations, 5 mg/L and 10mg/L.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After the experiments done with different concentrations of coagulant, the team discovered the optimal dosage for 5 mg/L is 1.6 and for 10mg/L is 1.3 mg/L. The team tried to come up with a mathematical model to calculate the optimal coagulant dosage with known concentration of Humic Acid but the problem was that even with a large change in concentration, the resulting optimal dosage change is small. </a:t>
            </a:r>
            <a:endParaRPr sz="1200">
              <a:solidFill>
                <a:srgbClr val="24292E"/>
              </a:solidFill>
            </a:endParaRPr>
          </a:p>
        </p:txBody>
      </p:sp>
      <p:sp>
        <p:nvSpPr>
          <p:cNvPr id="175" name="Google Shape;175;g111253c77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54c07b99bc_0_8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sz="1000"/>
              <a:t>-Maya</a:t>
            </a:r>
            <a:endParaRPr sz="1000"/>
          </a:p>
          <a:p>
            <a:pPr indent="0" lvl="0" marL="0" marR="0" rtl="0" algn="l">
              <a:lnSpc>
                <a:spcPct val="100000"/>
              </a:lnSpc>
              <a:spcBef>
                <a:spcPts val="0"/>
              </a:spcBef>
              <a:spcAft>
                <a:spcPts val="0"/>
              </a:spcAft>
              <a:buClr>
                <a:srgbClr val="000000"/>
              </a:buClr>
              <a:buSzPts val="1400"/>
              <a:buFont typeface="Arial"/>
              <a:buNone/>
            </a:pPr>
            <a:r>
              <a:t/>
            </a:r>
            <a:endParaRPr sz="1000"/>
          </a:p>
          <a:p>
            <a:pPr indent="0" lvl="0" marL="0" marR="0" rtl="0" algn="l">
              <a:lnSpc>
                <a:spcPct val="100000"/>
              </a:lnSpc>
              <a:spcBef>
                <a:spcPts val="0"/>
              </a:spcBef>
              <a:spcAft>
                <a:spcPts val="0"/>
              </a:spcAft>
              <a:buClr>
                <a:srgbClr val="000000"/>
              </a:buClr>
              <a:buSzPts val="1400"/>
              <a:buFont typeface="Arial"/>
              <a:buNone/>
            </a:pPr>
            <a:r>
              <a:rPr lang="en-US" sz="1800"/>
              <a:t>Three pumps: one for coagulant, HA, and water</a:t>
            </a:r>
            <a:endParaRPr sz="1800"/>
          </a:p>
          <a:p>
            <a:pPr indent="0" lvl="0" marL="0" marR="0" rtl="0" algn="l">
              <a:lnSpc>
                <a:spcPct val="100000"/>
              </a:lnSpc>
              <a:spcBef>
                <a:spcPts val="0"/>
              </a:spcBef>
              <a:spcAft>
                <a:spcPts val="0"/>
              </a:spcAft>
              <a:buClr>
                <a:srgbClr val="000000"/>
              </a:buClr>
              <a:buSzPts val="1400"/>
              <a:buFont typeface="Arial"/>
              <a:buNone/>
            </a:pPr>
            <a:r>
              <a:rPr lang="en-US" sz="1800"/>
              <a:t>Water is pumped from the inlet and combined with the HA, then goes into the turbidimeter</a:t>
            </a:r>
            <a:endParaRPr sz="1800"/>
          </a:p>
          <a:p>
            <a:pPr indent="0" lvl="0" marL="0" marR="0" rtl="0" algn="l">
              <a:lnSpc>
                <a:spcPct val="100000"/>
              </a:lnSpc>
              <a:spcBef>
                <a:spcPts val="0"/>
              </a:spcBef>
              <a:spcAft>
                <a:spcPts val="0"/>
              </a:spcAft>
              <a:buClr>
                <a:srgbClr val="000000"/>
              </a:buClr>
              <a:buSzPts val="1400"/>
              <a:buFont typeface="Arial"/>
              <a:buNone/>
            </a:pPr>
            <a:r>
              <a:rPr lang="en-US" sz="1800"/>
              <a:t>Then combines with coagulant stream and goes into the flocculator, then into the recirculator and sedimentation tank and then the spectrophotomer</a:t>
            </a:r>
            <a:endParaRPr sz="1800"/>
          </a:p>
          <a:p>
            <a:pPr indent="0" lvl="0" marL="0" marR="0" rtl="0" algn="l">
              <a:lnSpc>
                <a:spcPct val="100000"/>
              </a:lnSpc>
              <a:spcBef>
                <a:spcPts val="0"/>
              </a:spcBef>
              <a:spcAft>
                <a:spcPts val="0"/>
              </a:spcAft>
              <a:buClr>
                <a:srgbClr val="000000"/>
              </a:buClr>
              <a:buSzPts val="1400"/>
              <a:buFont typeface="Arial"/>
              <a:buNone/>
            </a:pPr>
            <a:r>
              <a:rPr lang="en-US" sz="1800"/>
              <a:t>Flocs go into the tube settler, then combine with the stream out of the spectrophotomer to go to the wastewater stream out</a:t>
            </a:r>
            <a:endParaRPr sz="1800"/>
          </a:p>
          <a:p>
            <a:pPr indent="0" lvl="0" marL="0" marR="0" rtl="0" algn="l">
              <a:lnSpc>
                <a:spcPct val="100000"/>
              </a:lnSpc>
              <a:spcBef>
                <a:spcPts val="0"/>
              </a:spcBef>
              <a:spcAft>
                <a:spcPts val="0"/>
              </a:spcAft>
              <a:buClr>
                <a:srgbClr val="000000"/>
              </a:buClr>
              <a:buSzPts val="1400"/>
              <a:buFont typeface="Arial"/>
              <a:buNone/>
            </a:pPr>
            <a:r>
              <a:t/>
            </a:r>
            <a:endParaRPr sz="1000"/>
          </a:p>
        </p:txBody>
      </p:sp>
      <p:sp>
        <p:nvSpPr>
          <p:cNvPr id="187" name="Google Shape;187;g54c07b99bc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706fea348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06fea34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Maya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6c28823123_0_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EX 1 HA 15 Maya</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first experiment we did we were not strict on the set-up so we were just waiting for the flocs to form. We observed that the absorbance goes down when we raise the concentration of coagulant. This can be seen when looking at the difference between 1.6 and 2.0 on the table, wherein the change in absorbance is a lot bigger than the change between 2.4 and 2.6. This indicates that there is a limit to how much the coagulant concentration can be increased before it stop having an effect on removing the HA from the water.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(for some concentrations, we were not able to collect sufficient data for analysis)</a:t>
            </a:r>
            <a:endParaRPr sz="1800">
              <a:solidFill>
                <a:schemeClr val="dk1"/>
              </a:solidFill>
            </a:endParaRPr>
          </a:p>
        </p:txBody>
      </p:sp>
      <p:sp>
        <p:nvSpPr>
          <p:cNvPr id="222" name="Google Shape;222;g6c28823123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6c2e8f0505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c2e8f050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6c28823123_0_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EX 2 HA 20 Lawrence</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000"/>
          </a:p>
        </p:txBody>
      </p:sp>
      <p:sp>
        <p:nvSpPr>
          <p:cNvPr id="238" name="Google Shape;238;g6c28823123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6c2e8f0505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c2e8f050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57200" y="205978"/>
            <a:ext cx="8229600" cy="85725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 name="Google Shape;13;p2"/>
          <p:cNvSpPr txBox="1"/>
          <p:nvPr>
            <p:ph idx="1" type="body"/>
          </p:nvPr>
        </p:nvSpPr>
        <p:spPr>
          <a:xfrm>
            <a:off x="457200" y="1200151"/>
            <a:ext cx="8229600" cy="3394472"/>
          </a:xfrm>
          <a:prstGeom prst="rect">
            <a:avLst/>
          </a:prstGeom>
          <a:noFill/>
          <a:ln>
            <a:noFill/>
          </a:ln>
        </p:spPr>
        <p:txBody>
          <a:bodyPr anchorCtr="0" anchor="t" bIns="91425" lIns="91425" spcFirstLastPara="1" rIns="91425" wrap="square" tIns="91425">
            <a:noAutofit/>
          </a:bodyPr>
          <a:lstStyle>
            <a:lvl1pPr indent="-317500" lvl="0" marL="457200" rtl="0" algn="l">
              <a:spcBef>
                <a:spcPts val="580"/>
              </a:spcBef>
              <a:spcAft>
                <a:spcPts val="0"/>
              </a:spcAft>
              <a:buClr>
                <a:schemeClr val="dk1"/>
              </a:buClr>
              <a:buSzPts val="1400"/>
              <a:buFont typeface="Arial"/>
              <a:buChar char="•"/>
              <a:defRPr/>
            </a:lvl1pPr>
            <a:lvl2pPr indent="-317500" lvl="1" marL="914400" rtl="0" algn="l">
              <a:spcBef>
                <a:spcPts val="500"/>
              </a:spcBef>
              <a:spcAft>
                <a:spcPts val="0"/>
              </a:spcAft>
              <a:buClr>
                <a:schemeClr val="dk1"/>
              </a:buClr>
              <a:buSzPts val="1400"/>
              <a:buFont typeface="Arial"/>
              <a:buChar char="–"/>
              <a:defRPr/>
            </a:lvl2pPr>
            <a:lvl3pPr indent="-317500" lvl="2" marL="1371600" rtl="0" algn="l">
              <a:spcBef>
                <a:spcPts val="440"/>
              </a:spcBef>
              <a:spcAft>
                <a:spcPts val="0"/>
              </a:spcAft>
              <a:buClr>
                <a:schemeClr val="dk1"/>
              </a:buClr>
              <a:buSzPts val="1400"/>
              <a:buFont typeface="Arial"/>
              <a:buChar char="•"/>
              <a:defRPr/>
            </a:lvl3pPr>
            <a:lvl4pPr indent="-317500" lvl="3" marL="1828800" rtl="0" algn="l">
              <a:spcBef>
                <a:spcPts val="360"/>
              </a:spcBef>
              <a:spcAft>
                <a:spcPts val="0"/>
              </a:spcAft>
              <a:buClr>
                <a:schemeClr val="dk1"/>
              </a:buClr>
              <a:buSzPts val="1400"/>
              <a:buFont typeface="Arial"/>
              <a:buChar char="–"/>
              <a:defRPr/>
            </a:lvl4pPr>
            <a:lvl5pPr indent="-317500" lvl="4" marL="2286000" rtl="0" algn="l">
              <a:spcBef>
                <a:spcPts val="360"/>
              </a:spcBef>
              <a:spcAft>
                <a:spcPts val="0"/>
              </a:spcAft>
              <a:buClr>
                <a:schemeClr val="dk1"/>
              </a:buClr>
              <a:buSzPts val="1400"/>
              <a:buFont typeface="Arial"/>
              <a:buChar char="»"/>
              <a:defRPr/>
            </a:lvl5pPr>
            <a:lvl6pPr indent="-317500" lvl="5" marL="2743200" rtl="0" algn="l">
              <a:spcBef>
                <a:spcPts val="360"/>
              </a:spcBef>
              <a:spcAft>
                <a:spcPts val="0"/>
              </a:spcAft>
              <a:buClr>
                <a:schemeClr val="dk1"/>
              </a:buClr>
              <a:buSzPts val="1400"/>
              <a:buFont typeface="Arial"/>
              <a:buChar char="•"/>
              <a:defRPr/>
            </a:lvl6pPr>
            <a:lvl7pPr indent="-317500" lvl="6" marL="3200400" rtl="0" algn="l">
              <a:spcBef>
                <a:spcPts val="360"/>
              </a:spcBef>
              <a:spcAft>
                <a:spcPts val="0"/>
              </a:spcAft>
              <a:buClr>
                <a:schemeClr val="dk1"/>
              </a:buClr>
              <a:buSzPts val="1400"/>
              <a:buFont typeface="Arial"/>
              <a:buChar char="•"/>
              <a:defRPr/>
            </a:lvl7pPr>
            <a:lvl8pPr indent="-317500" lvl="7" marL="3657600" rtl="0" algn="l">
              <a:spcBef>
                <a:spcPts val="360"/>
              </a:spcBef>
              <a:spcAft>
                <a:spcPts val="0"/>
              </a:spcAft>
              <a:buClr>
                <a:schemeClr val="dk1"/>
              </a:buClr>
              <a:buSzPts val="1400"/>
              <a:buFont typeface="Arial"/>
              <a:buChar char="•"/>
              <a:defRPr/>
            </a:lvl8pPr>
            <a:lvl9pPr indent="-317500" lvl="8" marL="4114800" rtl="0" algn="l">
              <a:spcBef>
                <a:spcPts val="360"/>
              </a:spcBef>
              <a:spcAft>
                <a:spcPts val="0"/>
              </a:spcAft>
              <a:buClr>
                <a:schemeClr val="dk1"/>
              </a:buClr>
              <a:buSzPts val="1400"/>
              <a:buFont typeface="Arial"/>
              <a:buChar char="•"/>
              <a:defRPr/>
            </a:lvl9pPr>
          </a:lstStyle>
          <a:p/>
        </p:txBody>
      </p:sp>
      <p:sp>
        <p:nvSpPr>
          <p:cNvPr id="14" name="Google Shape;14;p2"/>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15" name="Google Shape;15;p2"/>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16" name="Google Shape;16;p2"/>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05978"/>
            <a:ext cx="8229600" cy="85725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0" name="Google Shape;70;p11"/>
          <p:cNvSpPr txBox="1"/>
          <p:nvPr>
            <p:ph idx="1" type="body"/>
          </p:nvPr>
        </p:nvSpPr>
        <p:spPr>
          <a:xfrm rot="5400000">
            <a:off x="2874764" y="-1217413"/>
            <a:ext cx="3394472"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580"/>
              </a:spcBef>
              <a:spcAft>
                <a:spcPts val="0"/>
              </a:spcAft>
              <a:buClr>
                <a:schemeClr val="dk1"/>
              </a:buClr>
              <a:buSzPts val="1400"/>
              <a:buFont typeface="Arial"/>
              <a:buChar char="•"/>
              <a:defRPr/>
            </a:lvl1pPr>
            <a:lvl2pPr indent="-317500" lvl="1" marL="914400" rtl="0" algn="l">
              <a:spcBef>
                <a:spcPts val="500"/>
              </a:spcBef>
              <a:spcAft>
                <a:spcPts val="0"/>
              </a:spcAft>
              <a:buClr>
                <a:schemeClr val="dk1"/>
              </a:buClr>
              <a:buSzPts val="1400"/>
              <a:buFont typeface="Arial"/>
              <a:buChar char="–"/>
              <a:defRPr/>
            </a:lvl2pPr>
            <a:lvl3pPr indent="-317500" lvl="2" marL="1371600" rtl="0" algn="l">
              <a:spcBef>
                <a:spcPts val="440"/>
              </a:spcBef>
              <a:spcAft>
                <a:spcPts val="0"/>
              </a:spcAft>
              <a:buClr>
                <a:schemeClr val="dk1"/>
              </a:buClr>
              <a:buSzPts val="1400"/>
              <a:buFont typeface="Arial"/>
              <a:buChar char="•"/>
              <a:defRPr/>
            </a:lvl3pPr>
            <a:lvl4pPr indent="-317500" lvl="3" marL="1828800" rtl="0" algn="l">
              <a:spcBef>
                <a:spcPts val="360"/>
              </a:spcBef>
              <a:spcAft>
                <a:spcPts val="0"/>
              </a:spcAft>
              <a:buClr>
                <a:schemeClr val="dk1"/>
              </a:buClr>
              <a:buSzPts val="1400"/>
              <a:buFont typeface="Arial"/>
              <a:buChar char="–"/>
              <a:defRPr/>
            </a:lvl4pPr>
            <a:lvl5pPr indent="-317500" lvl="4" marL="2286000" rtl="0" algn="l">
              <a:spcBef>
                <a:spcPts val="360"/>
              </a:spcBef>
              <a:spcAft>
                <a:spcPts val="0"/>
              </a:spcAft>
              <a:buClr>
                <a:schemeClr val="dk1"/>
              </a:buClr>
              <a:buSzPts val="1400"/>
              <a:buFont typeface="Arial"/>
              <a:buChar char="»"/>
              <a:defRPr/>
            </a:lvl5pPr>
            <a:lvl6pPr indent="-317500" lvl="5" marL="2743200" rtl="0" algn="l">
              <a:spcBef>
                <a:spcPts val="360"/>
              </a:spcBef>
              <a:spcAft>
                <a:spcPts val="0"/>
              </a:spcAft>
              <a:buClr>
                <a:schemeClr val="dk1"/>
              </a:buClr>
              <a:buSzPts val="1400"/>
              <a:buFont typeface="Arial"/>
              <a:buChar char="•"/>
              <a:defRPr/>
            </a:lvl6pPr>
            <a:lvl7pPr indent="-317500" lvl="6" marL="3200400" rtl="0" algn="l">
              <a:spcBef>
                <a:spcPts val="360"/>
              </a:spcBef>
              <a:spcAft>
                <a:spcPts val="0"/>
              </a:spcAft>
              <a:buClr>
                <a:schemeClr val="dk1"/>
              </a:buClr>
              <a:buSzPts val="1400"/>
              <a:buFont typeface="Arial"/>
              <a:buChar char="•"/>
              <a:defRPr/>
            </a:lvl7pPr>
            <a:lvl8pPr indent="-317500" lvl="7" marL="3657600" rtl="0" algn="l">
              <a:spcBef>
                <a:spcPts val="360"/>
              </a:spcBef>
              <a:spcAft>
                <a:spcPts val="0"/>
              </a:spcAft>
              <a:buClr>
                <a:schemeClr val="dk1"/>
              </a:buClr>
              <a:buSzPts val="1400"/>
              <a:buFont typeface="Arial"/>
              <a:buChar char="•"/>
              <a:defRPr/>
            </a:lvl8pPr>
            <a:lvl9pPr indent="-317500" lvl="8" marL="4114800" rtl="0" algn="l">
              <a:spcBef>
                <a:spcPts val="360"/>
              </a:spcBef>
              <a:spcAft>
                <a:spcPts val="0"/>
              </a:spcAft>
              <a:buClr>
                <a:schemeClr val="dk1"/>
              </a:buClr>
              <a:buSzPts val="1400"/>
              <a:buFont typeface="Arial"/>
              <a:buChar char="•"/>
              <a:defRPr/>
            </a:lvl9pPr>
          </a:lstStyle>
          <a:p/>
        </p:txBody>
      </p:sp>
      <p:sp>
        <p:nvSpPr>
          <p:cNvPr id="71" name="Google Shape;71;p11"/>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72" name="Google Shape;72;p11"/>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73" name="Google Shape;73;p11"/>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649569" y="1920676"/>
            <a:ext cx="6144816" cy="2879725"/>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6" name="Google Shape;76;p12"/>
          <p:cNvSpPr txBox="1"/>
          <p:nvPr>
            <p:ph idx="1" type="body"/>
          </p:nvPr>
        </p:nvSpPr>
        <p:spPr>
          <a:xfrm rot="5400000">
            <a:off x="1812331" y="-884436"/>
            <a:ext cx="6144816" cy="8489950"/>
          </a:xfrm>
          <a:prstGeom prst="rect">
            <a:avLst/>
          </a:prstGeom>
          <a:noFill/>
          <a:ln>
            <a:noFill/>
          </a:ln>
        </p:spPr>
        <p:txBody>
          <a:bodyPr anchorCtr="0" anchor="t" bIns="91425" lIns="91425" spcFirstLastPara="1" rIns="91425" wrap="square" tIns="91425">
            <a:noAutofit/>
          </a:bodyPr>
          <a:lstStyle>
            <a:lvl1pPr indent="-317500" lvl="0" marL="457200" rtl="0" algn="l">
              <a:spcBef>
                <a:spcPts val="580"/>
              </a:spcBef>
              <a:spcAft>
                <a:spcPts val="0"/>
              </a:spcAft>
              <a:buClr>
                <a:schemeClr val="dk1"/>
              </a:buClr>
              <a:buSzPts val="1400"/>
              <a:buFont typeface="Arial"/>
              <a:buChar char="•"/>
              <a:defRPr/>
            </a:lvl1pPr>
            <a:lvl2pPr indent="-317500" lvl="1" marL="914400" rtl="0" algn="l">
              <a:spcBef>
                <a:spcPts val="500"/>
              </a:spcBef>
              <a:spcAft>
                <a:spcPts val="0"/>
              </a:spcAft>
              <a:buClr>
                <a:schemeClr val="dk1"/>
              </a:buClr>
              <a:buSzPts val="1400"/>
              <a:buFont typeface="Arial"/>
              <a:buChar char="–"/>
              <a:defRPr/>
            </a:lvl2pPr>
            <a:lvl3pPr indent="-317500" lvl="2" marL="1371600" rtl="0" algn="l">
              <a:spcBef>
                <a:spcPts val="440"/>
              </a:spcBef>
              <a:spcAft>
                <a:spcPts val="0"/>
              </a:spcAft>
              <a:buClr>
                <a:schemeClr val="dk1"/>
              </a:buClr>
              <a:buSzPts val="1400"/>
              <a:buFont typeface="Arial"/>
              <a:buChar char="•"/>
              <a:defRPr/>
            </a:lvl3pPr>
            <a:lvl4pPr indent="-317500" lvl="3" marL="1828800" rtl="0" algn="l">
              <a:spcBef>
                <a:spcPts val="360"/>
              </a:spcBef>
              <a:spcAft>
                <a:spcPts val="0"/>
              </a:spcAft>
              <a:buClr>
                <a:schemeClr val="dk1"/>
              </a:buClr>
              <a:buSzPts val="1400"/>
              <a:buFont typeface="Arial"/>
              <a:buChar char="–"/>
              <a:defRPr/>
            </a:lvl4pPr>
            <a:lvl5pPr indent="-317500" lvl="4" marL="2286000" rtl="0" algn="l">
              <a:spcBef>
                <a:spcPts val="360"/>
              </a:spcBef>
              <a:spcAft>
                <a:spcPts val="0"/>
              </a:spcAft>
              <a:buClr>
                <a:schemeClr val="dk1"/>
              </a:buClr>
              <a:buSzPts val="1400"/>
              <a:buFont typeface="Arial"/>
              <a:buChar char="»"/>
              <a:defRPr/>
            </a:lvl5pPr>
            <a:lvl6pPr indent="-317500" lvl="5" marL="2743200" rtl="0" algn="l">
              <a:spcBef>
                <a:spcPts val="360"/>
              </a:spcBef>
              <a:spcAft>
                <a:spcPts val="0"/>
              </a:spcAft>
              <a:buClr>
                <a:schemeClr val="dk1"/>
              </a:buClr>
              <a:buSzPts val="1400"/>
              <a:buFont typeface="Arial"/>
              <a:buChar char="•"/>
              <a:defRPr/>
            </a:lvl6pPr>
            <a:lvl7pPr indent="-317500" lvl="6" marL="3200400" rtl="0" algn="l">
              <a:spcBef>
                <a:spcPts val="360"/>
              </a:spcBef>
              <a:spcAft>
                <a:spcPts val="0"/>
              </a:spcAft>
              <a:buClr>
                <a:schemeClr val="dk1"/>
              </a:buClr>
              <a:buSzPts val="1400"/>
              <a:buFont typeface="Arial"/>
              <a:buChar char="•"/>
              <a:defRPr/>
            </a:lvl7pPr>
            <a:lvl8pPr indent="-317500" lvl="7" marL="3657600" rtl="0" algn="l">
              <a:spcBef>
                <a:spcPts val="360"/>
              </a:spcBef>
              <a:spcAft>
                <a:spcPts val="0"/>
              </a:spcAft>
              <a:buClr>
                <a:schemeClr val="dk1"/>
              </a:buClr>
              <a:buSzPts val="1400"/>
              <a:buFont typeface="Arial"/>
              <a:buChar char="•"/>
              <a:defRPr/>
            </a:lvl8pPr>
            <a:lvl9pPr indent="-317500" lvl="8" marL="4114800" rtl="0" algn="l">
              <a:spcBef>
                <a:spcPts val="360"/>
              </a:spcBef>
              <a:spcAft>
                <a:spcPts val="0"/>
              </a:spcAft>
              <a:buClr>
                <a:schemeClr val="dk1"/>
              </a:buClr>
              <a:buSzPts val="1400"/>
              <a:buFont typeface="Arial"/>
              <a:buChar char="•"/>
              <a:defRPr/>
            </a:lvl9pPr>
          </a:lstStyle>
          <a:p/>
        </p:txBody>
      </p:sp>
      <p:sp>
        <p:nvSpPr>
          <p:cNvPr id="77" name="Google Shape;77;p12"/>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78" name="Google Shape;78;p12"/>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79" name="Google Shape;79;p12"/>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6" name="Shape 86"/>
        <p:cNvGrpSpPr/>
        <p:nvPr/>
      </p:nvGrpSpPr>
      <p:grpSpPr>
        <a:xfrm>
          <a:off x="0" y="0"/>
          <a:ext cx="0" cy="0"/>
          <a:chOff x="0" y="0"/>
          <a:chExt cx="0" cy="0"/>
        </a:xfrm>
      </p:grpSpPr>
      <p:sp>
        <p:nvSpPr>
          <p:cNvPr id="87" name="Google Shape;87;p1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88" name="Google Shape;88;p14"/>
          <p:cNvSpPr txBox="1"/>
          <p:nvPr>
            <p:ph idx="1" type="body"/>
          </p:nvPr>
        </p:nvSpPr>
        <p:spPr>
          <a:xfrm>
            <a:off x="457200" y="1200151"/>
            <a:ext cx="8229600" cy="3394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58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5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44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89" name="Google Shape;89;p1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90" name="Google Shape;90;p1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91" name="Google Shape;91;p14"/>
          <p:cNvSpPr txBox="1"/>
          <p:nvPr>
            <p:ph idx="12" type="sldNum"/>
          </p:nvPr>
        </p:nvSpPr>
        <p:spPr>
          <a:xfrm>
            <a:off x="6553200" y="4767263"/>
            <a:ext cx="2133600" cy="273900"/>
          </a:xfrm>
          <a:prstGeom prst="rect">
            <a:avLst/>
          </a:prstGeom>
          <a:noFill/>
          <a:ln>
            <a:noFill/>
          </a:ln>
        </p:spPr>
        <p:txBody>
          <a:bodyPr anchorCtr="0" anchor="ctr" bIns="40800" lIns="81625" spcFirstLastPara="1" rIns="81625" wrap="square" tIns="408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p15"/>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94" name="Google Shape;94;p15"/>
          <p:cNvSpPr txBox="1"/>
          <p:nvPr>
            <p:ph idx="1" type="subTitle"/>
          </p:nvPr>
        </p:nvSpPr>
        <p:spPr>
          <a:xfrm>
            <a:off x="1371600" y="2914650"/>
            <a:ext cx="6400800" cy="1314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580"/>
              </a:spcBef>
              <a:spcAft>
                <a:spcPts val="0"/>
              </a:spcAft>
              <a:buClr>
                <a:srgbClr val="888888"/>
              </a:buClr>
              <a:buSzPts val="1400"/>
              <a:buFont typeface="Arial"/>
              <a:buNone/>
              <a:defRPr b="0" i="0" sz="1400" u="none" cap="none" strike="noStrike">
                <a:solidFill>
                  <a:srgbClr val="000000"/>
                </a:solidFill>
                <a:latin typeface="Arial"/>
                <a:ea typeface="Arial"/>
                <a:cs typeface="Arial"/>
                <a:sym typeface="Arial"/>
              </a:defRPr>
            </a:lvl1pPr>
            <a:lvl2pPr lvl="1" marR="0" rtl="0" algn="ctr">
              <a:lnSpc>
                <a:spcPct val="100000"/>
              </a:lnSpc>
              <a:spcBef>
                <a:spcPts val="500"/>
              </a:spcBef>
              <a:spcAft>
                <a:spcPts val="0"/>
              </a:spcAft>
              <a:buClr>
                <a:srgbClr val="888888"/>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440"/>
              </a:spcBef>
              <a:spcAft>
                <a:spcPts val="0"/>
              </a:spcAft>
              <a:buClr>
                <a:srgbClr val="888888"/>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360"/>
              </a:spcBef>
              <a:spcAft>
                <a:spcPts val="0"/>
              </a:spcAft>
              <a:buClr>
                <a:srgbClr val="888888"/>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360"/>
              </a:spcBef>
              <a:spcAft>
                <a:spcPts val="0"/>
              </a:spcAft>
              <a:buClr>
                <a:srgbClr val="888888"/>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360"/>
              </a:spcBef>
              <a:spcAft>
                <a:spcPts val="0"/>
              </a:spcAft>
              <a:buClr>
                <a:srgbClr val="888888"/>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360"/>
              </a:spcBef>
              <a:spcAft>
                <a:spcPts val="0"/>
              </a:spcAft>
              <a:buClr>
                <a:srgbClr val="888888"/>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360"/>
              </a:spcBef>
              <a:spcAft>
                <a:spcPts val="0"/>
              </a:spcAft>
              <a:buClr>
                <a:srgbClr val="888888"/>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360"/>
              </a:spcBef>
              <a:spcAft>
                <a:spcPts val="0"/>
              </a:spcAft>
              <a:buClr>
                <a:srgbClr val="888888"/>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5" name="Google Shape;95;p1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96" name="Google Shape;96;p1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97" name="Google Shape;97;p15"/>
          <p:cNvSpPr txBox="1"/>
          <p:nvPr>
            <p:ph idx="12" type="sldNum"/>
          </p:nvPr>
        </p:nvSpPr>
        <p:spPr>
          <a:xfrm>
            <a:off x="6553200" y="4767263"/>
            <a:ext cx="2133600" cy="273900"/>
          </a:xfrm>
          <a:prstGeom prst="rect">
            <a:avLst/>
          </a:prstGeom>
          <a:noFill/>
          <a:ln>
            <a:noFill/>
          </a:ln>
        </p:spPr>
        <p:txBody>
          <a:bodyPr anchorCtr="0" anchor="ctr" bIns="40800" lIns="81625" spcFirstLastPara="1" rIns="81625" wrap="square" tIns="408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p16"/>
          <p:cNvSpPr txBox="1"/>
          <p:nvPr>
            <p:ph type="title"/>
          </p:nvPr>
        </p:nvSpPr>
        <p:spPr>
          <a:xfrm>
            <a:off x="722313" y="3305176"/>
            <a:ext cx="7772400" cy="1021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00" name="Google Shape;100;p16"/>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58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50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44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36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36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36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36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36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36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9pPr>
          </a:lstStyle>
          <a:p/>
        </p:txBody>
      </p:sp>
      <p:sp>
        <p:nvSpPr>
          <p:cNvPr id="101" name="Google Shape;101;p16"/>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02" name="Google Shape;102;p16"/>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03" name="Google Shape;103;p16"/>
          <p:cNvSpPr txBox="1"/>
          <p:nvPr>
            <p:ph idx="12" type="sldNum"/>
          </p:nvPr>
        </p:nvSpPr>
        <p:spPr>
          <a:xfrm>
            <a:off x="6553200" y="4767263"/>
            <a:ext cx="2133600" cy="273900"/>
          </a:xfrm>
          <a:prstGeom prst="rect">
            <a:avLst/>
          </a:prstGeom>
          <a:noFill/>
          <a:ln>
            <a:noFill/>
          </a:ln>
        </p:spPr>
        <p:txBody>
          <a:bodyPr anchorCtr="0" anchor="ctr" bIns="40800" lIns="81625" spcFirstLastPara="1" rIns="81625" wrap="square" tIns="408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4" name="Shape 104"/>
        <p:cNvGrpSpPr/>
        <p:nvPr/>
      </p:nvGrpSpPr>
      <p:grpSpPr>
        <a:xfrm>
          <a:off x="0" y="0"/>
          <a:ext cx="0" cy="0"/>
          <a:chOff x="0" y="0"/>
          <a:chExt cx="0" cy="0"/>
        </a:xfrm>
      </p:grpSpPr>
      <p:sp>
        <p:nvSpPr>
          <p:cNvPr id="105" name="Google Shape;105;p1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06" name="Google Shape;106;p17"/>
          <p:cNvSpPr txBox="1"/>
          <p:nvPr>
            <p:ph idx="1" type="body"/>
          </p:nvPr>
        </p:nvSpPr>
        <p:spPr>
          <a:xfrm>
            <a:off x="639764" y="1679972"/>
            <a:ext cx="5684700" cy="4752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58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5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44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07" name="Google Shape;107;p17"/>
          <p:cNvSpPr txBox="1"/>
          <p:nvPr>
            <p:ph idx="2" type="body"/>
          </p:nvPr>
        </p:nvSpPr>
        <p:spPr>
          <a:xfrm>
            <a:off x="6477000" y="1679972"/>
            <a:ext cx="5684700" cy="4752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58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5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44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08" name="Google Shape;108;p1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09" name="Google Shape;109;p1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10" name="Google Shape;110;p17"/>
          <p:cNvSpPr txBox="1"/>
          <p:nvPr>
            <p:ph idx="12" type="sldNum"/>
          </p:nvPr>
        </p:nvSpPr>
        <p:spPr>
          <a:xfrm>
            <a:off x="6553200" y="4767263"/>
            <a:ext cx="2133600" cy="273900"/>
          </a:xfrm>
          <a:prstGeom prst="rect">
            <a:avLst/>
          </a:prstGeom>
          <a:noFill/>
          <a:ln>
            <a:noFill/>
          </a:ln>
        </p:spPr>
        <p:txBody>
          <a:bodyPr anchorCtr="0" anchor="ctr" bIns="40800" lIns="81625" spcFirstLastPara="1" rIns="81625" wrap="square" tIns="408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1" name="Shape 111"/>
        <p:cNvGrpSpPr/>
        <p:nvPr/>
      </p:nvGrpSpPr>
      <p:grpSpPr>
        <a:xfrm>
          <a:off x="0" y="0"/>
          <a:ext cx="0" cy="0"/>
          <a:chOff x="0" y="0"/>
          <a:chExt cx="0" cy="0"/>
        </a:xfrm>
      </p:grpSpPr>
      <p:sp>
        <p:nvSpPr>
          <p:cNvPr id="112" name="Google Shape;112;p18"/>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13" name="Google Shape;113;p18"/>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58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50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44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36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36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36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36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36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36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9pPr>
          </a:lstStyle>
          <a:p/>
        </p:txBody>
      </p:sp>
      <p:sp>
        <p:nvSpPr>
          <p:cNvPr id="114" name="Google Shape;114;p18"/>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58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5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44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15" name="Google Shape;115;p18"/>
          <p:cNvSpPr txBox="1"/>
          <p:nvPr>
            <p:ph idx="3" type="body"/>
          </p:nvPr>
        </p:nvSpPr>
        <p:spPr>
          <a:xfrm>
            <a:off x="4645026" y="1151335"/>
            <a:ext cx="4041900" cy="4797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58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50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44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36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36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36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36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36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36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9pPr>
          </a:lstStyle>
          <a:p/>
        </p:txBody>
      </p:sp>
      <p:sp>
        <p:nvSpPr>
          <p:cNvPr id="116" name="Google Shape;116;p18"/>
          <p:cNvSpPr txBox="1"/>
          <p:nvPr>
            <p:ph idx="4" type="body"/>
          </p:nvPr>
        </p:nvSpPr>
        <p:spPr>
          <a:xfrm>
            <a:off x="4645026" y="1631156"/>
            <a:ext cx="4041900" cy="2963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58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5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44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17" name="Google Shape;117;p1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18" name="Google Shape;118;p1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19" name="Google Shape;119;p18"/>
          <p:cNvSpPr txBox="1"/>
          <p:nvPr>
            <p:ph idx="12" type="sldNum"/>
          </p:nvPr>
        </p:nvSpPr>
        <p:spPr>
          <a:xfrm>
            <a:off x="6553200" y="4767263"/>
            <a:ext cx="2133600" cy="273900"/>
          </a:xfrm>
          <a:prstGeom prst="rect">
            <a:avLst/>
          </a:prstGeom>
          <a:noFill/>
          <a:ln>
            <a:noFill/>
          </a:ln>
        </p:spPr>
        <p:txBody>
          <a:bodyPr anchorCtr="0" anchor="ctr" bIns="40800" lIns="81625" spcFirstLastPara="1" rIns="81625" wrap="square" tIns="408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19"/>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22" name="Google Shape;122;p19"/>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23" name="Google Shape;123;p19"/>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24" name="Google Shape;124;p19"/>
          <p:cNvSpPr txBox="1"/>
          <p:nvPr>
            <p:ph idx="12" type="sldNum"/>
          </p:nvPr>
        </p:nvSpPr>
        <p:spPr>
          <a:xfrm>
            <a:off x="6553200" y="4767263"/>
            <a:ext cx="2133600" cy="273900"/>
          </a:xfrm>
          <a:prstGeom prst="rect">
            <a:avLst/>
          </a:prstGeom>
          <a:noFill/>
          <a:ln>
            <a:noFill/>
          </a:ln>
        </p:spPr>
        <p:txBody>
          <a:bodyPr anchorCtr="0" anchor="ctr" bIns="40800" lIns="81625" spcFirstLastPara="1" rIns="81625" wrap="square" tIns="408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0"/>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27" name="Google Shape;127;p20"/>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28" name="Google Shape;128;p20"/>
          <p:cNvSpPr txBox="1"/>
          <p:nvPr>
            <p:ph idx="12" type="sldNum"/>
          </p:nvPr>
        </p:nvSpPr>
        <p:spPr>
          <a:xfrm>
            <a:off x="6553200" y="4767263"/>
            <a:ext cx="2133600" cy="273900"/>
          </a:xfrm>
          <a:prstGeom prst="rect">
            <a:avLst/>
          </a:prstGeom>
          <a:noFill/>
          <a:ln>
            <a:noFill/>
          </a:ln>
        </p:spPr>
        <p:txBody>
          <a:bodyPr anchorCtr="0" anchor="ctr" bIns="40800" lIns="81625" spcFirstLastPara="1" rIns="81625" wrap="square" tIns="408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p21"/>
          <p:cNvSpPr txBox="1"/>
          <p:nvPr>
            <p:ph type="title"/>
          </p:nvPr>
        </p:nvSpPr>
        <p:spPr>
          <a:xfrm>
            <a:off x="457201" y="204787"/>
            <a:ext cx="3008400" cy="8715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31" name="Google Shape;131;p21"/>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58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5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44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32" name="Google Shape;132;p21"/>
          <p:cNvSpPr txBox="1"/>
          <p:nvPr>
            <p:ph idx="2" type="body"/>
          </p:nvPr>
        </p:nvSpPr>
        <p:spPr>
          <a:xfrm>
            <a:off x="457201" y="1076326"/>
            <a:ext cx="3008400" cy="3518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58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50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44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36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36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36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36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36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36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9pPr>
          </a:lstStyle>
          <a:p/>
        </p:txBody>
      </p:sp>
      <p:sp>
        <p:nvSpPr>
          <p:cNvPr id="133" name="Google Shape;133;p21"/>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34" name="Google Shape;134;p21"/>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35" name="Google Shape;135;p21"/>
          <p:cNvSpPr txBox="1"/>
          <p:nvPr>
            <p:ph idx="12" type="sldNum"/>
          </p:nvPr>
        </p:nvSpPr>
        <p:spPr>
          <a:xfrm>
            <a:off x="6553200" y="4767263"/>
            <a:ext cx="2133600" cy="273900"/>
          </a:xfrm>
          <a:prstGeom prst="rect">
            <a:avLst/>
          </a:prstGeom>
          <a:noFill/>
          <a:ln>
            <a:noFill/>
          </a:ln>
        </p:spPr>
        <p:txBody>
          <a:bodyPr anchorCtr="0" anchor="ctr" bIns="40800" lIns="81625" spcFirstLastPara="1" rIns="81625" wrap="square" tIns="408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685800" y="1597819"/>
            <a:ext cx="7772400" cy="1102519"/>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9" name="Google Shape;19;p3"/>
          <p:cNvSpPr txBox="1"/>
          <p:nvPr>
            <p:ph idx="1" type="subTitle"/>
          </p:nvPr>
        </p:nvSpPr>
        <p:spPr>
          <a:xfrm>
            <a:off x="1371600" y="2914650"/>
            <a:ext cx="6400800" cy="1314450"/>
          </a:xfrm>
          <a:prstGeom prst="rect">
            <a:avLst/>
          </a:prstGeom>
          <a:noFill/>
          <a:ln>
            <a:noFill/>
          </a:ln>
        </p:spPr>
        <p:txBody>
          <a:bodyPr anchorCtr="0" anchor="t" bIns="91425" lIns="91425" spcFirstLastPara="1" rIns="91425" wrap="square" tIns="91425">
            <a:noAutofit/>
          </a:bodyPr>
          <a:lstStyle>
            <a:lvl1pPr indent="0" lvl="0" marL="0" marR="0" rtl="0" algn="ctr">
              <a:spcBef>
                <a:spcPts val="580"/>
              </a:spcBef>
              <a:spcAft>
                <a:spcPts val="0"/>
              </a:spcAft>
              <a:buClr>
                <a:srgbClr val="888888"/>
              </a:buClr>
              <a:buSzPts val="1400"/>
              <a:buFont typeface="Arial"/>
              <a:buNone/>
              <a:defRPr/>
            </a:lvl1pPr>
            <a:lvl2pPr indent="-1779" lvl="1" marL="408179" marR="0" rtl="0" algn="ctr">
              <a:spcBef>
                <a:spcPts val="500"/>
              </a:spcBef>
              <a:spcAft>
                <a:spcPts val="0"/>
              </a:spcAft>
              <a:buClr>
                <a:srgbClr val="888888"/>
              </a:buClr>
              <a:buSzPts val="1400"/>
              <a:buFont typeface="Arial"/>
              <a:buNone/>
              <a:defRPr/>
            </a:lvl2pPr>
            <a:lvl3pPr indent="-3558" lvl="2" marL="816358" marR="0" rtl="0" algn="ctr">
              <a:spcBef>
                <a:spcPts val="440"/>
              </a:spcBef>
              <a:spcAft>
                <a:spcPts val="0"/>
              </a:spcAft>
              <a:buClr>
                <a:srgbClr val="888888"/>
              </a:buClr>
              <a:buSzPts val="1400"/>
              <a:buFont typeface="Arial"/>
              <a:buNone/>
              <a:defRPr/>
            </a:lvl3pPr>
            <a:lvl4pPr indent="-5336" lvl="3" marL="1224537" marR="0" rtl="0" algn="ctr">
              <a:spcBef>
                <a:spcPts val="360"/>
              </a:spcBef>
              <a:spcAft>
                <a:spcPts val="0"/>
              </a:spcAft>
              <a:buClr>
                <a:srgbClr val="888888"/>
              </a:buClr>
              <a:buSzPts val="1400"/>
              <a:buFont typeface="Arial"/>
              <a:buNone/>
              <a:defRPr/>
            </a:lvl4pPr>
            <a:lvl5pPr indent="-7116" lvl="4" marL="1632716" marR="0" rtl="0" algn="ctr">
              <a:spcBef>
                <a:spcPts val="360"/>
              </a:spcBef>
              <a:spcAft>
                <a:spcPts val="0"/>
              </a:spcAft>
              <a:buClr>
                <a:srgbClr val="888888"/>
              </a:buClr>
              <a:buSzPts val="1400"/>
              <a:buFont typeface="Arial"/>
              <a:buNone/>
              <a:defRPr/>
            </a:lvl5pPr>
            <a:lvl6pPr indent="-8895" lvl="5" marL="2040895" marR="0" rtl="0" algn="ctr">
              <a:spcBef>
                <a:spcPts val="360"/>
              </a:spcBef>
              <a:spcAft>
                <a:spcPts val="0"/>
              </a:spcAft>
              <a:buClr>
                <a:srgbClr val="888888"/>
              </a:buClr>
              <a:buSzPts val="1400"/>
              <a:buFont typeface="Arial"/>
              <a:buNone/>
              <a:defRPr/>
            </a:lvl6pPr>
            <a:lvl7pPr indent="-10673" lvl="6" marL="2449074" marR="0" rtl="0" algn="ctr">
              <a:spcBef>
                <a:spcPts val="360"/>
              </a:spcBef>
              <a:spcAft>
                <a:spcPts val="0"/>
              </a:spcAft>
              <a:buClr>
                <a:srgbClr val="888888"/>
              </a:buClr>
              <a:buSzPts val="1400"/>
              <a:buFont typeface="Arial"/>
              <a:buNone/>
              <a:defRPr/>
            </a:lvl7pPr>
            <a:lvl8pPr indent="-12452" lvl="7" marL="2857253" marR="0" rtl="0" algn="ctr">
              <a:spcBef>
                <a:spcPts val="360"/>
              </a:spcBef>
              <a:spcAft>
                <a:spcPts val="0"/>
              </a:spcAft>
              <a:buClr>
                <a:srgbClr val="888888"/>
              </a:buClr>
              <a:buSzPts val="1400"/>
              <a:buFont typeface="Arial"/>
              <a:buNone/>
              <a:defRPr/>
            </a:lvl8pPr>
            <a:lvl9pPr indent="-1532" lvl="8" marL="3265432" marR="0" rtl="0" algn="ctr">
              <a:spcBef>
                <a:spcPts val="360"/>
              </a:spcBef>
              <a:spcAft>
                <a:spcPts val="0"/>
              </a:spcAft>
              <a:buClr>
                <a:srgbClr val="888888"/>
              </a:buClr>
              <a:buSzPts val="1400"/>
              <a:buFont typeface="Arial"/>
              <a:buNone/>
              <a:defRPr/>
            </a:lvl9pPr>
          </a:lstStyle>
          <a:p/>
        </p:txBody>
      </p:sp>
      <p:sp>
        <p:nvSpPr>
          <p:cNvPr id="20" name="Google Shape;20;p3"/>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21" name="Google Shape;21;p3"/>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22" name="Google Shape;22;p3"/>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22"/>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38" name="Google Shape;138;p22"/>
          <p:cNvSpPr/>
          <p:nvPr>
            <p:ph idx="2" type="pic"/>
          </p:nvPr>
        </p:nvSpPr>
        <p:spPr>
          <a:xfrm>
            <a:off x="1792288" y="459581"/>
            <a:ext cx="5486400" cy="30861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None/>
              <a:defRPr/>
            </a:lvl1pPr>
          </a:lstStyle>
          <a:p/>
        </p:txBody>
      </p:sp>
      <p:sp>
        <p:nvSpPr>
          <p:cNvPr id="139" name="Google Shape;139;p22"/>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58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50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44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36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36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36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36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36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36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9pPr>
          </a:lstStyle>
          <a:p/>
        </p:txBody>
      </p:sp>
      <p:sp>
        <p:nvSpPr>
          <p:cNvPr id="140" name="Google Shape;140;p22"/>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41" name="Google Shape;141;p22"/>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42" name="Google Shape;142;p22"/>
          <p:cNvSpPr txBox="1"/>
          <p:nvPr>
            <p:ph idx="12" type="sldNum"/>
          </p:nvPr>
        </p:nvSpPr>
        <p:spPr>
          <a:xfrm>
            <a:off x="6553200" y="4767263"/>
            <a:ext cx="2133600" cy="273900"/>
          </a:xfrm>
          <a:prstGeom prst="rect">
            <a:avLst/>
          </a:prstGeom>
          <a:noFill/>
          <a:ln>
            <a:noFill/>
          </a:ln>
        </p:spPr>
        <p:txBody>
          <a:bodyPr anchorCtr="0" anchor="ctr" bIns="40800" lIns="81625" spcFirstLastPara="1" rIns="81625" wrap="square" tIns="408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p2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45" name="Google Shape;145;p23"/>
          <p:cNvSpPr txBox="1"/>
          <p:nvPr>
            <p:ph idx="1" type="body"/>
          </p:nvPr>
        </p:nvSpPr>
        <p:spPr>
          <a:xfrm rot="5400000">
            <a:off x="2874750" y="-1217399"/>
            <a:ext cx="3394500" cy="82296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58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5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44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46" name="Google Shape;146;p23"/>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47" name="Google Shape;147;p2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48" name="Google Shape;148;p23"/>
          <p:cNvSpPr txBox="1"/>
          <p:nvPr>
            <p:ph idx="12" type="sldNum"/>
          </p:nvPr>
        </p:nvSpPr>
        <p:spPr>
          <a:xfrm>
            <a:off x="6553200" y="4767263"/>
            <a:ext cx="2133600" cy="273900"/>
          </a:xfrm>
          <a:prstGeom prst="rect">
            <a:avLst/>
          </a:prstGeom>
          <a:noFill/>
          <a:ln>
            <a:noFill/>
          </a:ln>
        </p:spPr>
        <p:txBody>
          <a:bodyPr anchorCtr="0" anchor="ctr" bIns="40800" lIns="81625" spcFirstLastPara="1" rIns="81625" wrap="square" tIns="408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24"/>
          <p:cNvSpPr txBox="1"/>
          <p:nvPr>
            <p:ph type="title"/>
          </p:nvPr>
        </p:nvSpPr>
        <p:spPr>
          <a:xfrm rot="5400000">
            <a:off x="7649540" y="1920730"/>
            <a:ext cx="6144900" cy="28797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51" name="Google Shape;151;p24"/>
          <p:cNvSpPr txBox="1"/>
          <p:nvPr>
            <p:ph idx="1" type="body"/>
          </p:nvPr>
        </p:nvSpPr>
        <p:spPr>
          <a:xfrm rot="5400000">
            <a:off x="1812264" y="-884419"/>
            <a:ext cx="6144900" cy="84900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58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5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44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52" name="Google Shape;152;p2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53" name="Google Shape;153;p2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54" name="Google Shape;154;p24"/>
          <p:cNvSpPr txBox="1"/>
          <p:nvPr>
            <p:ph idx="12" type="sldNum"/>
          </p:nvPr>
        </p:nvSpPr>
        <p:spPr>
          <a:xfrm>
            <a:off x="6553200" y="4767263"/>
            <a:ext cx="2133600" cy="273900"/>
          </a:xfrm>
          <a:prstGeom prst="rect">
            <a:avLst/>
          </a:prstGeom>
          <a:noFill/>
          <a:ln>
            <a:noFill/>
          </a:ln>
        </p:spPr>
        <p:txBody>
          <a:bodyPr anchorCtr="0" anchor="ctr" bIns="40800" lIns="81625" spcFirstLastPara="1" rIns="81625" wrap="square" tIns="408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3305176"/>
            <a:ext cx="7772400" cy="1021556"/>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 name="Google Shape;25;p4"/>
          <p:cNvSpPr txBox="1"/>
          <p:nvPr>
            <p:ph idx="1" type="body"/>
          </p:nvPr>
        </p:nvSpPr>
        <p:spPr>
          <a:xfrm>
            <a:off x="722313" y="2180035"/>
            <a:ext cx="7772400" cy="1125140"/>
          </a:xfrm>
          <a:prstGeom prst="rect">
            <a:avLst/>
          </a:prstGeom>
          <a:noFill/>
          <a:ln>
            <a:noFill/>
          </a:ln>
        </p:spPr>
        <p:txBody>
          <a:bodyPr anchorCtr="0" anchor="b" bIns="91425" lIns="91425" spcFirstLastPara="1" rIns="91425" wrap="square" tIns="91425">
            <a:noAutofit/>
          </a:bodyPr>
          <a:lstStyle>
            <a:lvl1pPr indent="-228600" lvl="0" marL="457200" rtl="0">
              <a:spcBef>
                <a:spcPts val="580"/>
              </a:spcBef>
              <a:spcAft>
                <a:spcPts val="0"/>
              </a:spcAft>
              <a:buClr>
                <a:srgbClr val="888888"/>
              </a:buClr>
              <a:buSzPts val="1400"/>
              <a:buFont typeface="Calibri"/>
              <a:buNone/>
              <a:defRPr/>
            </a:lvl1pPr>
            <a:lvl2pPr indent="-228600" lvl="1" marL="914400" rtl="0">
              <a:spcBef>
                <a:spcPts val="500"/>
              </a:spcBef>
              <a:spcAft>
                <a:spcPts val="0"/>
              </a:spcAft>
              <a:buClr>
                <a:srgbClr val="888888"/>
              </a:buClr>
              <a:buSzPts val="1400"/>
              <a:buFont typeface="Calibri"/>
              <a:buNone/>
              <a:defRPr/>
            </a:lvl2pPr>
            <a:lvl3pPr indent="-228600" lvl="2" marL="1371600" rtl="0">
              <a:spcBef>
                <a:spcPts val="440"/>
              </a:spcBef>
              <a:spcAft>
                <a:spcPts val="0"/>
              </a:spcAft>
              <a:buClr>
                <a:srgbClr val="888888"/>
              </a:buClr>
              <a:buSzPts val="1400"/>
              <a:buFont typeface="Calibri"/>
              <a:buNone/>
              <a:defRPr/>
            </a:lvl3pPr>
            <a:lvl4pPr indent="-228600" lvl="3" marL="1828800" rtl="0">
              <a:spcBef>
                <a:spcPts val="360"/>
              </a:spcBef>
              <a:spcAft>
                <a:spcPts val="0"/>
              </a:spcAft>
              <a:buClr>
                <a:srgbClr val="888888"/>
              </a:buClr>
              <a:buSzPts val="1400"/>
              <a:buFont typeface="Calibri"/>
              <a:buNone/>
              <a:defRPr/>
            </a:lvl4pPr>
            <a:lvl5pPr indent="-228600" lvl="4" marL="2286000" rtl="0">
              <a:spcBef>
                <a:spcPts val="360"/>
              </a:spcBef>
              <a:spcAft>
                <a:spcPts val="0"/>
              </a:spcAft>
              <a:buClr>
                <a:srgbClr val="888888"/>
              </a:buClr>
              <a:buSzPts val="1400"/>
              <a:buFont typeface="Calibri"/>
              <a:buNone/>
              <a:defRPr/>
            </a:lvl5pPr>
            <a:lvl6pPr indent="-228600" lvl="5" marL="2743200" rtl="0">
              <a:spcBef>
                <a:spcPts val="360"/>
              </a:spcBef>
              <a:spcAft>
                <a:spcPts val="0"/>
              </a:spcAft>
              <a:buClr>
                <a:srgbClr val="888888"/>
              </a:buClr>
              <a:buSzPts val="1400"/>
              <a:buFont typeface="Calibri"/>
              <a:buNone/>
              <a:defRPr/>
            </a:lvl6pPr>
            <a:lvl7pPr indent="-228600" lvl="6" marL="3200400" rtl="0">
              <a:spcBef>
                <a:spcPts val="360"/>
              </a:spcBef>
              <a:spcAft>
                <a:spcPts val="0"/>
              </a:spcAft>
              <a:buClr>
                <a:srgbClr val="888888"/>
              </a:buClr>
              <a:buSzPts val="1400"/>
              <a:buFont typeface="Calibri"/>
              <a:buNone/>
              <a:defRPr/>
            </a:lvl7pPr>
            <a:lvl8pPr indent="-228600" lvl="7" marL="3657600" rtl="0">
              <a:spcBef>
                <a:spcPts val="360"/>
              </a:spcBef>
              <a:spcAft>
                <a:spcPts val="0"/>
              </a:spcAft>
              <a:buClr>
                <a:srgbClr val="888888"/>
              </a:buClr>
              <a:buSzPts val="1400"/>
              <a:buFont typeface="Calibri"/>
              <a:buNone/>
              <a:defRPr/>
            </a:lvl8pPr>
            <a:lvl9pPr indent="-228600" lvl="8" marL="4114800" rtl="0">
              <a:spcBef>
                <a:spcPts val="360"/>
              </a:spcBef>
              <a:spcAft>
                <a:spcPts val="0"/>
              </a:spcAft>
              <a:buClr>
                <a:srgbClr val="888888"/>
              </a:buClr>
              <a:buSzPts val="1400"/>
              <a:buFont typeface="Calibri"/>
              <a:buNone/>
              <a:defRPr/>
            </a:lvl9pPr>
          </a:lstStyle>
          <a:p/>
        </p:txBody>
      </p:sp>
      <p:sp>
        <p:nvSpPr>
          <p:cNvPr id="26" name="Google Shape;26;p4"/>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27" name="Google Shape;27;p4"/>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28" name="Google Shape;28;p4"/>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05978"/>
            <a:ext cx="8229600" cy="85725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1" name="Google Shape;31;p5"/>
          <p:cNvSpPr txBox="1"/>
          <p:nvPr>
            <p:ph idx="1" type="body"/>
          </p:nvPr>
        </p:nvSpPr>
        <p:spPr>
          <a:xfrm>
            <a:off x="639764" y="1679972"/>
            <a:ext cx="5684837" cy="4752975"/>
          </a:xfrm>
          <a:prstGeom prst="rect">
            <a:avLst/>
          </a:prstGeom>
          <a:noFill/>
          <a:ln>
            <a:noFill/>
          </a:ln>
        </p:spPr>
        <p:txBody>
          <a:bodyPr anchorCtr="0" anchor="t" bIns="91425" lIns="91425" spcFirstLastPara="1" rIns="91425" wrap="square" tIns="91425">
            <a:noAutofit/>
          </a:bodyPr>
          <a:lstStyle>
            <a:lvl1pPr indent="-317500" lvl="0" marL="457200" rtl="0">
              <a:spcBef>
                <a:spcPts val="580"/>
              </a:spcBef>
              <a:spcAft>
                <a:spcPts val="0"/>
              </a:spcAft>
              <a:buSzPts val="1400"/>
              <a:buChar char="•"/>
              <a:defRPr/>
            </a:lvl1pPr>
            <a:lvl2pPr indent="-317500" lvl="1" marL="914400" rtl="0">
              <a:spcBef>
                <a:spcPts val="500"/>
              </a:spcBef>
              <a:spcAft>
                <a:spcPts val="0"/>
              </a:spcAft>
              <a:buSzPts val="1400"/>
              <a:buChar char="–"/>
              <a:defRPr/>
            </a:lvl2pPr>
            <a:lvl3pPr indent="-317500" lvl="2" marL="1371600" rtl="0">
              <a:spcBef>
                <a:spcPts val="440"/>
              </a:spcBef>
              <a:spcAft>
                <a:spcPts val="0"/>
              </a:spcAft>
              <a:buSzPts val="1400"/>
              <a:buChar char="•"/>
              <a:defRPr/>
            </a:lvl3pPr>
            <a:lvl4pPr indent="-317500" lvl="3" marL="1828800" rtl="0">
              <a:spcBef>
                <a:spcPts val="360"/>
              </a:spcBef>
              <a:spcAft>
                <a:spcPts val="0"/>
              </a:spcAft>
              <a:buSzPts val="1400"/>
              <a:buChar char="–"/>
              <a:defRPr/>
            </a:lvl4pPr>
            <a:lvl5pPr indent="-317500" lvl="4" marL="2286000" rtl="0">
              <a:spcBef>
                <a:spcPts val="360"/>
              </a:spcBef>
              <a:spcAft>
                <a:spcPts val="0"/>
              </a:spcAft>
              <a:buSzPts val="1400"/>
              <a:buChar char="»"/>
              <a:defRPr/>
            </a:lvl5pPr>
            <a:lvl6pPr indent="-317500" lvl="5" marL="2743200" rtl="0">
              <a:spcBef>
                <a:spcPts val="360"/>
              </a:spcBef>
              <a:spcAft>
                <a:spcPts val="0"/>
              </a:spcAft>
              <a:buSzPts val="1400"/>
              <a:buChar char="•"/>
              <a:defRPr/>
            </a:lvl6pPr>
            <a:lvl7pPr indent="-317500" lvl="6" marL="3200400" rtl="0">
              <a:spcBef>
                <a:spcPts val="360"/>
              </a:spcBef>
              <a:spcAft>
                <a:spcPts val="0"/>
              </a:spcAft>
              <a:buSzPts val="1400"/>
              <a:buChar char="•"/>
              <a:defRPr/>
            </a:lvl7pPr>
            <a:lvl8pPr indent="-317500" lvl="7" marL="3657600" rtl="0">
              <a:spcBef>
                <a:spcPts val="360"/>
              </a:spcBef>
              <a:spcAft>
                <a:spcPts val="0"/>
              </a:spcAft>
              <a:buSzPts val="1400"/>
              <a:buChar char="•"/>
              <a:defRPr/>
            </a:lvl8pPr>
            <a:lvl9pPr indent="-317500" lvl="8" marL="4114800" rtl="0">
              <a:spcBef>
                <a:spcPts val="360"/>
              </a:spcBef>
              <a:spcAft>
                <a:spcPts val="0"/>
              </a:spcAft>
              <a:buSzPts val="1400"/>
              <a:buChar char="•"/>
              <a:defRPr/>
            </a:lvl9pPr>
          </a:lstStyle>
          <a:p/>
        </p:txBody>
      </p:sp>
      <p:sp>
        <p:nvSpPr>
          <p:cNvPr id="32" name="Google Shape;32;p5"/>
          <p:cNvSpPr txBox="1"/>
          <p:nvPr>
            <p:ph idx="2" type="body"/>
          </p:nvPr>
        </p:nvSpPr>
        <p:spPr>
          <a:xfrm>
            <a:off x="6477000" y="1679972"/>
            <a:ext cx="5684838" cy="4752975"/>
          </a:xfrm>
          <a:prstGeom prst="rect">
            <a:avLst/>
          </a:prstGeom>
          <a:noFill/>
          <a:ln>
            <a:noFill/>
          </a:ln>
        </p:spPr>
        <p:txBody>
          <a:bodyPr anchorCtr="0" anchor="t" bIns="91425" lIns="91425" spcFirstLastPara="1" rIns="91425" wrap="square" tIns="91425">
            <a:noAutofit/>
          </a:bodyPr>
          <a:lstStyle>
            <a:lvl1pPr indent="-317500" lvl="0" marL="457200" rtl="0">
              <a:spcBef>
                <a:spcPts val="580"/>
              </a:spcBef>
              <a:spcAft>
                <a:spcPts val="0"/>
              </a:spcAft>
              <a:buSzPts val="1400"/>
              <a:buChar char="•"/>
              <a:defRPr/>
            </a:lvl1pPr>
            <a:lvl2pPr indent="-317500" lvl="1" marL="914400" rtl="0">
              <a:spcBef>
                <a:spcPts val="500"/>
              </a:spcBef>
              <a:spcAft>
                <a:spcPts val="0"/>
              </a:spcAft>
              <a:buSzPts val="1400"/>
              <a:buChar char="–"/>
              <a:defRPr/>
            </a:lvl2pPr>
            <a:lvl3pPr indent="-317500" lvl="2" marL="1371600" rtl="0">
              <a:spcBef>
                <a:spcPts val="440"/>
              </a:spcBef>
              <a:spcAft>
                <a:spcPts val="0"/>
              </a:spcAft>
              <a:buSzPts val="1400"/>
              <a:buChar char="•"/>
              <a:defRPr/>
            </a:lvl3pPr>
            <a:lvl4pPr indent="-317500" lvl="3" marL="1828800" rtl="0">
              <a:spcBef>
                <a:spcPts val="360"/>
              </a:spcBef>
              <a:spcAft>
                <a:spcPts val="0"/>
              </a:spcAft>
              <a:buSzPts val="1400"/>
              <a:buChar char="–"/>
              <a:defRPr/>
            </a:lvl4pPr>
            <a:lvl5pPr indent="-317500" lvl="4" marL="2286000" rtl="0">
              <a:spcBef>
                <a:spcPts val="360"/>
              </a:spcBef>
              <a:spcAft>
                <a:spcPts val="0"/>
              </a:spcAft>
              <a:buSzPts val="1400"/>
              <a:buChar char="»"/>
              <a:defRPr/>
            </a:lvl5pPr>
            <a:lvl6pPr indent="-317500" lvl="5" marL="2743200" rtl="0">
              <a:spcBef>
                <a:spcPts val="360"/>
              </a:spcBef>
              <a:spcAft>
                <a:spcPts val="0"/>
              </a:spcAft>
              <a:buSzPts val="1400"/>
              <a:buChar char="•"/>
              <a:defRPr/>
            </a:lvl6pPr>
            <a:lvl7pPr indent="-317500" lvl="6" marL="3200400" rtl="0">
              <a:spcBef>
                <a:spcPts val="360"/>
              </a:spcBef>
              <a:spcAft>
                <a:spcPts val="0"/>
              </a:spcAft>
              <a:buSzPts val="1400"/>
              <a:buChar char="•"/>
              <a:defRPr/>
            </a:lvl7pPr>
            <a:lvl8pPr indent="-317500" lvl="7" marL="3657600" rtl="0">
              <a:spcBef>
                <a:spcPts val="360"/>
              </a:spcBef>
              <a:spcAft>
                <a:spcPts val="0"/>
              </a:spcAft>
              <a:buSzPts val="1400"/>
              <a:buChar char="•"/>
              <a:defRPr/>
            </a:lvl8pPr>
            <a:lvl9pPr indent="-317500" lvl="8" marL="4114800" rtl="0">
              <a:spcBef>
                <a:spcPts val="360"/>
              </a:spcBef>
              <a:spcAft>
                <a:spcPts val="0"/>
              </a:spcAft>
              <a:buSzPts val="1400"/>
              <a:buChar char="•"/>
              <a:defRPr/>
            </a:lvl9pPr>
          </a:lstStyle>
          <a:p/>
        </p:txBody>
      </p:sp>
      <p:sp>
        <p:nvSpPr>
          <p:cNvPr id="33" name="Google Shape;33;p5"/>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34" name="Google Shape;34;p5"/>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35" name="Google Shape;35;p5"/>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05978"/>
            <a:ext cx="8229600" cy="85725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8" name="Google Shape;38;p6"/>
          <p:cNvSpPr txBox="1"/>
          <p:nvPr>
            <p:ph idx="1" type="body"/>
          </p:nvPr>
        </p:nvSpPr>
        <p:spPr>
          <a:xfrm>
            <a:off x="457200" y="1151335"/>
            <a:ext cx="4040188" cy="479822"/>
          </a:xfrm>
          <a:prstGeom prst="rect">
            <a:avLst/>
          </a:prstGeom>
          <a:noFill/>
          <a:ln>
            <a:noFill/>
          </a:ln>
        </p:spPr>
        <p:txBody>
          <a:bodyPr anchorCtr="0" anchor="b" bIns="91425" lIns="91425" spcFirstLastPara="1" rIns="91425" wrap="square" tIns="91425">
            <a:noAutofit/>
          </a:bodyPr>
          <a:lstStyle>
            <a:lvl1pPr indent="-228600" lvl="0" marL="457200" rtl="0">
              <a:spcBef>
                <a:spcPts val="580"/>
              </a:spcBef>
              <a:spcAft>
                <a:spcPts val="0"/>
              </a:spcAft>
              <a:buSzPts val="1400"/>
              <a:buFont typeface="Calibri"/>
              <a:buNone/>
              <a:defRPr/>
            </a:lvl1pPr>
            <a:lvl2pPr indent="-228600" lvl="1" marL="914400" rtl="0">
              <a:spcBef>
                <a:spcPts val="500"/>
              </a:spcBef>
              <a:spcAft>
                <a:spcPts val="0"/>
              </a:spcAft>
              <a:buSzPts val="1400"/>
              <a:buFont typeface="Calibri"/>
              <a:buNone/>
              <a:defRPr/>
            </a:lvl2pPr>
            <a:lvl3pPr indent="-228600" lvl="2" marL="1371600" rtl="0">
              <a:spcBef>
                <a:spcPts val="440"/>
              </a:spcBef>
              <a:spcAft>
                <a:spcPts val="0"/>
              </a:spcAft>
              <a:buSzPts val="1400"/>
              <a:buFont typeface="Calibri"/>
              <a:buNone/>
              <a:defRPr/>
            </a:lvl3pPr>
            <a:lvl4pPr indent="-228600" lvl="3" marL="1828800" rtl="0">
              <a:spcBef>
                <a:spcPts val="360"/>
              </a:spcBef>
              <a:spcAft>
                <a:spcPts val="0"/>
              </a:spcAft>
              <a:buSzPts val="1400"/>
              <a:buFont typeface="Calibri"/>
              <a:buNone/>
              <a:defRPr/>
            </a:lvl4pPr>
            <a:lvl5pPr indent="-228600" lvl="4" marL="2286000" rtl="0">
              <a:spcBef>
                <a:spcPts val="360"/>
              </a:spcBef>
              <a:spcAft>
                <a:spcPts val="0"/>
              </a:spcAft>
              <a:buSzPts val="1400"/>
              <a:buFont typeface="Calibri"/>
              <a:buNone/>
              <a:defRPr/>
            </a:lvl5pPr>
            <a:lvl6pPr indent="-228600" lvl="5" marL="2743200" rtl="0">
              <a:spcBef>
                <a:spcPts val="360"/>
              </a:spcBef>
              <a:spcAft>
                <a:spcPts val="0"/>
              </a:spcAft>
              <a:buSzPts val="1400"/>
              <a:buFont typeface="Calibri"/>
              <a:buNone/>
              <a:defRPr/>
            </a:lvl6pPr>
            <a:lvl7pPr indent="-228600" lvl="6" marL="3200400" rtl="0">
              <a:spcBef>
                <a:spcPts val="360"/>
              </a:spcBef>
              <a:spcAft>
                <a:spcPts val="0"/>
              </a:spcAft>
              <a:buSzPts val="1400"/>
              <a:buFont typeface="Calibri"/>
              <a:buNone/>
              <a:defRPr/>
            </a:lvl7pPr>
            <a:lvl8pPr indent="-228600" lvl="7" marL="3657600" rtl="0">
              <a:spcBef>
                <a:spcPts val="360"/>
              </a:spcBef>
              <a:spcAft>
                <a:spcPts val="0"/>
              </a:spcAft>
              <a:buSzPts val="1400"/>
              <a:buFont typeface="Calibri"/>
              <a:buNone/>
              <a:defRPr/>
            </a:lvl8pPr>
            <a:lvl9pPr indent="-228600" lvl="8" marL="4114800" rtl="0">
              <a:spcBef>
                <a:spcPts val="360"/>
              </a:spcBef>
              <a:spcAft>
                <a:spcPts val="0"/>
              </a:spcAft>
              <a:buSzPts val="1400"/>
              <a:buFont typeface="Calibri"/>
              <a:buNone/>
              <a:defRPr/>
            </a:lvl9pPr>
          </a:lstStyle>
          <a:p/>
        </p:txBody>
      </p:sp>
      <p:sp>
        <p:nvSpPr>
          <p:cNvPr id="39" name="Google Shape;39;p6"/>
          <p:cNvSpPr txBox="1"/>
          <p:nvPr>
            <p:ph idx="2" type="body"/>
          </p:nvPr>
        </p:nvSpPr>
        <p:spPr>
          <a:xfrm>
            <a:off x="457200" y="1631156"/>
            <a:ext cx="4040188" cy="2963466"/>
          </a:xfrm>
          <a:prstGeom prst="rect">
            <a:avLst/>
          </a:prstGeom>
          <a:noFill/>
          <a:ln>
            <a:noFill/>
          </a:ln>
        </p:spPr>
        <p:txBody>
          <a:bodyPr anchorCtr="0" anchor="t" bIns="91425" lIns="91425" spcFirstLastPara="1" rIns="91425" wrap="square" tIns="91425">
            <a:noAutofit/>
          </a:bodyPr>
          <a:lstStyle>
            <a:lvl1pPr indent="-317500" lvl="0" marL="457200" rtl="0">
              <a:spcBef>
                <a:spcPts val="580"/>
              </a:spcBef>
              <a:spcAft>
                <a:spcPts val="0"/>
              </a:spcAft>
              <a:buSzPts val="1400"/>
              <a:buChar char="•"/>
              <a:defRPr/>
            </a:lvl1pPr>
            <a:lvl2pPr indent="-317500" lvl="1" marL="914400" rtl="0">
              <a:spcBef>
                <a:spcPts val="500"/>
              </a:spcBef>
              <a:spcAft>
                <a:spcPts val="0"/>
              </a:spcAft>
              <a:buSzPts val="1400"/>
              <a:buChar char="–"/>
              <a:defRPr/>
            </a:lvl2pPr>
            <a:lvl3pPr indent="-317500" lvl="2" marL="1371600" rtl="0">
              <a:spcBef>
                <a:spcPts val="440"/>
              </a:spcBef>
              <a:spcAft>
                <a:spcPts val="0"/>
              </a:spcAft>
              <a:buSzPts val="1400"/>
              <a:buChar char="•"/>
              <a:defRPr/>
            </a:lvl3pPr>
            <a:lvl4pPr indent="-317500" lvl="3" marL="1828800" rtl="0">
              <a:spcBef>
                <a:spcPts val="360"/>
              </a:spcBef>
              <a:spcAft>
                <a:spcPts val="0"/>
              </a:spcAft>
              <a:buSzPts val="1400"/>
              <a:buChar char="–"/>
              <a:defRPr/>
            </a:lvl4pPr>
            <a:lvl5pPr indent="-317500" lvl="4" marL="2286000" rtl="0">
              <a:spcBef>
                <a:spcPts val="360"/>
              </a:spcBef>
              <a:spcAft>
                <a:spcPts val="0"/>
              </a:spcAft>
              <a:buSzPts val="1400"/>
              <a:buChar char="»"/>
              <a:defRPr/>
            </a:lvl5pPr>
            <a:lvl6pPr indent="-317500" lvl="5" marL="2743200" rtl="0">
              <a:spcBef>
                <a:spcPts val="360"/>
              </a:spcBef>
              <a:spcAft>
                <a:spcPts val="0"/>
              </a:spcAft>
              <a:buSzPts val="1400"/>
              <a:buChar char="•"/>
              <a:defRPr/>
            </a:lvl6pPr>
            <a:lvl7pPr indent="-317500" lvl="6" marL="3200400" rtl="0">
              <a:spcBef>
                <a:spcPts val="360"/>
              </a:spcBef>
              <a:spcAft>
                <a:spcPts val="0"/>
              </a:spcAft>
              <a:buSzPts val="1400"/>
              <a:buChar char="•"/>
              <a:defRPr/>
            </a:lvl7pPr>
            <a:lvl8pPr indent="-317500" lvl="7" marL="3657600" rtl="0">
              <a:spcBef>
                <a:spcPts val="360"/>
              </a:spcBef>
              <a:spcAft>
                <a:spcPts val="0"/>
              </a:spcAft>
              <a:buSzPts val="1400"/>
              <a:buChar char="•"/>
              <a:defRPr/>
            </a:lvl8pPr>
            <a:lvl9pPr indent="-317500" lvl="8" marL="4114800" rtl="0">
              <a:spcBef>
                <a:spcPts val="360"/>
              </a:spcBef>
              <a:spcAft>
                <a:spcPts val="0"/>
              </a:spcAft>
              <a:buSzPts val="1400"/>
              <a:buChar char="•"/>
              <a:defRPr/>
            </a:lvl9pPr>
          </a:lstStyle>
          <a:p/>
        </p:txBody>
      </p:sp>
      <p:sp>
        <p:nvSpPr>
          <p:cNvPr id="40" name="Google Shape;40;p6"/>
          <p:cNvSpPr txBox="1"/>
          <p:nvPr>
            <p:ph idx="3" type="body"/>
          </p:nvPr>
        </p:nvSpPr>
        <p:spPr>
          <a:xfrm>
            <a:off x="4645026" y="1151335"/>
            <a:ext cx="4041775" cy="479822"/>
          </a:xfrm>
          <a:prstGeom prst="rect">
            <a:avLst/>
          </a:prstGeom>
          <a:noFill/>
          <a:ln>
            <a:noFill/>
          </a:ln>
        </p:spPr>
        <p:txBody>
          <a:bodyPr anchorCtr="0" anchor="b" bIns="91425" lIns="91425" spcFirstLastPara="1" rIns="91425" wrap="square" tIns="91425">
            <a:noAutofit/>
          </a:bodyPr>
          <a:lstStyle>
            <a:lvl1pPr indent="-228600" lvl="0" marL="457200" rtl="0">
              <a:spcBef>
                <a:spcPts val="580"/>
              </a:spcBef>
              <a:spcAft>
                <a:spcPts val="0"/>
              </a:spcAft>
              <a:buSzPts val="1400"/>
              <a:buFont typeface="Calibri"/>
              <a:buNone/>
              <a:defRPr/>
            </a:lvl1pPr>
            <a:lvl2pPr indent="-228600" lvl="1" marL="914400" rtl="0">
              <a:spcBef>
                <a:spcPts val="500"/>
              </a:spcBef>
              <a:spcAft>
                <a:spcPts val="0"/>
              </a:spcAft>
              <a:buSzPts val="1400"/>
              <a:buFont typeface="Calibri"/>
              <a:buNone/>
              <a:defRPr/>
            </a:lvl2pPr>
            <a:lvl3pPr indent="-228600" lvl="2" marL="1371600" rtl="0">
              <a:spcBef>
                <a:spcPts val="440"/>
              </a:spcBef>
              <a:spcAft>
                <a:spcPts val="0"/>
              </a:spcAft>
              <a:buSzPts val="1400"/>
              <a:buFont typeface="Calibri"/>
              <a:buNone/>
              <a:defRPr/>
            </a:lvl3pPr>
            <a:lvl4pPr indent="-228600" lvl="3" marL="1828800" rtl="0">
              <a:spcBef>
                <a:spcPts val="360"/>
              </a:spcBef>
              <a:spcAft>
                <a:spcPts val="0"/>
              </a:spcAft>
              <a:buSzPts val="1400"/>
              <a:buFont typeface="Calibri"/>
              <a:buNone/>
              <a:defRPr/>
            </a:lvl4pPr>
            <a:lvl5pPr indent="-228600" lvl="4" marL="2286000" rtl="0">
              <a:spcBef>
                <a:spcPts val="360"/>
              </a:spcBef>
              <a:spcAft>
                <a:spcPts val="0"/>
              </a:spcAft>
              <a:buSzPts val="1400"/>
              <a:buFont typeface="Calibri"/>
              <a:buNone/>
              <a:defRPr/>
            </a:lvl5pPr>
            <a:lvl6pPr indent="-228600" lvl="5" marL="2743200" rtl="0">
              <a:spcBef>
                <a:spcPts val="360"/>
              </a:spcBef>
              <a:spcAft>
                <a:spcPts val="0"/>
              </a:spcAft>
              <a:buSzPts val="1400"/>
              <a:buFont typeface="Calibri"/>
              <a:buNone/>
              <a:defRPr/>
            </a:lvl6pPr>
            <a:lvl7pPr indent="-228600" lvl="6" marL="3200400" rtl="0">
              <a:spcBef>
                <a:spcPts val="360"/>
              </a:spcBef>
              <a:spcAft>
                <a:spcPts val="0"/>
              </a:spcAft>
              <a:buSzPts val="1400"/>
              <a:buFont typeface="Calibri"/>
              <a:buNone/>
              <a:defRPr/>
            </a:lvl7pPr>
            <a:lvl8pPr indent="-228600" lvl="7" marL="3657600" rtl="0">
              <a:spcBef>
                <a:spcPts val="360"/>
              </a:spcBef>
              <a:spcAft>
                <a:spcPts val="0"/>
              </a:spcAft>
              <a:buSzPts val="1400"/>
              <a:buFont typeface="Calibri"/>
              <a:buNone/>
              <a:defRPr/>
            </a:lvl8pPr>
            <a:lvl9pPr indent="-228600" lvl="8" marL="4114800" rtl="0">
              <a:spcBef>
                <a:spcPts val="360"/>
              </a:spcBef>
              <a:spcAft>
                <a:spcPts val="0"/>
              </a:spcAft>
              <a:buSzPts val="1400"/>
              <a:buFont typeface="Calibri"/>
              <a:buNone/>
              <a:defRPr/>
            </a:lvl9pPr>
          </a:lstStyle>
          <a:p/>
        </p:txBody>
      </p:sp>
      <p:sp>
        <p:nvSpPr>
          <p:cNvPr id="41" name="Google Shape;41;p6"/>
          <p:cNvSpPr txBox="1"/>
          <p:nvPr>
            <p:ph idx="4" type="body"/>
          </p:nvPr>
        </p:nvSpPr>
        <p:spPr>
          <a:xfrm>
            <a:off x="4645026" y="1631156"/>
            <a:ext cx="4041775" cy="2963466"/>
          </a:xfrm>
          <a:prstGeom prst="rect">
            <a:avLst/>
          </a:prstGeom>
          <a:noFill/>
          <a:ln>
            <a:noFill/>
          </a:ln>
        </p:spPr>
        <p:txBody>
          <a:bodyPr anchorCtr="0" anchor="t" bIns="91425" lIns="91425" spcFirstLastPara="1" rIns="91425" wrap="square" tIns="91425">
            <a:noAutofit/>
          </a:bodyPr>
          <a:lstStyle>
            <a:lvl1pPr indent="-317500" lvl="0" marL="457200" rtl="0">
              <a:spcBef>
                <a:spcPts val="580"/>
              </a:spcBef>
              <a:spcAft>
                <a:spcPts val="0"/>
              </a:spcAft>
              <a:buSzPts val="1400"/>
              <a:buChar char="•"/>
              <a:defRPr/>
            </a:lvl1pPr>
            <a:lvl2pPr indent="-317500" lvl="1" marL="914400" rtl="0">
              <a:spcBef>
                <a:spcPts val="500"/>
              </a:spcBef>
              <a:spcAft>
                <a:spcPts val="0"/>
              </a:spcAft>
              <a:buSzPts val="1400"/>
              <a:buChar char="–"/>
              <a:defRPr/>
            </a:lvl2pPr>
            <a:lvl3pPr indent="-317500" lvl="2" marL="1371600" rtl="0">
              <a:spcBef>
                <a:spcPts val="440"/>
              </a:spcBef>
              <a:spcAft>
                <a:spcPts val="0"/>
              </a:spcAft>
              <a:buSzPts val="1400"/>
              <a:buChar char="•"/>
              <a:defRPr/>
            </a:lvl3pPr>
            <a:lvl4pPr indent="-317500" lvl="3" marL="1828800" rtl="0">
              <a:spcBef>
                <a:spcPts val="360"/>
              </a:spcBef>
              <a:spcAft>
                <a:spcPts val="0"/>
              </a:spcAft>
              <a:buSzPts val="1400"/>
              <a:buChar char="–"/>
              <a:defRPr/>
            </a:lvl4pPr>
            <a:lvl5pPr indent="-317500" lvl="4" marL="2286000" rtl="0">
              <a:spcBef>
                <a:spcPts val="360"/>
              </a:spcBef>
              <a:spcAft>
                <a:spcPts val="0"/>
              </a:spcAft>
              <a:buSzPts val="1400"/>
              <a:buChar char="»"/>
              <a:defRPr/>
            </a:lvl5pPr>
            <a:lvl6pPr indent="-317500" lvl="5" marL="2743200" rtl="0">
              <a:spcBef>
                <a:spcPts val="360"/>
              </a:spcBef>
              <a:spcAft>
                <a:spcPts val="0"/>
              </a:spcAft>
              <a:buSzPts val="1400"/>
              <a:buChar char="•"/>
              <a:defRPr/>
            </a:lvl6pPr>
            <a:lvl7pPr indent="-317500" lvl="6" marL="3200400" rtl="0">
              <a:spcBef>
                <a:spcPts val="360"/>
              </a:spcBef>
              <a:spcAft>
                <a:spcPts val="0"/>
              </a:spcAft>
              <a:buSzPts val="1400"/>
              <a:buChar char="•"/>
              <a:defRPr/>
            </a:lvl7pPr>
            <a:lvl8pPr indent="-317500" lvl="7" marL="3657600" rtl="0">
              <a:spcBef>
                <a:spcPts val="360"/>
              </a:spcBef>
              <a:spcAft>
                <a:spcPts val="0"/>
              </a:spcAft>
              <a:buSzPts val="1400"/>
              <a:buChar char="•"/>
              <a:defRPr/>
            </a:lvl8pPr>
            <a:lvl9pPr indent="-317500" lvl="8" marL="4114800" rtl="0">
              <a:spcBef>
                <a:spcPts val="360"/>
              </a:spcBef>
              <a:spcAft>
                <a:spcPts val="0"/>
              </a:spcAft>
              <a:buSzPts val="1400"/>
              <a:buChar char="•"/>
              <a:defRPr/>
            </a:lvl9pPr>
          </a:lstStyle>
          <a:p/>
        </p:txBody>
      </p:sp>
      <p:sp>
        <p:nvSpPr>
          <p:cNvPr id="42" name="Google Shape;42;p6"/>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43" name="Google Shape;43;p6"/>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44" name="Google Shape;44;p6"/>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05978"/>
            <a:ext cx="8229600" cy="85725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7" name="Google Shape;47;p7"/>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48" name="Google Shape;48;p7"/>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49" name="Google Shape;49;p7"/>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52" name="Google Shape;52;p8"/>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53" name="Google Shape;53;p8"/>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1" y="204787"/>
            <a:ext cx="3008313" cy="8715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6" name="Google Shape;56;p9"/>
          <p:cNvSpPr txBox="1"/>
          <p:nvPr>
            <p:ph idx="1" type="body"/>
          </p:nvPr>
        </p:nvSpPr>
        <p:spPr>
          <a:xfrm>
            <a:off x="3575050" y="204788"/>
            <a:ext cx="5111750" cy="4389835"/>
          </a:xfrm>
          <a:prstGeom prst="rect">
            <a:avLst/>
          </a:prstGeom>
          <a:noFill/>
          <a:ln>
            <a:noFill/>
          </a:ln>
        </p:spPr>
        <p:txBody>
          <a:bodyPr anchorCtr="0" anchor="t" bIns="91425" lIns="91425" spcFirstLastPara="1" rIns="91425" wrap="square" tIns="91425">
            <a:noAutofit/>
          </a:bodyPr>
          <a:lstStyle>
            <a:lvl1pPr indent="-317500" lvl="0" marL="457200" rtl="0">
              <a:spcBef>
                <a:spcPts val="580"/>
              </a:spcBef>
              <a:spcAft>
                <a:spcPts val="0"/>
              </a:spcAft>
              <a:buSzPts val="1400"/>
              <a:buChar char="•"/>
              <a:defRPr/>
            </a:lvl1pPr>
            <a:lvl2pPr indent="-317500" lvl="1" marL="914400" rtl="0">
              <a:spcBef>
                <a:spcPts val="500"/>
              </a:spcBef>
              <a:spcAft>
                <a:spcPts val="0"/>
              </a:spcAft>
              <a:buSzPts val="1400"/>
              <a:buChar char="–"/>
              <a:defRPr/>
            </a:lvl2pPr>
            <a:lvl3pPr indent="-317500" lvl="2" marL="1371600" rtl="0">
              <a:spcBef>
                <a:spcPts val="440"/>
              </a:spcBef>
              <a:spcAft>
                <a:spcPts val="0"/>
              </a:spcAft>
              <a:buSzPts val="1400"/>
              <a:buChar char="•"/>
              <a:defRPr/>
            </a:lvl3pPr>
            <a:lvl4pPr indent="-317500" lvl="3" marL="1828800" rtl="0">
              <a:spcBef>
                <a:spcPts val="360"/>
              </a:spcBef>
              <a:spcAft>
                <a:spcPts val="0"/>
              </a:spcAft>
              <a:buSzPts val="1400"/>
              <a:buChar char="–"/>
              <a:defRPr/>
            </a:lvl4pPr>
            <a:lvl5pPr indent="-317500" lvl="4" marL="2286000" rtl="0">
              <a:spcBef>
                <a:spcPts val="360"/>
              </a:spcBef>
              <a:spcAft>
                <a:spcPts val="0"/>
              </a:spcAft>
              <a:buSzPts val="1400"/>
              <a:buChar char="»"/>
              <a:defRPr/>
            </a:lvl5pPr>
            <a:lvl6pPr indent="-317500" lvl="5" marL="2743200" rtl="0">
              <a:spcBef>
                <a:spcPts val="360"/>
              </a:spcBef>
              <a:spcAft>
                <a:spcPts val="0"/>
              </a:spcAft>
              <a:buSzPts val="1400"/>
              <a:buChar char="•"/>
              <a:defRPr/>
            </a:lvl6pPr>
            <a:lvl7pPr indent="-317500" lvl="6" marL="3200400" rtl="0">
              <a:spcBef>
                <a:spcPts val="360"/>
              </a:spcBef>
              <a:spcAft>
                <a:spcPts val="0"/>
              </a:spcAft>
              <a:buSzPts val="1400"/>
              <a:buChar char="•"/>
              <a:defRPr/>
            </a:lvl7pPr>
            <a:lvl8pPr indent="-317500" lvl="7" marL="3657600" rtl="0">
              <a:spcBef>
                <a:spcPts val="360"/>
              </a:spcBef>
              <a:spcAft>
                <a:spcPts val="0"/>
              </a:spcAft>
              <a:buSzPts val="1400"/>
              <a:buChar char="•"/>
              <a:defRPr/>
            </a:lvl8pPr>
            <a:lvl9pPr indent="-317500" lvl="8" marL="4114800" rtl="0">
              <a:spcBef>
                <a:spcPts val="360"/>
              </a:spcBef>
              <a:spcAft>
                <a:spcPts val="0"/>
              </a:spcAft>
              <a:buSzPts val="1400"/>
              <a:buChar char="•"/>
              <a:defRPr/>
            </a:lvl9pPr>
          </a:lstStyle>
          <a:p/>
        </p:txBody>
      </p:sp>
      <p:sp>
        <p:nvSpPr>
          <p:cNvPr id="57" name="Google Shape;57;p9"/>
          <p:cNvSpPr txBox="1"/>
          <p:nvPr>
            <p:ph idx="2" type="body"/>
          </p:nvPr>
        </p:nvSpPr>
        <p:spPr>
          <a:xfrm>
            <a:off x="457201" y="1076326"/>
            <a:ext cx="3008313" cy="3518297"/>
          </a:xfrm>
          <a:prstGeom prst="rect">
            <a:avLst/>
          </a:prstGeom>
          <a:noFill/>
          <a:ln>
            <a:noFill/>
          </a:ln>
        </p:spPr>
        <p:txBody>
          <a:bodyPr anchorCtr="0" anchor="t" bIns="91425" lIns="91425" spcFirstLastPara="1" rIns="91425" wrap="square" tIns="91425">
            <a:noAutofit/>
          </a:bodyPr>
          <a:lstStyle>
            <a:lvl1pPr indent="-228600" lvl="0" marL="457200" rtl="0">
              <a:spcBef>
                <a:spcPts val="580"/>
              </a:spcBef>
              <a:spcAft>
                <a:spcPts val="0"/>
              </a:spcAft>
              <a:buSzPts val="1400"/>
              <a:buFont typeface="Calibri"/>
              <a:buNone/>
              <a:defRPr/>
            </a:lvl1pPr>
            <a:lvl2pPr indent="-228600" lvl="1" marL="914400" rtl="0">
              <a:spcBef>
                <a:spcPts val="500"/>
              </a:spcBef>
              <a:spcAft>
                <a:spcPts val="0"/>
              </a:spcAft>
              <a:buSzPts val="1400"/>
              <a:buFont typeface="Calibri"/>
              <a:buNone/>
              <a:defRPr/>
            </a:lvl2pPr>
            <a:lvl3pPr indent="-228600" lvl="2" marL="1371600" rtl="0">
              <a:spcBef>
                <a:spcPts val="440"/>
              </a:spcBef>
              <a:spcAft>
                <a:spcPts val="0"/>
              </a:spcAft>
              <a:buSzPts val="1400"/>
              <a:buFont typeface="Calibri"/>
              <a:buNone/>
              <a:defRPr/>
            </a:lvl3pPr>
            <a:lvl4pPr indent="-228600" lvl="3" marL="1828800" rtl="0">
              <a:spcBef>
                <a:spcPts val="360"/>
              </a:spcBef>
              <a:spcAft>
                <a:spcPts val="0"/>
              </a:spcAft>
              <a:buSzPts val="1400"/>
              <a:buFont typeface="Calibri"/>
              <a:buNone/>
              <a:defRPr/>
            </a:lvl4pPr>
            <a:lvl5pPr indent="-228600" lvl="4" marL="2286000" rtl="0">
              <a:spcBef>
                <a:spcPts val="360"/>
              </a:spcBef>
              <a:spcAft>
                <a:spcPts val="0"/>
              </a:spcAft>
              <a:buSzPts val="1400"/>
              <a:buFont typeface="Calibri"/>
              <a:buNone/>
              <a:defRPr/>
            </a:lvl5pPr>
            <a:lvl6pPr indent="-228600" lvl="5" marL="2743200" rtl="0">
              <a:spcBef>
                <a:spcPts val="360"/>
              </a:spcBef>
              <a:spcAft>
                <a:spcPts val="0"/>
              </a:spcAft>
              <a:buSzPts val="1400"/>
              <a:buFont typeface="Calibri"/>
              <a:buNone/>
              <a:defRPr/>
            </a:lvl6pPr>
            <a:lvl7pPr indent="-228600" lvl="6" marL="3200400" rtl="0">
              <a:spcBef>
                <a:spcPts val="360"/>
              </a:spcBef>
              <a:spcAft>
                <a:spcPts val="0"/>
              </a:spcAft>
              <a:buSzPts val="1400"/>
              <a:buFont typeface="Calibri"/>
              <a:buNone/>
              <a:defRPr/>
            </a:lvl7pPr>
            <a:lvl8pPr indent="-228600" lvl="7" marL="3657600" rtl="0">
              <a:spcBef>
                <a:spcPts val="360"/>
              </a:spcBef>
              <a:spcAft>
                <a:spcPts val="0"/>
              </a:spcAft>
              <a:buSzPts val="1400"/>
              <a:buFont typeface="Calibri"/>
              <a:buNone/>
              <a:defRPr/>
            </a:lvl8pPr>
            <a:lvl9pPr indent="-228600" lvl="8" marL="4114800" rtl="0">
              <a:spcBef>
                <a:spcPts val="360"/>
              </a:spcBef>
              <a:spcAft>
                <a:spcPts val="0"/>
              </a:spcAft>
              <a:buSzPts val="1400"/>
              <a:buFont typeface="Calibri"/>
              <a:buNone/>
              <a:defRPr/>
            </a:lvl9pPr>
          </a:lstStyle>
          <a:p/>
        </p:txBody>
      </p:sp>
      <p:sp>
        <p:nvSpPr>
          <p:cNvPr id="58" name="Google Shape;58;p9"/>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59" name="Google Shape;59;p9"/>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60" name="Google Shape;60;p9"/>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3600450"/>
            <a:ext cx="5486400" cy="425053"/>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3" name="Google Shape;63;p10"/>
          <p:cNvSpPr/>
          <p:nvPr>
            <p:ph idx="2" type="pic"/>
          </p:nvPr>
        </p:nvSpPr>
        <p:spPr>
          <a:xfrm>
            <a:off x="1792288" y="459581"/>
            <a:ext cx="5486400" cy="3086100"/>
          </a:xfrm>
          <a:prstGeom prst="rect">
            <a:avLst/>
          </a:prstGeom>
          <a:noFill/>
          <a:ln>
            <a:noFill/>
          </a:ln>
        </p:spPr>
      </p:sp>
      <p:sp>
        <p:nvSpPr>
          <p:cNvPr id="64" name="Google Shape;64;p10"/>
          <p:cNvSpPr txBox="1"/>
          <p:nvPr>
            <p:ph idx="1" type="body"/>
          </p:nvPr>
        </p:nvSpPr>
        <p:spPr>
          <a:xfrm>
            <a:off x="1792288" y="4025503"/>
            <a:ext cx="5486400" cy="603647"/>
          </a:xfrm>
          <a:prstGeom prst="rect">
            <a:avLst/>
          </a:prstGeom>
          <a:noFill/>
          <a:ln>
            <a:noFill/>
          </a:ln>
        </p:spPr>
        <p:txBody>
          <a:bodyPr anchorCtr="0" anchor="t" bIns="91425" lIns="91425" spcFirstLastPara="1" rIns="91425" wrap="square" tIns="91425">
            <a:noAutofit/>
          </a:bodyPr>
          <a:lstStyle>
            <a:lvl1pPr indent="-228600" lvl="0" marL="457200" rtl="0">
              <a:spcBef>
                <a:spcPts val="580"/>
              </a:spcBef>
              <a:spcAft>
                <a:spcPts val="0"/>
              </a:spcAft>
              <a:buSzPts val="1400"/>
              <a:buFont typeface="Calibri"/>
              <a:buNone/>
              <a:defRPr/>
            </a:lvl1pPr>
            <a:lvl2pPr indent="-228600" lvl="1" marL="914400" rtl="0">
              <a:spcBef>
                <a:spcPts val="500"/>
              </a:spcBef>
              <a:spcAft>
                <a:spcPts val="0"/>
              </a:spcAft>
              <a:buSzPts val="1400"/>
              <a:buFont typeface="Calibri"/>
              <a:buNone/>
              <a:defRPr/>
            </a:lvl2pPr>
            <a:lvl3pPr indent="-228600" lvl="2" marL="1371600" rtl="0">
              <a:spcBef>
                <a:spcPts val="440"/>
              </a:spcBef>
              <a:spcAft>
                <a:spcPts val="0"/>
              </a:spcAft>
              <a:buSzPts val="1400"/>
              <a:buFont typeface="Calibri"/>
              <a:buNone/>
              <a:defRPr/>
            </a:lvl3pPr>
            <a:lvl4pPr indent="-228600" lvl="3" marL="1828800" rtl="0">
              <a:spcBef>
                <a:spcPts val="360"/>
              </a:spcBef>
              <a:spcAft>
                <a:spcPts val="0"/>
              </a:spcAft>
              <a:buSzPts val="1400"/>
              <a:buFont typeface="Calibri"/>
              <a:buNone/>
              <a:defRPr/>
            </a:lvl4pPr>
            <a:lvl5pPr indent="-228600" lvl="4" marL="2286000" rtl="0">
              <a:spcBef>
                <a:spcPts val="360"/>
              </a:spcBef>
              <a:spcAft>
                <a:spcPts val="0"/>
              </a:spcAft>
              <a:buSzPts val="1400"/>
              <a:buFont typeface="Calibri"/>
              <a:buNone/>
              <a:defRPr/>
            </a:lvl5pPr>
            <a:lvl6pPr indent="-228600" lvl="5" marL="2743200" rtl="0">
              <a:spcBef>
                <a:spcPts val="360"/>
              </a:spcBef>
              <a:spcAft>
                <a:spcPts val="0"/>
              </a:spcAft>
              <a:buSzPts val="1400"/>
              <a:buFont typeface="Calibri"/>
              <a:buNone/>
              <a:defRPr/>
            </a:lvl6pPr>
            <a:lvl7pPr indent="-228600" lvl="6" marL="3200400" rtl="0">
              <a:spcBef>
                <a:spcPts val="360"/>
              </a:spcBef>
              <a:spcAft>
                <a:spcPts val="0"/>
              </a:spcAft>
              <a:buSzPts val="1400"/>
              <a:buFont typeface="Calibri"/>
              <a:buNone/>
              <a:defRPr/>
            </a:lvl7pPr>
            <a:lvl8pPr indent="-228600" lvl="7" marL="3657600" rtl="0">
              <a:spcBef>
                <a:spcPts val="360"/>
              </a:spcBef>
              <a:spcAft>
                <a:spcPts val="0"/>
              </a:spcAft>
              <a:buSzPts val="1400"/>
              <a:buFont typeface="Calibri"/>
              <a:buNone/>
              <a:defRPr/>
            </a:lvl8pPr>
            <a:lvl9pPr indent="-228600" lvl="8" marL="4114800" rtl="0">
              <a:spcBef>
                <a:spcPts val="360"/>
              </a:spcBef>
              <a:spcAft>
                <a:spcPts val="0"/>
              </a:spcAft>
              <a:buSzPts val="1400"/>
              <a:buFont typeface="Calibri"/>
              <a:buNone/>
              <a:defRPr/>
            </a:lvl9pPr>
          </a:lstStyle>
          <a:p/>
        </p:txBody>
      </p:sp>
      <p:sp>
        <p:nvSpPr>
          <p:cNvPr id="65" name="Google Shape;65;p10"/>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66" name="Google Shape;66;p10"/>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67" name="Google Shape;67;p10"/>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25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7" name="Google Shape;7;p1"/>
          <p:cNvSpPr txBox="1"/>
          <p:nvPr>
            <p:ph idx="1" type="body"/>
          </p:nvPr>
        </p:nvSpPr>
        <p:spPr>
          <a:xfrm>
            <a:off x="457200" y="1200151"/>
            <a:ext cx="8229600" cy="3394472"/>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580"/>
              </a:spcBef>
              <a:spcAft>
                <a:spcPts val="0"/>
              </a:spcAft>
              <a:buClr>
                <a:schemeClr val="dk1"/>
              </a:buClr>
              <a:buSzPts val="1400"/>
              <a:buFont typeface="Arial"/>
              <a:buChar char="•"/>
              <a:defRPr/>
            </a:lvl1pPr>
            <a:lvl2pPr indent="-317500" lvl="1" marL="914400" marR="0" rtl="0" algn="l">
              <a:spcBef>
                <a:spcPts val="500"/>
              </a:spcBef>
              <a:spcAft>
                <a:spcPts val="0"/>
              </a:spcAft>
              <a:buClr>
                <a:schemeClr val="dk1"/>
              </a:buClr>
              <a:buSzPts val="1400"/>
              <a:buFont typeface="Arial"/>
              <a:buChar char="–"/>
              <a:defRPr/>
            </a:lvl2pPr>
            <a:lvl3pPr indent="-317500" lvl="2" marL="1371600" marR="0" rtl="0" algn="l">
              <a:spcBef>
                <a:spcPts val="440"/>
              </a:spcBef>
              <a:spcAft>
                <a:spcPts val="0"/>
              </a:spcAft>
              <a:buClr>
                <a:schemeClr val="dk1"/>
              </a:buClr>
              <a:buSzPts val="1400"/>
              <a:buFont typeface="Arial"/>
              <a:buChar char="•"/>
              <a:defRPr/>
            </a:lvl3pPr>
            <a:lvl4pPr indent="-317500" lvl="3" marL="1828800" marR="0" rtl="0" algn="l">
              <a:spcBef>
                <a:spcPts val="360"/>
              </a:spcBef>
              <a:spcAft>
                <a:spcPts val="0"/>
              </a:spcAft>
              <a:buClr>
                <a:schemeClr val="dk1"/>
              </a:buClr>
              <a:buSzPts val="1400"/>
              <a:buFont typeface="Arial"/>
              <a:buChar char="–"/>
              <a:defRPr/>
            </a:lvl4pPr>
            <a:lvl5pPr indent="-317500" lvl="4" marL="2286000" marR="0" rtl="0" algn="l">
              <a:spcBef>
                <a:spcPts val="360"/>
              </a:spcBef>
              <a:spcAft>
                <a:spcPts val="0"/>
              </a:spcAft>
              <a:buClr>
                <a:schemeClr val="dk1"/>
              </a:buClr>
              <a:buSzPts val="1400"/>
              <a:buFont typeface="Arial"/>
              <a:buChar char="»"/>
              <a:defRPr/>
            </a:lvl5pPr>
            <a:lvl6pPr indent="-317500" lvl="5" marL="2743200" marR="0" rtl="0" algn="l">
              <a:spcBef>
                <a:spcPts val="360"/>
              </a:spcBef>
              <a:spcAft>
                <a:spcPts val="0"/>
              </a:spcAft>
              <a:buClr>
                <a:schemeClr val="dk1"/>
              </a:buClr>
              <a:buSzPts val="1400"/>
              <a:buFont typeface="Arial"/>
              <a:buChar char="•"/>
              <a:defRPr/>
            </a:lvl6pPr>
            <a:lvl7pPr indent="-317500" lvl="6" marL="3200400" marR="0" rtl="0" algn="l">
              <a:spcBef>
                <a:spcPts val="360"/>
              </a:spcBef>
              <a:spcAft>
                <a:spcPts val="0"/>
              </a:spcAft>
              <a:buClr>
                <a:schemeClr val="dk1"/>
              </a:buClr>
              <a:buSzPts val="1400"/>
              <a:buFont typeface="Arial"/>
              <a:buChar char="•"/>
              <a:defRPr/>
            </a:lvl7pPr>
            <a:lvl8pPr indent="-317500" lvl="7" marL="3657600" marR="0" rtl="0" algn="l">
              <a:spcBef>
                <a:spcPts val="360"/>
              </a:spcBef>
              <a:spcAft>
                <a:spcPts val="0"/>
              </a:spcAft>
              <a:buClr>
                <a:schemeClr val="dk1"/>
              </a:buClr>
              <a:buSzPts val="1400"/>
              <a:buFont typeface="Arial"/>
              <a:buChar char="•"/>
              <a:defRPr/>
            </a:lvl8pPr>
            <a:lvl9pPr indent="-317500" lvl="8" marL="4114800" marR="0" rtl="0" algn="l">
              <a:spcBef>
                <a:spcPts val="360"/>
              </a:spcBef>
              <a:spcAft>
                <a:spcPts val="0"/>
              </a:spcAft>
              <a:buClr>
                <a:schemeClr val="dk1"/>
              </a:buClr>
              <a:buSzPts val="1400"/>
              <a:buFont typeface="Arial"/>
              <a:buChar char="•"/>
              <a:defRPr/>
            </a:lvl9pPr>
          </a:lstStyle>
          <a:p/>
        </p:txBody>
      </p:sp>
      <p:sp>
        <p:nvSpPr>
          <p:cNvPr id="8" name="Google Shape;8;p1"/>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9" name="Google Shape;9;p1"/>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90679" lvl="1" marL="408179" marR="0" rtl="0" algn="l">
              <a:spcBef>
                <a:spcPts val="0"/>
              </a:spcBef>
              <a:spcAft>
                <a:spcPts val="0"/>
              </a:spcAft>
              <a:buSzPts val="1400"/>
              <a:buChar char="○"/>
              <a:defRPr/>
            </a:lvl2pPr>
            <a:lvl3pPr indent="-92458" lvl="2" marL="816358" marR="0" rtl="0" algn="l">
              <a:spcBef>
                <a:spcPts val="0"/>
              </a:spcBef>
              <a:spcAft>
                <a:spcPts val="0"/>
              </a:spcAft>
              <a:buSzPts val="1400"/>
              <a:buChar char="■"/>
              <a:defRPr/>
            </a:lvl3pPr>
            <a:lvl4pPr indent="-94236" lvl="3" marL="1224537" marR="0" rtl="0" algn="l">
              <a:spcBef>
                <a:spcPts val="0"/>
              </a:spcBef>
              <a:spcAft>
                <a:spcPts val="0"/>
              </a:spcAft>
              <a:buSzPts val="1400"/>
              <a:buChar char="●"/>
              <a:defRPr/>
            </a:lvl4pPr>
            <a:lvl5pPr indent="-96016" lvl="4" marL="1632716" marR="0" rtl="0" algn="l">
              <a:spcBef>
                <a:spcPts val="0"/>
              </a:spcBef>
              <a:spcAft>
                <a:spcPts val="0"/>
              </a:spcAft>
              <a:buSzPts val="1400"/>
              <a:buChar char="○"/>
              <a:defRPr/>
            </a:lvl5pPr>
            <a:lvl6pPr indent="-97795" lvl="5" marL="2040895" marR="0" rtl="0" algn="l">
              <a:spcBef>
                <a:spcPts val="0"/>
              </a:spcBef>
              <a:spcAft>
                <a:spcPts val="0"/>
              </a:spcAft>
              <a:buSzPts val="1400"/>
              <a:buChar char="■"/>
              <a:defRPr/>
            </a:lvl6pPr>
            <a:lvl7pPr indent="-99573" lvl="6" marL="2449074" marR="0" rtl="0" algn="l">
              <a:spcBef>
                <a:spcPts val="0"/>
              </a:spcBef>
              <a:spcAft>
                <a:spcPts val="0"/>
              </a:spcAft>
              <a:buSzPts val="1400"/>
              <a:buChar char="●"/>
              <a:defRPr/>
            </a:lvl7pPr>
            <a:lvl8pPr indent="-101352" lvl="7" marL="2857253" marR="0" rtl="0" algn="l">
              <a:spcBef>
                <a:spcPts val="0"/>
              </a:spcBef>
              <a:spcAft>
                <a:spcPts val="0"/>
              </a:spcAft>
              <a:buSzPts val="1400"/>
              <a:buChar char="○"/>
              <a:defRPr/>
            </a:lvl8pPr>
            <a:lvl9pPr indent="-90432" lvl="8" marL="3265432" marR="0" rtl="0" algn="l">
              <a:spcBef>
                <a:spcPts val="0"/>
              </a:spcBef>
              <a:spcAft>
                <a:spcPts val="0"/>
              </a:spcAft>
              <a:buSzPts val="1400"/>
              <a:buChar char="■"/>
              <a:defRPr/>
            </a:lvl9pPr>
          </a:lstStyle>
          <a:p/>
        </p:txBody>
      </p:sp>
      <p:sp>
        <p:nvSpPr>
          <p:cNvPr id="10" name="Google Shape;10;p1"/>
          <p:cNvSpPr txBox="1"/>
          <p:nvPr>
            <p:ph idx="12" type="sldNum"/>
          </p:nvPr>
        </p:nvSpPr>
        <p:spPr>
          <a:xfrm>
            <a:off x="6553200" y="4767263"/>
            <a:ext cx="2133600" cy="273844"/>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82" name="Google Shape;82;p13"/>
          <p:cNvSpPr txBox="1"/>
          <p:nvPr>
            <p:ph idx="1" type="body"/>
          </p:nvPr>
        </p:nvSpPr>
        <p:spPr>
          <a:xfrm>
            <a:off x="457200" y="1200151"/>
            <a:ext cx="8229600" cy="3394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58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5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44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83" name="Google Shape;83;p13"/>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84" name="Google Shape;84;p1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85" name="Google Shape;85;p13"/>
          <p:cNvSpPr txBox="1"/>
          <p:nvPr>
            <p:ph idx="12" type="sldNum"/>
          </p:nvPr>
        </p:nvSpPr>
        <p:spPr>
          <a:xfrm>
            <a:off x="6553200" y="4767263"/>
            <a:ext cx="2133600" cy="273900"/>
          </a:xfrm>
          <a:prstGeom prst="rect">
            <a:avLst/>
          </a:prstGeom>
          <a:noFill/>
          <a:ln>
            <a:noFill/>
          </a:ln>
        </p:spPr>
        <p:txBody>
          <a:bodyPr anchorCtr="0" anchor="ctr" bIns="40800" lIns="81625" spcFirstLastPara="1" rIns="81625" wrap="square" tIns="408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AguaClara/humic_acid" TargetMode="External"/><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mailto:ll678@cornell.edu" TargetMode="Externa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nvSpPr>
        <p:spPr>
          <a:xfrm>
            <a:off x="2140700" y="3123935"/>
            <a:ext cx="6121800" cy="891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solidFill>
                  <a:srgbClr val="7F7F7F"/>
                </a:solidFill>
              </a:rPr>
              <a:t>Investigate humic acid performance in floc/sed model</a:t>
            </a:r>
            <a:endParaRPr>
              <a:solidFill>
                <a:srgbClr val="7F7F7F"/>
              </a:solidFill>
            </a:endParaRPr>
          </a:p>
          <a:p>
            <a:pPr indent="0" lvl="0" marL="0" rtl="0" algn="ctr">
              <a:spcBef>
                <a:spcPts val="0"/>
              </a:spcBef>
              <a:spcAft>
                <a:spcPts val="0"/>
              </a:spcAft>
              <a:buClr>
                <a:schemeClr val="dk1"/>
              </a:buClr>
              <a:buSzPts val="1400"/>
              <a:buFont typeface="Arial"/>
              <a:buNone/>
            </a:pPr>
            <a:r>
              <a:rPr lang="en-US">
                <a:solidFill>
                  <a:srgbClr val="7F7F7F"/>
                </a:solidFill>
              </a:rPr>
              <a:t>More at </a:t>
            </a:r>
            <a:r>
              <a:rPr lang="en-US" u="sng">
                <a:solidFill>
                  <a:schemeClr val="hlink"/>
                </a:solidFill>
                <a:hlinkClick r:id="rId3"/>
              </a:rPr>
              <a:t>Github-Humic Acid</a:t>
            </a:r>
            <a:endParaRPr>
              <a:solidFill>
                <a:srgbClr val="7F7F7F"/>
              </a:solidFill>
            </a:endParaRPr>
          </a:p>
          <a:p>
            <a:pPr indent="0" lvl="0" marL="0" rtl="0" algn="ctr">
              <a:spcBef>
                <a:spcPts val="0"/>
              </a:spcBef>
              <a:spcAft>
                <a:spcPts val="0"/>
              </a:spcAft>
              <a:buClr>
                <a:schemeClr val="dk1"/>
              </a:buClr>
              <a:buSzPts val="1400"/>
              <a:buFont typeface="Arial"/>
              <a:buNone/>
            </a:pPr>
            <a:r>
              <a:t/>
            </a:r>
            <a:endParaRPr>
              <a:solidFill>
                <a:srgbClr val="7F7F7F"/>
              </a:solidFill>
            </a:endParaRPr>
          </a:p>
        </p:txBody>
      </p:sp>
      <p:sp>
        <p:nvSpPr>
          <p:cNvPr id="160" name="Google Shape;160;p25"/>
          <p:cNvSpPr txBox="1"/>
          <p:nvPr/>
        </p:nvSpPr>
        <p:spPr>
          <a:xfrm>
            <a:off x="2734750" y="1184000"/>
            <a:ext cx="5028600" cy="1229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7200">
                <a:solidFill>
                  <a:srgbClr val="595959"/>
                </a:solidFill>
              </a:rPr>
              <a:t>Humic Acid</a:t>
            </a:r>
            <a:endParaRPr sz="7200">
              <a:solidFill>
                <a:srgbClr val="595959"/>
              </a:solidFill>
            </a:endParaRPr>
          </a:p>
        </p:txBody>
      </p:sp>
      <p:pic>
        <p:nvPicPr>
          <p:cNvPr id="161" name="Google Shape;161;p25"/>
          <p:cNvPicPr preferRelativeResize="0"/>
          <p:nvPr/>
        </p:nvPicPr>
        <p:blipFill rotWithShape="1">
          <a:blip r:embed="rId4">
            <a:alphaModFix/>
          </a:blip>
          <a:srcRect b="0" l="0" r="0" t="0"/>
          <a:stretch/>
        </p:blipFill>
        <p:spPr>
          <a:xfrm>
            <a:off x="7227500" y="66100"/>
            <a:ext cx="1869625" cy="593200"/>
          </a:xfrm>
          <a:prstGeom prst="rect">
            <a:avLst/>
          </a:prstGeom>
          <a:noFill/>
          <a:ln>
            <a:noFill/>
          </a:ln>
        </p:spPr>
      </p:pic>
      <p:pic>
        <p:nvPicPr>
          <p:cNvPr id="162" name="Google Shape;162;p25"/>
          <p:cNvPicPr preferRelativeResize="0"/>
          <p:nvPr/>
        </p:nvPicPr>
        <p:blipFill rotWithShape="1">
          <a:blip r:embed="rId5">
            <a:alphaModFix/>
          </a:blip>
          <a:srcRect b="0" l="0" r="0" t="0"/>
          <a:stretch/>
        </p:blipFill>
        <p:spPr>
          <a:xfrm>
            <a:off x="0" y="1183988"/>
            <a:ext cx="2934525" cy="2775524"/>
          </a:xfrm>
          <a:prstGeom prst="rect">
            <a:avLst/>
          </a:prstGeom>
          <a:noFill/>
          <a:ln>
            <a:noFill/>
          </a:ln>
        </p:spPr>
      </p:pic>
      <p:sp>
        <p:nvSpPr>
          <p:cNvPr id="163" name="Google Shape;163;p25"/>
          <p:cNvSpPr txBox="1"/>
          <p:nvPr/>
        </p:nvSpPr>
        <p:spPr>
          <a:xfrm>
            <a:off x="4593772" y="4763422"/>
            <a:ext cx="4403100" cy="2463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1" lang="en-US" sz="1000">
                <a:solidFill>
                  <a:srgbClr val="0B68FF"/>
                </a:solidFill>
              </a:rPr>
              <a:t>Humic Acid</a:t>
            </a:r>
            <a:r>
              <a:rPr b="1" lang="en-US" sz="1000">
                <a:solidFill>
                  <a:srgbClr val="0B68FF"/>
                </a:solidFill>
              </a:rPr>
              <a:t> | Research | </a:t>
            </a:r>
            <a:r>
              <a:rPr b="1" lang="en-US" sz="1000">
                <a:solidFill>
                  <a:srgbClr val="7F7F7F"/>
                </a:solidFill>
              </a:rPr>
              <a:t>Symposium Presentation Fall 2019</a:t>
            </a:r>
            <a:endParaRPr b="1" sz="1000">
              <a:solidFill>
                <a:srgbClr val="7F7F7F"/>
              </a:solidFill>
            </a:endParaRPr>
          </a:p>
          <a:p>
            <a:pPr indent="0" lvl="0" marL="0" marR="0" rtl="0" algn="r">
              <a:spcBef>
                <a:spcPts val="0"/>
              </a:spcBef>
              <a:spcAft>
                <a:spcPts val="0"/>
              </a:spcAft>
              <a:buNone/>
            </a:pPr>
            <a:r>
              <a:t/>
            </a:r>
            <a:endParaRPr b="1" sz="1000">
              <a:solidFill>
                <a:srgbClr val="0B68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4"/>
          <p:cNvSpPr/>
          <p:nvPr/>
        </p:nvSpPr>
        <p:spPr>
          <a:xfrm>
            <a:off x="7514491" y="45563"/>
            <a:ext cx="718200" cy="718200"/>
          </a:xfrm>
          <a:prstGeom prst="rect">
            <a:avLst/>
          </a:prstGeom>
          <a:solidFill>
            <a:srgbClr val="FFFFFF"/>
          </a:solidFill>
          <a:ln>
            <a:noFill/>
          </a:ln>
        </p:spPr>
      </p:sp>
      <p:sp>
        <p:nvSpPr>
          <p:cNvPr id="257" name="Google Shape;257;p34"/>
          <p:cNvSpPr txBox="1"/>
          <p:nvPr/>
        </p:nvSpPr>
        <p:spPr>
          <a:xfrm>
            <a:off x="4593772" y="4763422"/>
            <a:ext cx="4403100" cy="246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Humic Acid</a:t>
            </a:r>
            <a:r>
              <a:rPr b="1" i="0" lang="en-US" sz="1000" u="none" cap="none" strike="noStrike">
                <a:solidFill>
                  <a:srgbClr val="0B68FF"/>
                </a:solidFill>
                <a:latin typeface="Arial"/>
                <a:ea typeface="Arial"/>
                <a:cs typeface="Arial"/>
                <a:sym typeface="Arial"/>
              </a:rPr>
              <a:t>| </a:t>
            </a:r>
            <a:r>
              <a:rPr b="1" lang="en-US" sz="1000">
                <a:solidFill>
                  <a:srgbClr val="0B68FF"/>
                </a:solidFill>
              </a:rPr>
              <a:t>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Presentation Spring 2019</a:t>
            </a:r>
            <a:endParaRPr b="1" sz="1000">
              <a:solidFill>
                <a:srgbClr val="7F7F7F"/>
              </a:solidFill>
            </a:endParaRPr>
          </a:p>
          <a:p>
            <a:pPr indent="0" lvl="0" marL="0" marR="0" rtl="0" algn="r">
              <a:spcBef>
                <a:spcPts val="0"/>
              </a:spcBef>
              <a:spcAft>
                <a:spcPts val="0"/>
              </a:spcAft>
              <a:buNone/>
            </a:pPr>
            <a:r>
              <a:t/>
            </a:r>
            <a:endParaRPr b="1" sz="1000">
              <a:solidFill>
                <a:srgbClr val="7F7F7F"/>
              </a:solidFill>
            </a:endParaRPr>
          </a:p>
        </p:txBody>
      </p:sp>
      <p:sp>
        <p:nvSpPr>
          <p:cNvPr id="258" name="Google Shape;258;p34"/>
          <p:cNvSpPr txBox="1"/>
          <p:nvPr/>
        </p:nvSpPr>
        <p:spPr>
          <a:xfrm>
            <a:off x="108729" y="261836"/>
            <a:ext cx="49173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Experiment 3</a:t>
            </a:r>
            <a:endParaRPr b="0" i="0" sz="4000" u="none" cap="none" strike="noStrike">
              <a:solidFill>
                <a:srgbClr val="0B68FF"/>
              </a:solidFill>
              <a:latin typeface="Arial"/>
              <a:ea typeface="Arial"/>
              <a:cs typeface="Arial"/>
              <a:sym typeface="Arial"/>
            </a:endParaRPr>
          </a:p>
        </p:txBody>
      </p:sp>
      <p:pic>
        <p:nvPicPr>
          <p:cNvPr id="259" name="Google Shape;259;p34"/>
          <p:cNvPicPr preferRelativeResize="0"/>
          <p:nvPr/>
        </p:nvPicPr>
        <p:blipFill rotWithShape="1">
          <a:blip r:embed="rId3">
            <a:alphaModFix/>
          </a:blip>
          <a:srcRect b="0" l="0" r="0" t="0"/>
          <a:stretch/>
        </p:blipFill>
        <p:spPr>
          <a:xfrm>
            <a:off x="7227500" y="66100"/>
            <a:ext cx="1869625" cy="593200"/>
          </a:xfrm>
          <a:prstGeom prst="rect">
            <a:avLst/>
          </a:prstGeom>
          <a:noFill/>
          <a:ln>
            <a:noFill/>
          </a:ln>
        </p:spPr>
      </p:pic>
      <p:sp>
        <p:nvSpPr>
          <p:cNvPr id="260" name="Google Shape;260;p34"/>
          <p:cNvSpPr txBox="1"/>
          <p:nvPr/>
        </p:nvSpPr>
        <p:spPr>
          <a:xfrm>
            <a:off x="599800" y="1157000"/>
            <a:ext cx="3129900" cy="24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Humic Acid: </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25 mg/L</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US" sz="2400">
                <a:solidFill>
                  <a:schemeClr val="dk1"/>
                </a:solidFill>
                <a:latin typeface="Calibri"/>
                <a:ea typeface="Calibri"/>
                <a:cs typeface="Calibri"/>
                <a:sym typeface="Calibri"/>
              </a:rPr>
              <a:t>Coagulant: </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2.4 mg/L</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3.0 mg/L</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3.8 mg/L</a:t>
            </a:r>
            <a:endParaRPr sz="2400">
              <a:solidFill>
                <a:schemeClr val="dk1"/>
              </a:solidFill>
              <a:latin typeface="Calibri"/>
              <a:ea typeface="Calibri"/>
              <a:cs typeface="Calibri"/>
              <a:sym typeface="Calibri"/>
            </a:endParaRPr>
          </a:p>
        </p:txBody>
      </p:sp>
      <p:pic>
        <p:nvPicPr>
          <p:cNvPr id="261" name="Google Shape;261;p34"/>
          <p:cNvPicPr preferRelativeResize="0"/>
          <p:nvPr/>
        </p:nvPicPr>
        <p:blipFill>
          <a:blip r:embed="rId4">
            <a:alphaModFix/>
          </a:blip>
          <a:stretch>
            <a:fillRect/>
          </a:stretch>
        </p:blipFill>
        <p:spPr>
          <a:xfrm>
            <a:off x="3336850" y="904875"/>
            <a:ext cx="4895850" cy="3333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nvSpPr>
        <p:spPr>
          <a:xfrm>
            <a:off x="108729" y="261836"/>
            <a:ext cx="49173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Experiment 3</a:t>
            </a:r>
            <a:endParaRPr b="0" i="0" sz="4000" u="none" cap="none" strike="noStrike">
              <a:solidFill>
                <a:srgbClr val="0B68FF"/>
              </a:solidFill>
              <a:latin typeface="Arial"/>
              <a:ea typeface="Arial"/>
              <a:cs typeface="Arial"/>
              <a:sym typeface="Arial"/>
            </a:endParaRPr>
          </a:p>
        </p:txBody>
      </p:sp>
      <p:pic>
        <p:nvPicPr>
          <p:cNvPr id="267" name="Google Shape;267;p35"/>
          <p:cNvPicPr preferRelativeResize="0"/>
          <p:nvPr/>
        </p:nvPicPr>
        <p:blipFill>
          <a:blip r:embed="rId3">
            <a:alphaModFix/>
          </a:blip>
          <a:stretch>
            <a:fillRect/>
          </a:stretch>
        </p:blipFill>
        <p:spPr>
          <a:xfrm>
            <a:off x="685800" y="1611812"/>
            <a:ext cx="7772399" cy="19198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p:nvPr/>
        </p:nvSpPr>
        <p:spPr>
          <a:xfrm>
            <a:off x="7514491" y="45563"/>
            <a:ext cx="718200" cy="718200"/>
          </a:xfrm>
          <a:prstGeom prst="rect">
            <a:avLst/>
          </a:prstGeom>
          <a:solidFill>
            <a:srgbClr val="FFFFFF"/>
          </a:solidFill>
          <a:ln>
            <a:noFill/>
          </a:ln>
        </p:spPr>
      </p:sp>
      <p:sp>
        <p:nvSpPr>
          <p:cNvPr id="273" name="Google Shape;273;p36"/>
          <p:cNvSpPr txBox="1"/>
          <p:nvPr/>
        </p:nvSpPr>
        <p:spPr>
          <a:xfrm>
            <a:off x="4593772" y="4763422"/>
            <a:ext cx="4403100" cy="246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Humic Acid</a:t>
            </a:r>
            <a:r>
              <a:rPr b="1" i="0" lang="en-US" sz="1000" u="none" cap="none" strike="noStrike">
                <a:solidFill>
                  <a:srgbClr val="0B68FF"/>
                </a:solidFill>
                <a:latin typeface="Arial"/>
                <a:ea typeface="Arial"/>
                <a:cs typeface="Arial"/>
                <a:sym typeface="Arial"/>
              </a:rPr>
              <a:t>| </a:t>
            </a:r>
            <a:r>
              <a:rPr b="1" lang="en-US" sz="1000">
                <a:solidFill>
                  <a:srgbClr val="0B68FF"/>
                </a:solidFill>
              </a:rPr>
              <a:t>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Presentation Spring 2019</a:t>
            </a:r>
            <a:endParaRPr b="1" sz="1000">
              <a:solidFill>
                <a:srgbClr val="7F7F7F"/>
              </a:solidFill>
            </a:endParaRPr>
          </a:p>
          <a:p>
            <a:pPr indent="0" lvl="0" marL="0" marR="0" rtl="0" algn="r">
              <a:spcBef>
                <a:spcPts val="0"/>
              </a:spcBef>
              <a:spcAft>
                <a:spcPts val="0"/>
              </a:spcAft>
              <a:buNone/>
            </a:pPr>
            <a:r>
              <a:t/>
            </a:r>
            <a:endParaRPr b="1" sz="1000">
              <a:solidFill>
                <a:srgbClr val="7F7F7F"/>
              </a:solidFill>
            </a:endParaRPr>
          </a:p>
        </p:txBody>
      </p:sp>
      <p:sp>
        <p:nvSpPr>
          <p:cNvPr id="274" name="Google Shape;274;p36"/>
          <p:cNvSpPr txBox="1"/>
          <p:nvPr/>
        </p:nvSpPr>
        <p:spPr>
          <a:xfrm>
            <a:off x="108729" y="261836"/>
            <a:ext cx="49173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Analysis</a:t>
            </a:r>
            <a:endParaRPr b="0" i="0" sz="4000" u="none" cap="none" strike="noStrike">
              <a:solidFill>
                <a:srgbClr val="0B68FF"/>
              </a:solidFill>
              <a:latin typeface="Arial"/>
              <a:ea typeface="Arial"/>
              <a:cs typeface="Arial"/>
              <a:sym typeface="Arial"/>
            </a:endParaRPr>
          </a:p>
        </p:txBody>
      </p:sp>
      <p:pic>
        <p:nvPicPr>
          <p:cNvPr id="275" name="Google Shape;275;p36"/>
          <p:cNvPicPr preferRelativeResize="0"/>
          <p:nvPr/>
        </p:nvPicPr>
        <p:blipFill rotWithShape="1">
          <a:blip r:embed="rId3">
            <a:alphaModFix/>
          </a:blip>
          <a:srcRect b="0" l="0" r="0" t="0"/>
          <a:stretch/>
        </p:blipFill>
        <p:spPr>
          <a:xfrm>
            <a:off x="7227500" y="66100"/>
            <a:ext cx="1869625" cy="593200"/>
          </a:xfrm>
          <a:prstGeom prst="rect">
            <a:avLst/>
          </a:prstGeom>
          <a:noFill/>
          <a:ln>
            <a:noFill/>
          </a:ln>
        </p:spPr>
      </p:pic>
      <p:sp>
        <p:nvSpPr>
          <p:cNvPr id="276" name="Google Shape;276;p36"/>
          <p:cNvSpPr txBox="1"/>
          <p:nvPr/>
        </p:nvSpPr>
        <p:spPr>
          <a:xfrm>
            <a:off x="461800" y="1180300"/>
            <a:ext cx="5047500" cy="33966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Flocs form at slower speed </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Small difference in absorbance with smaller concentrations of coagulant </a:t>
            </a:r>
            <a:endParaRPr sz="2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277" name="Google Shape;277;p36"/>
          <p:cNvPicPr preferRelativeResize="0"/>
          <p:nvPr/>
        </p:nvPicPr>
        <p:blipFill>
          <a:blip r:embed="rId4">
            <a:alphaModFix/>
          </a:blip>
          <a:stretch>
            <a:fillRect/>
          </a:stretch>
        </p:blipFill>
        <p:spPr>
          <a:xfrm>
            <a:off x="5849870" y="1035975"/>
            <a:ext cx="2382826" cy="31771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7"/>
          <p:cNvSpPr/>
          <p:nvPr/>
        </p:nvSpPr>
        <p:spPr>
          <a:xfrm>
            <a:off x="7514491" y="45563"/>
            <a:ext cx="718200" cy="718200"/>
          </a:xfrm>
          <a:prstGeom prst="rect">
            <a:avLst/>
          </a:prstGeom>
          <a:solidFill>
            <a:srgbClr val="FFFFFF"/>
          </a:solidFill>
          <a:ln>
            <a:noFill/>
          </a:ln>
        </p:spPr>
      </p:sp>
      <p:sp>
        <p:nvSpPr>
          <p:cNvPr id="283" name="Google Shape;283;p37"/>
          <p:cNvSpPr txBox="1"/>
          <p:nvPr/>
        </p:nvSpPr>
        <p:spPr>
          <a:xfrm>
            <a:off x="4593772" y="4763422"/>
            <a:ext cx="4403100" cy="246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Humic Acid</a:t>
            </a:r>
            <a:r>
              <a:rPr b="1" i="0" lang="en-US" sz="1000" u="none" cap="none" strike="noStrike">
                <a:solidFill>
                  <a:srgbClr val="0B68FF"/>
                </a:solidFill>
                <a:latin typeface="Arial"/>
                <a:ea typeface="Arial"/>
                <a:cs typeface="Arial"/>
                <a:sym typeface="Arial"/>
              </a:rPr>
              <a:t>| </a:t>
            </a:r>
            <a:r>
              <a:rPr b="1" lang="en-US" sz="1000">
                <a:solidFill>
                  <a:srgbClr val="0B68FF"/>
                </a:solidFill>
              </a:rPr>
              <a:t>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Presentation Fall 2019</a:t>
            </a:r>
            <a:endParaRPr b="1" sz="1000">
              <a:solidFill>
                <a:srgbClr val="7F7F7F"/>
              </a:solidFill>
            </a:endParaRPr>
          </a:p>
          <a:p>
            <a:pPr indent="0" lvl="0" marL="0" marR="0" rtl="0" algn="r">
              <a:spcBef>
                <a:spcPts val="0"/>
              </a:spcBef>
              <a:spcAft>
                <a:spcPts val="0"/>
              </a:spcAft>
              <a:buNone/>
            </a:pPr>
            <a:r>
              <a:t/>
            </a:r>
            <a:endParaRPr b="1" sz="1000">
              <a:solidFill>
                <a:srgbClr val="7F7F7F"/>
              </a:solidFill>
            </a:endParaRPr>
          </a:p>
        </p:txBody>
      </p:sp>
      <p:sp>
        <p:nvSpPr>
          <p:cNvPr id="284" name="Google Shape;284;p37"/>
          <p:cNvSpPr txBox="1"/>
          <p:nvPr/>
        </p:nvSpPr>
        <p:spPr>
          <a:xfrm>
            <a:off x="108729" y="261836"/>
            <a:ext cx="49173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Complications</a:t>
            </a:r>
            <a:endParaRPr b="0" i="0" sz="4000" u="none" cap="none" strike="noStrike">
              <a:solidFill>
                <a:srgbClr val="0B68FF"/>
              </a:solidFill>
              <a:latin typeface="Arial"/>
              <a:ea typeface="Arial"/>
              <a:cs typeface="Arial"/>
              <a:sym typeface="Arial"/>
            </a:endParaRPr>
          </a:p>
        </p:txBody>
      </p:sp>
      <p:pic>
        <p:nvPicPr>
          <p:cNvPr id="285" name="Google Shape;285;p37"/>
          <p:cNvPicPr preferRelativeResize="0"/>
          <p:nvPr/>
        </p:nvPicPr>
        <p:blipFill rotWithShape="1">
          <a:blip r:embed="rId3">
            <a:alphaModFix/>
          </a:blip>
          <a:srcRect b="0" l="0" r="0" t="0"/>
          <a:stretch/>
        </p:blipFill>
        <p:spPr>
          <a:xfrm>
            <a:off x="7227500" y="66100"/>
            <a:ext cx="1869625" cy="593200"/>
          </a:xfrm>
          <a:prstGeom prst="rect">
            <a:avLst/>
          </a:prstGeom>
          <a:noFill/>
          <a:ln>
            <a:noFill/>
          </a:ln>
        </p:spPr>
      </p:pic>
      <p:sp>
        <p:nvSpPr>
          <p:cNvPr id="286" name="Google Shape;286;p37"/>
          <p:cNvSpPr txBox="1"/>
          <p:nvPr/>
        </p:nvSpPr>
        <p:spPr>
          <a:xfrm>
            <a:off x="461800" y="1180300"/>
            <a:ext cx="7770900" cy="3396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287" name="Google Shape;287;p37"/>
          <p:cNvPicPr preferRelativeResize="0"/>
          <p:nvPr/>
        </p:nvPicPr>
        <p:blipFill>
          <a:blip r:embed="rId4">
            <a:alphaModFix/>
          </a:blip>
          <a:stretch>
            <a:fillRect/>
          </a:stretch>
        </p:blipFill>
        <p:spPr>
          <a:xfrm>
            <a:off x="4086400" y="763775"/>
            <a:ext cx="3553905" cy="4032550"/>
          </a:xfrm>
          <a:prstGeom prst="rect">
            <a:avLst/>
          </a:prstGeom>
          <a:noFill/>
          <a:ln>
            <a:noFill/>
          </a:ln>
        </p:spPr>
      </p:pic>
      <p:sp>
        <p:nvSpPr>
          <p:cNvPr id="288" name="Google Shape;288;p37"/>
          <p:cNvSpPr txBox="1"/>
          <p:nvPr/>
        </p:nvSpPr>
        <p:spPr>
          <a:xfrm>
            <a:off x="461800" y="1180300"/>
            <a:ext cx="3416100" cy="33966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Each experiment is not done separately </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Steady state not defined</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Pump speed too low </a:t>
            </a:r>
            <a:endParaRPr sz="2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8"/>
          <p:cNvSpPr/>
          <p:nvPr/>
        </p:nvSpPr>
        <p:spPr>
          <a:xfrm>
            <a:off x="7514491" y="45563"/>
            <a:ext cx="718200" cy="718200"/>
          </a:xfrm>
          <a:prstGeom prst="rect">
            <a:avLst/>
          </a:prstGeom>
          <a:solidFill>
            <a:srgbClr val="FFFFFF"/>
          </a:solidFill>
          <a:ln>
            <a:noFill/>
          </a:ln>
        </p:spPr>
      </p:sp>
      <p:sp>
        <p:nvSpPr>
          <p:cNvPr id="294" name="Google Shape;294;p38"/>
          <p:cNvSpPr txBox="1"/>
          <p:nvPr/>
        </p:nvSpPr>
        <p:spPr>
          <a:xfrm>
            <a:off x="4593772" y="4763422"/>
            <a:ext cx="4403100" cy="246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Humic Acid</a:t>
            </a:r>
            <a:r>
              <a:rPr b="1" i="0" lang="en-US" sz="1000" u="none" cap="none" strike="noStrike">
                <a:solidFill>
                  <a:srgbClr val="0B68FF"/>
                </a:solidFill>
                <a:latin typeface="Arial"/>
                <a:ea typeface="Arial"/>
                <a:cs typeface="Arial"/>
                <a:sym typeface="Arial"/>
              </a:rPr>
              <a:t>| </a:t>
            </a:r>
            <a:r>
              <a:rPr b="1" lang="en-US" sz="1000">
                <a:solidFill>
                  <a:srgbClr val="0B68FF"/>
                </a:solidFill>
              </a:rPr>
              <a:t>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Presentation Spring 2019</a:t>
            </a:r>
            <a:endParaRPr b="1" sz="1000">
              <a:solidFill>
                <a:srgbClr val="7F7F7F"/>
              </a:solidFill>
            </a:endParaRPr>
          </a:p>
          <a:p>
            <a:pPr indent="0" lvl="0" marL="0" marR="0" rtl="0" algn="r">
              <a:spcBef>
                <a:spcPts val="0"/>
              </a:spcBef>
              <a:spcAft>
                <a:spcPts val="0"/>
              </a:spcAft>
              <a:buNone/>
            </a:pPr>
            <a:r>
              <a:t/>
            </a:r>
            <a:endParaRPr b="1" sz="1000">
              <a:solidFill>
                <a:srgbClr val="7F7F7F"/>
              </a:solidFill>
            </a:endParaRPr>
          </a:p>
        </p:txBody>
      </p:sp>
      <p:sp>
        <p:nvSpPr>
          <p:cNvPr id="295" name="Google Shape;295;p38"/>
          <p:cNvSpPr txBox="1"/>
          <p:nvPr/>
        </p:nvSpPr>
        <p:spPr>
          <a:xfrm>
            <a:off x="108729" y="261836"/>
            <a:ext cx="49173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Python Code</a:t>
            </a:r>
            <a:endParaRPr b="0" i="0" sz="4000" u="none" cap="none" strike="noStrike">
              <a:solidFill>
                <a:srgbClr val="0B68FF"/>
              </a:solidFill>
              <a:latin typeface="Arial"/>
              <a:ea typeface="Arial"/>
              <a:cs typeface="Arial"/>
              <a:sym typeface="Arial"/>
            </a:endParaRPr>
          </a:p>
        </p:txBody>
      </p:sp>
      <p:pic>
        <p:nvPicPr>
          <p:cNvPr id="296" name="Google Shape;296;p38"/>
          <p:cNvPicPr preferRelativeResize="0"/>
          <p:nvPr/>
        </p:nvPicPr>
        <p:blipFill rotWithShape="1">
          <a:blip r:embed="rId3">
            <a:alphaModFix/>
          </a:blip>
          <a:srcRect b="0" l="0" r="0" t="0"/>
          <a:stretch/>
        </p:blipFill>
        <p:spPr>
          <a:xfrm>
            <a:off x="7227500" y="66100"/>
            <a:ext cx="1869625" cy="593200"/>
          </a:xfrm>
          <a:prstGeom prst="rect">
            <a:avLst/>
          </a:prstGeom>
          <a:noFill/>
          <a:ln>
            <a:noFill/>
          </a:ln>
        </p:spPr>
      </p:pic>
      <p:pic>
        <p:nvPicPr>
          <p:cNvPr id="297" name="Google Shape;297;p38"/>
          <p:cNvPicPr preferRelativeResize="0"/>
          <p:nvPr/>
        </p:nvPicPr>
        <p:blipFill>
          <a:blip r:embed="rId4">
            <a:alphaModFix/>
          </a:blip>
          <a:stretch>
            <a:fillRect/>
          </a:stretch>
        </p:blipFill>
        <p:spPr>
          <a:xfrm>
            <a:off x="690150" y="1676813"/>
            <a:ext cx="7542548" cy="3125572"/>
          </a:xfrm>
          <a:prstGeom prst="rect">
            <a:avLst/>
          </a:prstGeom>
          <a:noFill/>
          <a:ln>
            <a:noFill/>
          </a:ln>
        </p:spPr>
      </p:pic>
      <p:sp>
        <p:nvSpPr>
          <p:cNvPr id="298" name="Google Shape;298;p38"/>
          <p:cNvSpPr txBox="1"/>
          <p:nvPr/>
        </p:nvSpPr>
        <p:spPr>
          <a:xfrm>
            <a:off x="860825" y="763775"/>
            <a:ext cx="7201200" cy="77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sz="2400"/>
              <a:t>Q</a:t>
            </a:r>
            <a:r>
              <a:rPr baseline="-25000" i="1" lang="en-US" sz="2400"/>
              <a:t>i</a:t>
            </a:r>
            <a:r>
              <a:rPr i="1" lang="en-US" sz="2400"/>
              <a:t>C</a:t>
            </a:r>
            <a:r>
              <a:rPr baseline="-25000" i="1" lang="en-US" sz="2400"/>
              <a:t>i</a:t>
            </a:r>
            <a:r>
              <a:rPr i="1" lang="en-US" sz="2400"/>
              <a:t>=Q</a:t>
            </a:r>
            <a:r>
              <a:rPr baseline="-25000" i="1" lang="en-US" sz="2400"/>
              <a:t>o</a:t>
            </a:r>
            <a:r>
              <a:rPr i="1" lang="en-US" sz="2400"/>
              <a:t>C</a:t>
            </a:r>
            <a:r>
              <a:rPr baseline="-25000" i="1" lang="en-US" sz="2400"/>
              <a:t>o</a:t>
            </a:r>
            <a:r>
              <a:rPr lang="en-US"/>
              <a:t>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where Q is the flow rate and C is the concentration of humic acid/coagulant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9"/>
          <p:cNvSpPr/>
          <p:nvPr/>
        </p:nvSpPr>
        <p:spPr>
          <a:xfrm>
            <a:off x="7514491" y="45563"/>
            <a:ext cx="718200" cy="718200"/>
          </a:xfrm>
          <a:prstGeom prst="rect">
            <a:avLst/>
          </a:prstGeom>
          <a:solidFill>
            <a:srgbClr val="FFFFFF"/>
          </a:solidFill>
          <a:ln>
            <a:noFill/>
          </a:ln>
        </p:spPr>
      </p:sp>
      <p:sp>
        <p:nvSpPr>
          <p:cNvPr id="304" name="Google Shape;304;p39"/>
          <p:cNvSpPr txBox="1"/>
          <p:nvPr/>
        </p:nvSpPr>
        <p:spPr>
          <a:xfrm>
            <a:off x="4593772" y="4763422"/>
            <a:ext cx="4403100" cy="246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Humic Acid</a:t>
            </a:r>
            <a:r>
              <a:rPr b="1" i="0" lang="en-US" sz="1000" u="none" cap="none" strike="noStrike">
                <a:solidFill>
                  <a:srgbClr val="0B68FF"/>
                </a:solidFill>
                <a:latin typeface="Arial"/>
                <a:ea typeface="Arial"/>
                <a:cs typeface="Arial"/>
                <a:sym typeface="Arial"/>
              </a:rPr>
              <a:t>| </a:t>
            </a:r>
            <a:r>
              <a:rPr b="1" lang="en-US" sz="1000">
                <a:solidFill>
                  <a:srgbClr val="0B68FF"/>
                </a:solidFill>
              </a:rPr>
              <a:t>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a:t>
            </a:r>
            <a:r>
              <a:rPr b="1" lang="en-US" sz="1000">
                <a:solidFill>
                  <a:srgbClr val="7F7F7F"/>
                </a:solidFill>
              </a:rPr>
              <a:t>Presentation</a:t>
            </a:r>
            <a:r>
              <a:rPr b="1" lang="en-US" sz="1000">
                <a:solidFill>
                  <a:srgbClr val="7F7F7F"/>
                </a:solidFill>
              </a:rPr>
              <a:t> Spring 2019</a:t>
            </a:r>
            <a:endParaRPr b="1" sz="1000">
              <a:solidFill>
                <a:srgbClr val="7F7F7F"/>
              </a:solidFill>
            </a:endParaRPr>
          </a:p>
          <a:p>
            <a:pPr indent="0" lvl="0" marL="0" marR="0" rtl="0" algn="r">
              <a:spcBef>
                <a:spcPts val="0"/>
              </a:spcBef>
              <a:spcAft>
                <a:spcPts val="0"/>
              </a:spcAft>
              <a:buNone/>
            </a:pPr>
            <a:r>
              <a:t/>
            </a:r>
            <a:endParaRPr b="1" sz="1000">
              <a:solidFill>
                <a:srgbClr val="7F7F7F"/>
              </a:solidFill>
            </a:endParaRPr>
          </a:p>
        </p:txBody>
      </p:sp>
      <p:sp>
        <p:nvSpPr>
          <p:cNvPr id="305" name="Google Shape;305;p39"/>
          <p:cNvSpPr txBox="1"/>
          <p:nvPr/>
        </p:nvSpPr>
        <p:spPr>
          <a:xfrm>
            <a:off x="108729" y="261836"/>
            <a:ext cx="49173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Future Tasks</a:t>
            </a:r>
            <a:endParaRPr b="0" i="0" sz="4000" u="none" cap="none" strike="noStrike">
              <a:solidFill>
                <a:srgbClr val="0B68FF"/>
              </a:solidFill>
              <a:latin typeface="Arial"/>
              <a:ea typeface="Arial"/>
              <a:cs typeface="Arial"/>
              <a:sym typeface="Arial"/>
            </a:endParaRPr>
          </a:p>
        </p:txBody>
      </p:sp>
      <p:pic>
        <p:nvPicPr>
          <p:cNvPr id="306" name="Google Shape;306;p39"/>
          <p:cNvPicPr preferRelativeResize="0"/>
          <p:nvPr/>
        </p:nvPicPr>
        <p:blipFill rotWithShape="1">
          <a:blip r:embed="rId3">
            <a:alphaModFix/>
          </a:blip>
          <a:srcRect b="0" l="0" r="0" t="0"/>
          <a:stretch/>
        </p:blipFill>
        <p:spPr>
          <a:xfrm>
            <a:off x="7227500" y="66100"/>
            <a:ext cx="1869625" cy="593200"/>
          </a:xfrm>
          <a:prstGeom prst="rect">
            <a:avLst/>
          </a:prstGeom>
          <a:noFill/>
          <a:ln>
            <a:noFill/>
          </a:ln>
        </p:spPr>
      </p:pic>
      <p:sp>
        <p:nvSpPr>
          <p:cNvPr id="307" name="Google Shape;307;p39"/>
          <p:cNvSpPr txBox="1"/>
          <p:nvPr/>
        </p:nvSpPr>
        <p:spPr>
          <a:xfrm>
            <a:off x="461800" y="1180300"/>
            <a:ext cx="7770900" cy="33966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Test higher concentrations of Humic Acid and Coagulant </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Take into account the time of experiments </a:t>
            </a:r>
            <a:endParaRPr sz="2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0"/>
          <p:cNvSpPr/>
          <p:nvPr/>
        </p:nvSpPr>
        <p:spPr>
          <a:xfrm>
            <a:off x="7514491" y="45563"/>
            <a:ext cx="718200" cy="718200"/>
          </a:xfrm>
          <a:prstGeom prst="rect">
            <a:avLst/>
          </a:prstGeom>
          <a:solidFill>
            <a:srgbClr val="FFFFFF"/>
          </a:solidFill>
          <a:ln>
            <a:noFill/>
          </a:ln>
        </p:spPr>
      </p:sp>
      <p:sp>
        <p:nvSpPr>
          <p:cNvPr id="313" name="Google Shape;313;p40"/>
          <p:cNvSpPr txBox="1"/>
          <p:nvPr/>
        </p:nvSpPr>
        <p:spPr>
          <a:xfrm>
            <a:off x="1878150" y="793950"/>
            <a:ext cx="5387700" cy="2125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800" u="none" cap="none" strike="noStrike">
                <a:solidFill>
                  <a:srgbClr val="0B68FF"/>
                </a:solidFill>
                <a:latin typeface="Arial"/>
                <a:ea typeface="Arial"/>
                <a:cs typeface="Arial"/>
                <a:sym typeface="Arial"/>
              </a:rPr>
              <a:t>Q</a:t>
            </a:r>
            <a:r>
              <a:rPr lang="en-US" sz="4800">
                <a:solidFill>
                  <a:srgbClr val="0B68FF"/>
                </a:solidFill>
              </a:rPr>
              <a:t>uestions</a:t>
            </a:r>
            <a:endParaRPr sz="4800">
              <a:solidFill>
                <a:srgbClr val="0B68FF"/>
              </a:solidFill>
            </a:endParaRPr>
          </a:p>
          <a:p>
            <a:pPr indent="0" lvl="0" marL="0" marR="0" rtl="0" algn="ctr">
              <a:spcBef>
                <a:spcPts val="0"/>
              </a:spcBef>
              <a:spcAft>
                <a:spcPts val="0"/>
              </a:spcAft>
              <a:buNone/>
            </a:pPr>
            <a:r>
              <a:rPr lang="en-US" sz="4800">
                <a:solidFill>
                  <a:srgbClr val="0B68FF"/>
                </a:solidFill>
              </a:rPr>
              <a:t>and</a:t>
            </a:r>
            <a:endParaRPr sz="4800">
              <a:solidFill>
                <a:srgbClr val="0B68FF"/>
              </a:solidFill>
            </a:endParaRPr>
          </a:p>
          <a:p>
            <a:pPr indent="0" lvl="0" marL="0" marR="0" rtl="0" algn="ctr">
              <a:spcBef>
                <a:spcPts val="0"/>
              </a:spcBef>
              <a:spcAft>
                <a:spcPts val="0"/>
              </a:spcAft>
              <a:buNone/>
            </a:pPr>
            <a:r>
              <a:rPr lang="en-US" sz="4800">
                <a:solidFill>
                  <a:srgbClr val="0B68FF"/>
                </a:solidFill>
              </a:rPr>
              <a:t>Recommendations</a:t>
            </a:r>
            <a:endParaRPr b="0" i="0" sz="4800" u="none" cap="none" strike="noStrike">
              <a:solidFill>
                <a:srgbClr val="0B68FF"/>
              </a:solidFill>
              <a:latin typeface="Arial"/>
              <a:ea typeface="Arial"/>
              <a:cs typeface="Arial"/>
              <a:sym typeface="Arial"/>
            </a:endParaRPr>
          </a:p>
        </p:txBody>
      </p:sp>
      <p:sp>
        <p:nvSpPr>
          <p:cNvPr id="314" name="Google Shape;314;p40"/>
          <p:cNvSpPr txBox="1"/>
          <p:nvPr/>
        </p:nvSpPr>
        <p:spPr>
          <a:xfrm>
            <a:off x="1234325" y="3141850"/>
            <a:ext cx="3017700" cy="369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t>Carolyn Wang</a:t>
            </a:r>
            <a:r>
              <a:rPr lang="en-US" sz="1200"/>
              <a:t> // jw2376@cornell.edu</a:t>
            </a:r>
            <a:endParaRPr sz="1200"/>
          </a:p>
        </p:txBody>
      </p:sp>
      <p:sp>
        <p:nvSpPr>
          <p:cNvPr id="315" name="Google Shape;315;p40"/>
          <p:cNvSpPr txBox="1"/>
          <p:nvPr/>
        </p:nvSpPr>
        <p:spPr>
          <a:xfrm>
            <a:off x="4593772" y="4763422"/>
            <a:ext cx="4403100" cy="246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Humic Acid</a:t>
            </a:r>
            <a:r>
              <a:rPr b="1" i="0" lang="en-US" sz="1000" u="none" cap="none" strike="noStrike">
                <a:solidFill>
                  <a:srgbClr val="0B68FF"/>
                </a:solidFill>
                <a:latin typeface="Arial"/>
                <a:ea typeface="Arial"/>
                <a:cs typeface="Arial"/>
                <a:sym typeface="Arial"/>
              </a:rPr>
              <a:t> | </a:t>
            </a:r>
            <a:r>
              <a:rPr b="1" lang="en-US" sz="1000">
                <a:solidFill>
                  <a:srgbClr val="0B68FF"/>
                </a:solidFill>
              </a:rPr>
              <a:t>Research</a:t>
            </a:r>
            <a:r>
              <a:rPr b="1" i="0" lang="en-US" sz="1000" u="none" cap="none" strike="noStrike">
                <a:solidFill>
                  <a:srgbClr val="0B68FF"/>
                </a:solidFill>
                <a:latin typeface="Arial"/>
                <a:ea typeface="Arial"/>
                <a:cs typeface="Arial"/>
                <a:sym typeface="Arial"/>
              </a:rPr>
              <a:t> | </a:t>
            </a:r>
            <a:r>
              <a:rPr b="1" lang="en-US" sz="1000">
                <a:solidFill>
                  <a:srgbClr val="888888"/>
                </a:solidFill>
              </a:rPr>
              <a:t>Symposium Presentation</a:t>
            </a:r>
            <a:r>
              <a:rPr b="1" lang="en-US" sz="1000">
                <a:solidFill>
                  <a:srgbClr val="7F7F7F"/>
                </a:solidFill>
              </a:rPr>
              <a:t> Spring 2019</a:t>
            </a:r>
            <a:endParaRPr b="1" sz="1000">
              <a:solidFill>
                <a:srgbClr val="7F7F7F"/>
              </a:solidFill>
            </a:endParaRPr>
          </a:p>
          <a:p>
            <a:pPr indent="0" lvl="0" marL="0" marR="0" rtl="0" algn="r">
              <a:spcBef>
                <a:spcPts val="0"/>
              </a:spcBef>
              <a:spcAft>
                <a:spcPts val="0"/>
              </a:spcAft>
              <a:buNone/>
            </a:pPr>
            <a:r>
              <a:t/>
            </a:r>
            <a:endParaRPr b="1" sz="1000">
              <a:solidFill>
                <a:srgbClr val="7F7F7F"/>
              </a:solidFill>
            </a:endParaRPr>
          </a:p>
        </p:txBody>
      </p:sp>
      <p:sp>
        <p:nvSpPr>
          <p:cNvPr id="316" name="Google Shape;316;p40"/>
          <p:cNvSpPr txBox="1"/>
          <p:nvPr/>
        </p:nvSpPr>
        <p:spPr>
          <a:xfrm>
            <a:off x="5042300" y="3141850"/>
            <a:ext cx="2740200" cy="369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t>Maya Shanti</a:t>
            </a:r>
            <a:r>
              <a:rPr lang="en-US" sz="1200"/>
              <a:t> // ms2664@cornell.edu</a:t>
            </a:r>
            <a:endParaRPr sz="1200"/>
          </a:p>
        </p:txBody>
      </p:sp>
      <p:sp>
        <p:nvSpPr>
          <p:cNvPr id="317" name="Google Shape;317;p40"/>
          <p:cNvSpPr txBox="1"/>
          <p:nvPr/>
        </p:nvSpPr>
        <p:spPr>
          <a:xfrm>
            <a:off x="3242725" y="3733550"/>
            <a:ext cx="2979900" cy="369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t>Lawrence Li </a:t>
            </a:r>
            <a:r>
              <a:rPr lang="en-US" sz="1200"/>
              <a:t>// </a:t>
            </a:r>
            <a:r>
              <a:rPr lang="en-US" sz="1200" u="sng">
                <a:solidFill>
                  <a:schemeClr val="hlink"/>
                </a:solidFill>
                <a:hlinkClick r:id="rId3"/>
              </a:rPr>
              <a:t>ll678@cornell.edu</a:t>
            </a:r>
            <a:endParaRPr sz="1200"/>
          </a:p>
          <a:p>
            <a:pPr indent="0" lvl="0" marL="0" marR="0" rtl="0" algn="ctr">
              <a:spcBef>
                <a:spcPts val="0"/>
              </a:spcBef>
              <a:spcAft>
                <a:spcPts val="0"/>
              </a:spcAft>
              <a:buNone/>
            </a:pPr>
            <a:r>
              <a:t/>
            </a:r>
            <a:endParaRPr sz="1200"/>
          </a:p>
        </p:txBody>
      </p:sp>
      <p:pic>
        <p:nvPicPr>
          <p:cNvPr id="318" name="Google Shape;318;p40"/>
          <p:cNvPicPr preferRelativeResize="0"/>
          <p:nvPr/>
        </p:nvPicPr>
        <p:blipFill rotWithShape="1">
          <a:blip r:embed="rId4">
            <a:alphaModFix/>
          </a:blip>
          <a:srcRect b="0" l="0" r="0" t="0"/>
          <a:stretch/>
        </p:blipFill>
        <p:spPr>
          <a:xfrm>
            <a:off x="7227500" y="66100"/>
            <a:ext cx="1869625" cy="593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1"/>
          <p:cNvSpPr/>
          <p:nvPr/>
        </p:nvSpPr>
        <p:spPr>
          <a:xfrm>
            <a:off x="7514491" y="45563"/>
            <a:ext cx="718111" cy="718111"/>
          </a:xfrm>
          <a:prstGeom prst="rect">
            <a:avLst/>
          </a:prstGeom>
          <a:solidFill>
            <a:srgbClr val="FFFFFF"/>
          </a:solidFill>
          <a:ln>
            <a:noFill/>
          </a:ln>
        </p:spPr>
      </p:sp>
      <p:sp>
        <p:nvSpPr>
          <p:cNvPr id="324" name="Google Shape;324;p41"/>
          <p:cNvSpPr txBox="1"/>
          <p:nvPr/>
        </p:nvSpPr>
        <p:spPr>
          <a:xfrm>
            <a:off x="1293600" y="1667775"/>
            <a:ext cx="6556800" cy="1459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0">
                <a:solidFill>
                  <a:srgbClr val="0B68FF"/>
                </a:solidFill>
              </a:rPr>
              <a:t>Appendix</a:t>
            </a:r>
            <a:endParaRPr sz="6000">
              <a:solidFill>
                <a:srgbClr val="0B68FF"/>
              </a:solidFill>
            </a:endParaRPr>
          </a:p>
          <a:p>
            <a:pPr indent="0" lvl="0" marL="0" marR="0" rtl="0" algn="ctr">
              <a:spcBef>
                <a:spcPts val="0"/>
              </a:spcBef>
              <a:spcAft>
                <a:spcPts val="0"/>
              </a:spcAft>
              <a:buNone/>
            </a:pPr>
            <a:r>
              <a:rPr lang="en-US" sz="6000">
                <a:solidFill>
                  <a:srgbClr val="0B68FF"/>
                </a:solidFill>
              </a:rPr>
              <a:t>Slides</a:t>
            </a:r>
            <a:endParaRPr b="0" i="0" sz="6000" u="none" cap="none" strike="noStrike">
              <a:solidFill>
                <a:srgbClr val="0B68FF"/>
              </a:solidFill>
              <a:latin typeface="Arial"/>
              <a:ea typeface="Arial"/>
              <a:cs typeface="Arial"/>
              <a:sym typeface="Arial"/>
            </a:endParaRPr>
          </a:p>
        </p:txBody>
      </p:sp>
      <p:pic>
        <p:nvPicPr>
          <p:cNvPr id="325" name="Google Shape;325;p41"/>
          <p:cNvPicPr preferRelativeResize="0"/>
          <p:nvPr/>
        </p:nvPicPr>
        <p:blipFill rotWithShape="1">
          <a:blip r:embed="rId3">
            <a:alphaModFix/>
          </a:blip>
          <a:srcRect b="0" l="0" r="0" t="0"/>
          <a:stretch/>
        </p:blipFill>
        <p:spPr>
          <a:xfrm>
            <a:off x="7227500" y="66100"/>
            <a:ext cx="1869625" cy="593200"/>
          </a:xfrm>
          <a:prstGeom prst="rect">
            <a:avLst/>
          </a:prstGeom>
          <a:noFill/>
          <a:ln>
            <a:noFill/>
          </a:ln>
        </p:spPr>
      </p:pic>
      <p:sp>
        <p:nvSpPr>
          <p:cNvPr id="326" name="Google Shape;326;p41"/>
          <p:cNvSpPr txBox="1"/>
          <p:nvPr/>
        </p:nvSpPr>
        <p:spPr>
          <a:xfrm>
            <a:off x="4593772" y="4763422"/>
            <a:ext cx="4403100" cy="246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Humic Acid</a:t>
            </a:r>
            <a:r>
              <a:rPr b="1" i="0" lang="en-US" sz="1000" u="none" cap="none" strike="noStrike">
                <a:solidFill>
                  <a:srgbClr val="0B68FF"/>
                </a:solidFill>
                <a:latin typeface="Arial"/>
                <a:ea typeface="Arial"/>
                <a:cs typeface="Arial"/>
                <a:sym typeface="Arial"/>
              </a:rPr>
              <a:t>| </a:t>
            </a:r>
            <a:r>
              <a:rPr b="1" lang="en-US" sz="1000">
                <a:solidFill>
                  <a:srgbClr val="0B68FF"/>
                </a:solidFill>
              </a:rPr>
              <a:t>Research</a:t>
            </a:r>
            <a:r>
              <a:rPr b="1" i="0" lang="en-US" sz="1000" u="none" cap="none" strike="noStrike">
                <a:solidFill>
                  <a:srgbClr val="0B68FF"/>
                </a:solidFill>
                <a:latin typeface="Arial"/>
                <a:ea typeface="Arial"/>
                <a:cs typeface="Arial"/>
                <a:sym typeface="Arial"/>
              </a:rPr>
              <a:t> | </a:t>
            </a:r>
            <a:r>
              <a:rPr b="1" lang="en-US" sz="1000">
                <a:solidFill>
                  <a:srgbClr val="888888"/>
                </a:solidFill>
              </a:rPr>
              <a:t>Symposium Presentation</a:t>
            </a:r>
            <a:r>
              <a:rPr b="1" lang="en-US" sz="1000">
                <a:solidFill>
                  <a:srgbClr val="7F7F7F"/>
                </a:solidFill>
              </a:rPr>
              <a:t> Spring 2019</a:t>
            </a:r>
            <a:endParaRPr b="1" sz="1000">
              <a:solidFill>
                <a:srgbClr val="7F7F7F"/>
              </a:solidFill>
            </a:endParaRPr>
          </a:p>
          <a:p>
            <a:pPr indent="0" lvl="0" marL="0" marR="0" rtl="0" algn="r">
              <a:spcBef>
                <a:spcPts val="0"/>
              </a:spcBef>
              <a:spcAft>
                <a:spcPts val="0"/>
              </a:spcAft>
              <a:buNone/>
            </a:pPr>
            <a:r>
              <a:t/>
            </a:r>
            <a:endParaRPr b="1" sz="1000">
              <a:solidFill>
                <a:srgbClr val="7F7F7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2"/>
          <p:cNvSpPr/>
          <p:nvPr/>
        </p:nvSpPr>
        <p:spPr>
          <a:xfrm>
            <a:off x="7514491" y="45563"/>
            <a:ext cx="718200" cy="718200"/>
          </a:xfrm>
          <a:prstGeom prst="rect">
            <a:avLst/>
          </a:prstGeom>
          <a:solidFill>
            <a:srgbClr val="FFFFFF"/>
          </a:solidFill>
          <a:ln>
            <a:noFill/>
          </a:ln>
        </p:spPr>
      </p:sp>
      <p:sp>
        <p:nvSpPr>
          <p:cNvPr id="332" name="Google Shape;332;p42"/>
          <p:cNvSpPr txBox="1"/>
          <p:nvPr/>
        </p:nvSpPr>
        <p:spPr>
          <a:xfrm>
            <a:off x="4593772" y="4763422"/>
            <a:ext cx="4403100" cy="246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Humic Acid</a:t>
            </a:r>
            <a:r>
              <a:rPr b="1" i="0" lang="en-US" sz="1000" u="none" cap="none" strike="noStrike">
                <a:solidFill>
                  <a:srgbClr val="0B68FF"/>
                </a:solidFill>
                <a:latin typeface="Arial"/>
                <a:ea typeface="Arial"/>
                <a:cs typeface="Arial"/>
                <a:sym typeface="Arial"/>
              </a:rPr>
              <a:t>| </a:t>
            </a:r>
            <a:r>
              <a:rPr b="1" lang="en-US" sz="1000">
                <a:solidFill>
                  <a:srgbClr val="0B68FF"/>
                </a:solidFill>
              </a:rPr>
              <a:t>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Presentation Spring 2019</a:t>
            </a:r>
            <a:endParaRPr b="1" sz="1000">
              <a:solidFill>
                <a:srgbClr val="7F7F7F"/>
              </a:solidFill>
            </a:endParaRPr>
          </a:p>
          <a:p>
            <a:pPr indent="0" lvl="0" marL="0" marR="0" rtl="0" algn="r">
              <a:spcBef>
                <a:spcPts val="0"/>
              </a:spcBef>
              <a:spcAft>
                <a:spcPts val="0"/>
              </a:spcAft>
              <a:buNone/>
            </a:pPr>
            <a:r>
              <a:t/>
            </a:r>
            <a:endParaRPr b="1" sz="1000">
              <a:solidFill>
                <a:srgbClr val="7F7F7F"/>
              </a:solidFill>
            </a:endParaRPr>
          </a:p>
        </p:txBody>
      </p:sp>
      <p:sp>
        <p:nvSpPr>
          <p:cNvPr id="333" name="Google Shape;333;p42"/>
          <p:cNvSpPr txBox="1"/>
          <p:nvPr/>
        </p:nvSpPr>
        <p:spPr>
          <a:xfrm>
            <a:off x="108729" y="261836"/>
            <a:ext cx="49173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Bibliography</a:t>
            </a:r>
            <a:endParaRPr b="0" i="0" sz="4000" u="none" cap="none" strike="noStrike">
              <a:solidFill>
                <a:srgbClr val="0B68FF"/>
              </a:solidFill>
              <a:latin typeface="Arial"/>
              <a:ea typeface="Arial"/>
              <a:cs typeface="Arial"/>
              <a:sym typeface="Arial"/>
            </a:endParaRPr>
          </a:p>
        </p:txBody>
      </p:sp>
      <p:pic>
        <p:nvPicPr>
          <p:cNvPr id="334" name="Google Shape;334;p42"/>
          <p:cNvPicPr preferRelativeResize="0"/>
          <p:nvPr/>
        </p:nvPicPr>
        <p:blipFill rotWithShape="1">
          <a:blip r:embed="rId3">
            <a:alphaModFix/>
          </a:blip>
          <a:srcRect b="0" l="0" r="0" t="0"/>
          <a:stretch/>
        </p:blipFill>
        <p:spPr>
          <a:xfrm>
            <a:off x="7227500" y="66100"/>
            <a:ext cx="1869625" cy="593200"/>
          </a:xfrm>
          <a:prstGeom prst="rect">
            <a:avLst/>
          </a:prstGeom>
          <a:noFill/>
          <a:ln>
            <a:noFill/>
          </a:ln>
        </p:spPr>
      </p:pic>
      <p:sp>
        <p:nvSpPr>
          <p:cNvPr id="335" name="Google Shape;335;p42"/>
          <p:cNvSpPr txBox="1"/>
          <p:nvPr/>
        </p:nvSpPr>
        <p:spPr>
          <a:xfrm>
            <a:off x="461800" y="1125575"/>
            <a:ext cx="7770900" cy="339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200">
                <a:solidFill>
                  <a:srgbClr val="24292E"/>
                </a:solidFill>
              </a:rPr>
              <a:t>Logan, B. E., Hermanowicz, S. W., &amp; Parker,A. S. (1987). A Fundamental Model for Trickling Filter Process Design. Journal (Water Pollution Control Federation), 59(12), 1029–1042.</a:t>
            </a:r>
            <a:endParaRPr sz="12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en-US" sz="1200">
                <a:solidFill>
                  <a:srgbClr val="24292E"/>
                </a:solidFill>
              </a:rPr>
              <a:t>Matilaninen, A, Vepsalainen, M &amp; Sillanpaa, M. (2010). Natural Organic Matter Removal by Coagulation during Drinking Water Treatment. Adv Colloid Interface Sci.</a:t>
            </a:r>
            <a:endParaRPr sz="12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en-US" sz="1200">
                <a:solidFill>
                  <a:srgbClr val="24292E"/>
                </a:solidFill>
              </a:rPr>
              <a:t>Soh, YC, Roddick, F &amp; Van Leeuwen, J. (2008). The Impact of Alum Coagulation on the Character, Biodegradability and Disinfection By-product Formation Potential of Reservoir Natural Organic Matter (NOM) Fractions. Water Sci Technol. 58(6), 1173-9.</a:t>
            </a:r>
            <a:endParaRPr sz="12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en-US" sz="1200">
                <a:solidFill>
                  <a:srgbClr val="24292E"/>
                </a:solidFill>
              </a:rPr>
              <a:t>Kopfler, F., H. Ringhand, W. Coleman, AND J. Meier. REACTIONS OF CHLORINE IN DRINKING WATER, WITH HUMIC ACIDS AND 'IN VIVO'. U.S. Environmental Protection Agency, Washington, D.C., EPA/600/D-84/196 (NTIS PB85160737).</a:t>
            </a:r>
            <a:endParaRPr sz="12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en-US" sz="1200">
                <a:solidFill>
                  <a:srgbClr val="24292E"/>
                </a:solidFill>
              </a:rPr>
              <a:t>Du, Y. (2017). Observations and a Geometric Explanation of the Effects of Humic Acid on Flocculation.</a:t>
            </a:r>
            <a:endParaRPr sz="1200">
              <a:solidFill>
                <a:srgbClr val="24292E"/>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rgbClr val="24292E"/>
              </a:solidFill>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nvSpPr>
        <p:spPr>
          <a:xfrm>
            <a:off x="108729" y="261836"/>
            <a:ext cx="49173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Clr>
                <a:srgbClr val="000000"/>
              </a:buClr>
              <a:buSzPts val="4000"/>
              <a:buFont typeface="Arial"/>
              <a:buNone/>
            </a:pPr>
            <a:r>
              <a:rPr lang="en-US" sz="4000">
                <a:solidFill>
                  <a:srgbClr val="0B68FF"/>
                </a:solidFill>
              </a:rPr>
              <a:t>Background</a:t>
            </a:r>
            <a:endParaRPr b="0" i="0" sz="4000" u="none" cap="none" strike="noStrike">
              <a:solidFill>
                <a:srgbClr val="0B68FF"/>
              </a:solidFill>
              <a:latin typeface="Arial"/>
              <a:ea typeface="Arial"/>
              <a:cs typeface="Arial"/>
              <a:sym typeface="Arial"/>
            </a:endParaRPr>
          </a:p>
        </p:txBody>
      </p:sp>
      <p:sp>
        <p:nvSpPr>
          <p:cNvPr id="169" name="Google Shape;169;p26"/>
          <p:cNvSpPr txBox="1"/>
          <p:nvPr/>
        </p:nvSpPr>
        <p:spPr>
          <a:xfrm>
            <a:off x="4593772" y="4763422"/>
            <a:ext cx="4403100" cy="2463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r>
              <a:rPr b="1" lang="en-US" sz="1000">
                <a:solidFill>
                  <a:srgbClr val="0B68FF"/>
                </a:solidFill>
              </a:rPr>
              <a:t>Humic Acid</a:t>
            </a:r>
            <a:r>
              <a:rPr b="1" i="0" lang="en-US" sz="1000" u="none" cap="none" strike="noStrike">
                <a:solidFill>
                  <a:srgbClr val="0B68FF"/>
                </a:solidFill>
                <a:latin typeface="Arial"/>
                <a:ea typeface="Arial"/>
                <a:cs typeface="Arial"/>
                <a:sym typeface="Arial"/>
              </a:rPr>
              <a:t> | Research | </a:t>
            </a:r>
            <a:r>
              <a:rPr b="1" i="0" lang="en-US" sz="1000" u="none" cap="none" strike="noStrike">
                <a:solidFill>
                  <a:srgbClr val="7F7F7F"/>
                </a:solidFill>
                <a:latin typeface="Arial"/>
                <a:ea typeface="Arial"/>
                <a:cs typeface="Arial"/>
                <a:sym typeface="Arial"/>
              </a:rPr>
              <a:t>Symposiums Presentation </a:t>
            </a:r>
            <a:r>
              <a:rPr b="1" lang="en-US" sz="1000">
                <a:solidFill>
                  <a:srgbClr val="7F7F7F"/>
                </a:solidFill>
              </a:rPr>
              <a:t>Fall 2019</a:t>
            </a:r>
            <a:endParaRPr b="1" i="0" sz="1000" u="none" cap="none" strike="noStrike">
              <a:solidFill>
                <a:srgbClr val="7F7F7F"/>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000"/>
              <a:buFont typeface="Arial"/>
              <a:buNone/>
            </a:pPr>
            <a:r>
              <a:t/>
            </a:r>
            <a:endParaRPr b="1" i="0" sz="1000" u="none" cap="none" strike="noStrike">
              <a:solidFill>
                <a:srgbClr val="7F7F7F"/>
              </a:solidFill>
              <a:latin typeface="Arial"/>
              <a:ea typeface="Arial"/>
              <a:cs typeface="Arial"/>
              <a:sym typeface="Arial"/>
            </a:endParaRPr>
          </a:p>
        </p:txBody>
      </p:sp>
      <p:pic>
        <p:nvPicPr>
          <p:cNvPr id="170" name="Google Shape;170;p26"/>
          <p:cNvPicPr preferRelativeResize="0"/>
          <p:nvPr/>
        </p:nvPicPr>
        <p:blipFill rotWithShape="1">
          <a:blip r:embed="rId3">
            <a:alphaModFix/>
          </a:blip>
          <a:srcRect b="0" l="0" r="0" t="0"/>
          <a:stretch/>
        </p:blipFill>
        <p:spPr>
          <a:xfrm>
            <a:off x="7196613" y="76300"/>
            <a:ext cx="1869625" cy="593200"/>
          </a:xfrm>
          <a:prstGeom prst="rect">
            <a:avLst/>
          </a:prstGeom>
          <a:noFill/>
          <a:ln>
            <a:noFill/>
          </a:ln>
        </p:spPr>
      </p:pic>
      <p:pic>
        <p:nvPicPr>
          <p:cNvPr id="171" name="Google Shape;171;p26"/>
          <p:cNvPicPr preferRelativeResize="0"/>
          <p:nvPr/>
        </p:nvPicPr>
        <p:blipFill>
          <a:blip r:embed="rId4">
            <a:alphaModFix/>
          </a:blip>
          <a:stretch>
            <a:fillRect/>
          </a:stretch>
        </p:blipFill>
        <p:spPr>
          <a:xfrm>
            <a:off x="4281900" y="1560750"/>
            <a:ext cx="4474599" cy="2789400"/>
          </a:xfrm>
          <a:prstGeom prst="rect">
            <a:avLst/>
          </a:prstGeom>
          <a:noFill/>
          <a:ln>
            <a:noFill/>
          </a:ln>
        </p:spPr>
      </p:pic>
      <p:sp>
        <p:nvSpPr>
          <p:cNvPr id="172" name="Google Shape;172;p26"/>
          <p:cNvSpPr txBox="1"/>
          <p:nvPr/>
        </p:nvSpPr>
        <p:spPr>
          <a:xfrm>
            <a:off x="335475" y="884325"/>
            <a:ext cx="4258200" cy="39576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Natural Organic Matter: Present in surface and groundwater</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Humic Acid</a:t>
            </a:r>
            <a:endParaRPr>
              <a:solidFill>
                <a:schemeClr val="dk1"/>
              </a:solidFill>
              <a:latin typeface="Calibri"/>
              <a:ea typeface="Calibri"/>
              <a:cs typeface="Calibri"/>
              <a:sym typeface="Calibri"/>
            </a:endParaRPr>
          </a:p>
          <a:p>
            <a:pPr indent="0" lvl="0" marL="914400" rtl="0" algn="l">
              <a:spcBef>
                <a:spcPts val="0"/>
              </a:spcBef>
              <a:spcAft>
                <a:spcPts val="0"/>
              </a:spcAft>
              <a:buNone/>
            </a:pPr>
            <a:r>
              <a:rPr lang="en-US">
                <a:solidFill>
                  <a:schemeClr val="dk1"/>
                </a:solidFill>
                <a:latin typeface="Calibri"/>
                <a:ea typeface="Calibri"/>
                <a:cs typeface="Calibri"/>
                <a:sym typeface="Calibri"/>
              </a:rPr>
              <a:t>1) </a:t>
            </a:r>
            <a:r>
              <a:rPr lang="en-US">
                <a:solidFill>
                  <a:schemeClr val="dk1"/>
                </a:solidFill>
                <a:highlight>
                  <a:srgbClr val="FFFFFF"/>
                </a:highlight>
                <a:latin typeface="Calibri"/>
                <a:ea typeface="Calibri"/>
                <a:cs typeface="Calibri"/>
                <a:sym typeface="Calibri"/>
              </a:rPr>
              <a:t>C</a:t>
            </a:r>
            <a:r>
              <a:rPr lang="en-US">
                <a:solidFill>
                  <a:schemeClr val="dk1"/>
                </a:solidFill>
                <a:highlight>
                  <a:srgbClr val="FFFFFF"/>
                </a:highlight>
                <a:latin typeface="Calibri"/>
                <a:ea typeface="Calibri"/>
                <a:cs typeface="Calibri"/>
                <a:sym typeface="Calibri"/>
              </a:rPr>
              <a:t>olour, taste and odor problems</a:t>
            </a:r>
            <a:endParaRPr>
              <a:solidFill>
                <a:schemeClr val="dk1"/>
              </a:solidFill>
              <a:highlight>
                <a:srgbClr val="FFFFFF"/>
              </a:highlight>
              <a:latin typeface="Calibri"/>
              <a:ea typeface="Calibri"/>
              <a:cs typeface="Calibri"/>
              <a:sym typeface="Calibri"/>
            </a:endParaRPr>
          </a:p>
          <a:p>
            <a:pPr indent="0" lvl="0" marL="914400" rtl="0" algn="l">
              <a:spcBef>
                <a:spcPts val="0"/>
              </a:spcBef>
              <a:spcAft>
                <a:spcPts val="0"/>
              </a:spcAft>
              <a:buNone/>
            </a:pPr>
            <a:r>
              <a:rPr lang="en-US">
                <a:solidFill>
                  <a:schemeClr val="dk1"/>
                </a:solidFill>
                <a:highlight>
                  <a:srgbClr val="FFFFFF"/>
                </a:highlight>
                <a:latin typeface="Calibri"/>
                <a:ea typeface="Calibri"/>
                <a:cs typeface="Calibri"/>
                <a:sym typeface="Calibri"/>
              </a:rPr>
              <a:t>2) Increased coagulant and disinfectant doses needed for removal </a:t>
            </a:r>
            <a:endParaRPr>
              <a:solidFill>
                <a:schemeClr val="dk1"/>
              </a:solidFill>
              <a:highlight>
                <a:srgbClr val="FFFFFF"/>
              </a:highlight>
              <a:latin typeface="Calibri"/>
              <a:ea typeface="Calibri"/>
              <a:cs typeface="Calibri"/>
              <a:sym typeface="Calibri"/>
            </a:endParaRPr>
          </a:p>
          <a:p>
            <a:pPr indent="0" lvl="0" marL="914400" rtl="0" algn="l">
              <a:spcBef>
                <a:spcPts val="0"/>
              </a:spcBef>
              <a:spcAft>
                <a:spcPts val="0"/>
              </a:spcAft>
              <a:buNone/>
            </a:pPr>
            <a:r>
              <a:rPr lang="en-US">
                <a:solidFill>
                  <a:schemeClr val="dk1"/>
                </a:solidFill>
                <a:highlight>
                  <a:srgbClr val="FFFFFF"/>
                </a:highlight>
                <a:latin typeface="Calibri"/>
                <a:ea typeface="Calibri"/>
                <a:cs typeface="Calibri"/>
                <a:sym typeface="Calibri"/>
              </a:rPr>
              <a:t>3) Biological growth in distribution system</a:t>
            </a:r>
            <a:endParaRPr>
              <a:solidFill>
                <a:schemeClr val="dk1"/>
              </a:solidFill>
              <a:highlight>
                <a:srgbClr val="FFFFFF"/>
              </a:highlight>
              <a:latin typeface="Calibri"/>
              <a:ea typeface="Calibri"/>
              <a:cs typeface="Calibri"/>
              <a:sym typeface="Calibri"/>
            </a:endParaRPr>
          </a:p>
          <a:p>
            <a:pPr indent="0" lvl="0" marL="914400" rtl="0" algn="l">
              <a:spcBef>
                <a:spcPts val="0"/>
              </a:spcBef>
              <a:spcAft>
                <a:spcPts val="0"/>
              </a:spcAft>
              <a:buNone/>
            </a:pPr>
            <a:r>
              <a:rPr lang="en-US">
                <a:solidFill>
                  <a:schemeClr val="dk1"/>
                </a:solidFill>
                <a:highlight>
                  <a:srgbClr val="FFFFFF"/>
                </a:highlight>
                <a:latin typeface="Calibri"/>
                <a:ea typeface="Calibri"/>
                <a:cs typeface="Calibri"/>
                <a:sym typeface="Calibri"/>
              </a:rPr>
              <a:t>4) Increased levels of complexed heavy metals and adsorbed organic pollutants</a:t>
            </a:r>
            <a:endParaRPr>
              <a:solidFill>
                <a:schemeClr val="dk1"/>
              </a:solidFill>
              <a:highlight>
                <a:srgbClr val="FFFFFF"/>
              </a:highlight>
              <a:latin typeface="Calibri"/>
              <a:ea typeface="Calibri"/>
              <a:cs typeface="Calibri"/>
              <a:sym typeface="Calibri"/>
            </a:endParaRPr>
          </a:p>
          <a:p>
            <a:pPr indent="0" lvl="0" marL="914400" rtl="0" algn="l">
              <a:spcBef>
                <a:spcPts val="0"/>
              </a:spcBef>
              <a:spcAft>
                <a:spcPts val="0"/>
              </a:spcAft>
              <a:buNone/>
            </a:pPr>
            <a:r>
              <a:t/>
            </a:r>
            <a:endParaRPr>
              <a:solidFill>
                <a:schemeClr val="dk1"/>
              </a:solidFill>
              <a:highlight>
                <a:srgbClr val="FFFFFF"/>
              </a:highlight>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Reacts with chlorine </a:t>
            </a:r>
            <a:r>
              <a:rPr lang="en-US">
                <a:solidFill>
                  <a:schemeClr val="dk1"/>
                </a:solidFill>
                <a:latin typeface="Calibri"/>
                <a:ea typeface="Calibri"/>
                <a:cs typeface="Calibri"/>
                <a:sym typeface="Calibri"/>
              </a:rPr>
              <a:t>during chlorination - harmful effects</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nvSpPr>
        <p:spPr>
          <a:xfrm>
            <a:off x="281550" y="1100680"/>
            <a:ext cx="3204900" cy="1368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800"/>
              <a:t>Fall ‘17 and Spring ‘18:</a:t>
            </a:r>
            <a:endParaRPr i="0" sz="1800" u="none" cap="none" strike="noStrike"/>
          </a:p>
        </p:txBody>
      </p:sp>
      <p:sp>
        <p:nvSpPr>
          <p:cNvPr id="178" name="Google Shape;178;p27"/>
          <p:cNvSpPr/>
          <p:nvPr/>
        </p:nvSpPr>
        <p:spPr>
          <a:xfrm>
            <a:off x="7514491" y="45563"/>
            <a:ext cx="718200" cy="718200"/>
          </a:xfrm>
          <a:prstGeom prst="rect">
            <a:avLst/>
          </a:prstGeom>
          <a:solidFill>
            <a:srgbClr val="FFFFFF"/>
          </a:solidFill>
          <a:ln>
            <a:noFill/>
          </a:ln>
        </p:spPr>
      </p:sp>
      <p:sp>
        <p:nvSpPr>
          <p:cNvPr id="179" name="Google Shape;179;p27"/>
          <p:cNvSpPr txBox="1"/>
          <p:nvPr/>
        </p:nvSpPr>
        <p:spPr>
          <a:xfrm>
            <a:off x="4593772" y="4763422"/>
            <a:ext cx="4403100" cy="246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Humic Acid</a:t>
            </a:r>
            <a:r>
              <a:rPr b="1" i="0" lang="en-US" sz="1000" u="none" cap="none" strike="noStrike">
                <a:solidFill>
                  <a:srgbClr val="0B68FF"/>
                </a:solidFill>
                <a:latin typeface="Arial"/>
                <a:ea typeface="Arial"/>
                <a:cs typeface="Arial"/>
                <a:sym typeface="Arial"/>
              </a:rPr>
              <a:t>| </a:t>
            </a:r>
            <a:r>
              <a:rPr b="1" lang="en-US" sz="1000">
                <a:solidFill>
                  <a:srgbClr val="0B68FF"/>
                </a:solidFill>
              </a:rPr>
              <a:t>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Presentation Fall 2019</a:t>
            </a:r>
            <a:endParaRPr b="1" sz="1000">
              <a:solidFill>
                <a:srgbClr val="7F7F7F"/>
              </a:solidFill>
            </a:endParaRPr>
          </a:p>
          <a:p>
            <a:pPr indent="0" lvl="0" marL="0" marR="0" rtl="0" algn="r">
              <a:spcBef>
                <a:spcPts val="0"/>
              </a:spcBef>
              <a:spcAft>
                <a:spcPts val="0"/>
              </a:spcAft>
              <a:buNone/>
            </a:pPr>
            <a:r>
              <a:t/>
            </a:r>
            <a:endParaRPr b="1" sz="1000">
              <a:solidFill>
                <a:srgbClr val="7F7F7F"/>
              </a:solidFill>
            </a:endParaRPr>
          </a:p>
          <a:p>
            <a:pPr indent="0" lvl="0" marL="0" marR="0" rtl="0" algn="r">
              <a:spcBef>
                <a:spcPts val="0"/>
              </a:spcBef>
              <a:spcAft>
                <a:spcPts val="0"/>
              </a:spcAft>
              <a:buNone/>
            </a:pPr>
            <a:r>
              <a:t/>
            </a:r>
            <a:endParaRPr b="1" sz="1000">
              <a:solidFill>
                <a:srgbClr val="7F7F7F"/>
              </a:solidFill>
            </a:endParaRPr>
          </a:p>
        </p:txBody>
      </p:sp>
      <p:sp>
        <p:nvSpPr>
          <p:cNvPr id="180" name="Google Shape;180;p27"/>
          <p:cNvSpPr txBox="1"/>
          <p:nvPr/>
        </p:nvSpPr>
        <p:spPr>
          <a:xfrm>
            <a:off x="108729" y="261836"/>
            <a:ext cx="49173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Previous Work</a:t>
            </a:r>
            <a:endParaRPr b="0" i="0" sz="4000" u="none" cap="none" strike="noStrike">
              <a:solidFill>
                <a:srgbClr val="0B68FF"/>
              </a:solidFill>
              <a:latin typeface="Arial"/>
              <a:ea typeface="Arial"/>
              <a:cs typeface="Arial"/>
              <a:sym typeface="Arial"/>
            </a:endParaRPr>
          </a:p>
        </p:txBody>
      </p:sp>
      <p:pic>
        <p:nvPicPr>
          <p:cNvPr id="181" name="Google Shape;181;p27"/>
          <p:cNvPicPr preferRelativeResize="0"/>
          <p:nvPr/>
        </p:nvPicPr>
        <p:blipFill rotWithShape="1">
          <a:blip r:embed="rId3">
            <a:alphaModFix/>
          </a:blip>
          <a:srcRect b="0" l="0" r="0" t="0"/>
          <a:stretch/>
        </p:blipFill>
        <p:spPr>
          <a:xfrm>
            <a:off x="7227500" y="66100"/>
            <a:ext cx="1869625" cy="593200"/>
          </a:xfrm>
          <a:prstGeom prst="rect">
            <a:avLst/>
          </a:prstGeom>
          <a:noFill/>
          <a:ln>
            <a:noFill/>
          </a:ln>
        </p:spPr>
      </p:pic>
      <p:pic>
        <p:nvPicPr>
          <p:cNvPr id="182" name="Google Shape;182;p27"/>
          <p:cNvPicPr preferRelativeResize="0"/>
          <p:nvPr/>
        </p:nvPicPr>
        <p:blipFill>
          <a:blip r:embed="rId4">
            <a:alphaModFix/>
          </a:blip>
          <a:stretch>
            <a:fillRect/>
          </a:stretch>
        </p:blipFill>
        <p:spPr>
          <a:xfrm>
            <a:off x="4411609" y="896125"/>
            <a:ext cx="4689625" cy="2941101"/>
          </a:xfrm>
          <a:prstGeom prst="rect">
            <a:avLst/>
          </a:prstGeom>
          <a:noFill/>
          <a:ln>
            <a:noFill/>
          </a:ln>
        </p:spPr>
      </p:pic>
      <p:graphicFrame>
        <p:nvGraphicFramePr>
          <p:cNvPr id="183" name="Google Shape;183;p27"/>
          <p:cNvGraphicFramePr/>
          <p:nvPr/>
        </p:nvGraphicFramePr>
        <p:xfrm>
          <a:off x="108725" y="1513150"/>
          <a:ext cx="3000000" cy="3000000"/>
        </p:xfrm>
        <a:graphic>
          <a:graphicData uri="http://schemas.openxmlformats.org/drawingml/2006/table">
            <a:tbl>
              <a:tblPr>
                <a:noFill/>
                <a:tableStyleId>{E16E70D3-D9C7-4463-A6AA-031BD2B01C38}</a:tableStyleId>
              </a:tblPr>
              <a:tblGrid>
                <a:gridCol w="2158625"/>
                <a:gridCol w="2158625"/>
              </a:tblGrid>
              <a:tr h="381000">
                <a:tc>
                  <a:txBody>
                    <a:bodyPr/>
                    <a:lstStyle/>
                    <a:p>
                      <a:pPr indent="0" lvl="0" marL="0" rtl="0" algn="l">
                        <a:spcBef>
                          <a:spcPts val="0"/>
                        </a:spcBef>
                        <a:spcAft>
                          <a:spcPts val="0"/>
                        </a:spcAft>
                        <a:buNone/>
                      </a:pPr>
                      <a:r>
                        <a:rPr lang="en-US"/>
                        <a:t>Concentration of Humic Acid (mg/L)</a:t>
                      </a:r>
                      <a:endParaRPr/>
                    </a:p>
                  </a:txBody>
                  <a:tcPr marT="91425" marB="91425" marR="91425" marL="91425"/>
                </a:tc>
                <a:tc>
                  <a:txBody>
                    <a:bodyPr/>
                    <a:lstStyle/>
                    <a:p>
                      <a:pPr indent="0" lvl="0" marL="0" rtl="0" algn="l">
                        <a:spcBef>
                          <a:spcPts val="0"/>
                        </a:spcBef>
                        <a:spcAft>
                          <a:spcPts val="0"/>
                        </a:spcAft>
                        <a:buNone/>
                      </a:pPr>
                      <a:r>
                        <a:rPr lang="en-US"/>
                        <a:t>Optimal Coagulant Dosage (mg/L)</a:t>
                      </a:r>
                      <a:endParaRPr/>
                    </a:p>
                  </a:txBody>
                  <a:tcPr marT="91425" marB="91425" marR="91425" marL="91425"/>
                </a:tc>
              </a:tr>
              <a:tr h="381000">
                <a:tc>
                  <a:txBody>
                    <a:bodyPr/>
                    <a:lstStyle/>
                    <a:p>
                      <a:pPr indent="0" lvl="0" marL="0" rtl="0" algn="l">
                        <a:spcBef>
                          <a:spcPts val="0"/>
                        </a:spcBef>
                        <a:spcAft>
                          <a:spcPts val="0"/>
                        </a:spcAft>
                        <a:buNone/>
                      </a:pPr>
                      <a:r>
                        <a:rPr lang="en-US"/>
                        <a:t>5</a:t>
                      </a:r>
                      <a:endParaRPr/>
                    </a:p>
                  </a:txBody>
                  <a:tcPr marT="91425" marB="91425" marR="91425" marL="91425"/>
                </a:tc>
                <a:tc>
                  <a:txBody>
                    <a:bodyPr/>
                    <a:lstStyle/>
                    <a:p>
                      <a:pPr indent="0" lvl="0" marL="0" rtl="0" algn="l">
                        <a:spcBef>
                          <a:spcPts val="0"/>
                        </a:spcBef>
                        <a:spcAft>
                          <a:spcPts val="0"/>
                        </a:spcAft>
                        <a:buNone/>
                      </a:pPr>
                      <a:r>
                        <a:rPr lang="en-US"/>
                        <a:t>1.6 - 1.8</a:t>
                      </a:r>
                      <a:endParaRPr/>
                    </a:p>
                  </a:txBody>
                  <a:tcPr marT="91425" marB="91425" marR="91425" marL="91425"/>
                </a:tc>
              </a:tr>
              <a:tr h="381000">
                <a:tc>
                  <a:txBody>
                    <a:bodyPr/>
                    <a:lstStyle/>
                    <a:p>
                      <a:pPr indent="0" lvl="0" marL="0" rtl="0" algn="l">
                        <a:spcBef>
                          <a:spcPts val="0"/>
                        </a:spcBef>
                        <a:spcAft>
                          <a:spcPts val="0"/>
                        </a:spcAft>
                        <a:buNone/>
                      </a:pPr>
                      <a:r>
                        <a:rPr lang="en-US"/>
                        <a:t>10</a:t>
                      </a:r>
                      <a:endParaRPr/>
                    </a:p>
                  </a:txBody>
                  <a:tcPr marT="91425" marB="91425" marR="91425" marL="91425"/>
                </a:tc>
                <a:tc>
                  <a:txBody>
                    <a:bodyPr/>
                    <a:lstStyle/>
                    <a:p>
                      <a:pPr indent="0" lvl="0" marL="0" rtl="0" algn="l">
                        <a:spcBef>
                          <a:spcPts val="0"/>
                        </a:spcBef>
                        <a:spcAft>
                          <a:spcPts val="0"/>
                        </a:spcAft>
                        <a:buNone/>
                      </a:pPr>
                      <a:r>
                        <a:rPr lang="en-US"/>
                        <a:t>1.3</a:t>
                      </a:r>
                      <a:endParaRPr/>
                    </a:p>
                  </a:txBody>
                  <a:tcPr marT="91425" marB="91425" marR="91425" marL="91425"/>
                </a:tc>
              </a:tr>
            </a:tbl>
          </a:graphicData>
        </a:graphic>
      </p:graphicFrame>
      <p:sp>
        <p:nvSpPr>
          <p:cNvPr id="184" name="Google Shape;184;p27"/>
          <p:cNvSpPr txBox="1"/>
          <p:nvPr/>
        </p:nvSpPr>
        <p:spPr>
          <a:xfrm>
            <a:off x="243250" y="2960750"/>
            <a:ext cx="4626300" cy="17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Fall ‘18:</a:t>
            </a:r>
            <a:endParaRPr sz="1800"/>
          </a:p>
          <a:p>
            <a:pPr indent="-342900" lvl="0" marL="457200" rtl="0" algn="l">
              <a:spcBef>
                <a:spcPts val="0"/>
              </a:spcBef>
              <a:spcAft>
                <a:spcPts val="0"/>
              </a:spcAft>
              <a:buSzPts val="1800"/>
              <a:buChar char="●"/>
            </a:pPr>
            <a:r>
              <a:rPr lang="en-US" sz="1800"/>
              <a:t>Spectrophotometer</a:t>
            </a:r>
            <a:endParaRPr sz="1800"/>
          </a:p>
          <a:p>
            <a:pPr indent="-342900" lvl="0" marL="457200" rtl="0" algn="l">
              <a:spcBef>
                <a:spcPts val="0"/>
              </a:spcBef>
              <a:spcAft>
                <a:spcPts val="0"/>
              </a:spcAft>
              <a:buSzPts val="1800"/>
              <a:buChar char="●"/>
            </a:pPr>
            <a:r>
              <a:rPr lang="en-US" sz="1800"/>
              <a:t>Linear relationships between absorbance and concentration/NTU</a:t>
            </a:r>
            <a:endParaRPr sz="1800"/>
          </a:p>
          <a:p>
            <a:pPr indent="-342900" lvl="0" marL="457200" marR="0" rtl="0" algn="l">
              <a:lnSpc>
                <a:spcPct val="100000"/>
              </a:lnSpc>
              <a:spcBef>
                <a:spcPts val="0"/>
              </a:spcBef>
              <a:spcAft>
                <a:spcPts val="0"/>
              </a:spcAft>
              <a:buClr>
                <a:srgbClr val="000000"/>
              </a:buClr>
              <a:buSzPts val="1800"/>
              <a:buFont typeface="Arial"/>
              <a:buChar char="●"/>
            </a:pPr>
            <a:r>
              <a:rPr lang="en-US" sz="1800"/>
              <a:t>Mixture streams: experiments took too long to reach steady state</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nvSpPr>
        <p:spPr>
          <a:xfrm>
            <a:off x="108725" y="261824"/>
            <a:ext cx="5398200" cy="691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Clr>
                <a:srgbClr val="000000"/>
              </a:buClr>
              <a:buSzPts val="4000"/>
              <a:buFont typeface="Arial"/>
              <a:buNone/>
            </a:pPr>
            <a:r>
              <a:rPr lang="en-US" sz="4000">
                <a:solidFill>
                  <a:srgbClr val="0B68FF"/>
                </a:solidFill>
              </a:rPr>
              <a:t>Experimental Design</a:t>
            </a:r>
            <a:endParaRPr b="0" i="0" sz="4000" u="none" cap="none" strike="noStrike">
              <a:solidFill>
                <a:srgbClr val="0B68FF"/>
              </a:solidFill>
              <a:latin typeface="Arial"/>
              <a:ea typeface="Arial"/>
              <a:cs typeface="Arial"/>
              <a:sym typeface="Arial"/>
            </a:endParaRPr>
          </a:p>
        </p:txBody>
      </p:sp>
      <p:sp>
        <p:nvSpPr>
          <p:cNvPr id="190" name="Google Shape;190;p28"/>
          <p:cNvSpPr txBox="1"/>
          <p:nvPr/>
        </p:nvSpPr>
        <p:spPr>
          <a:xfrm>
            <a:off x="4593772" y="4763422"/>
            <a:ext cx="4403100" cy="2463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r>
              <a:rPr b="1" lang="en-US" sz="1000">
                <a:solidFill>
                  <a:srgbClr val="0B68FF"/>
                </a:solidFill>
              </a:rPr>
              <a:t>Humic Acid</a:t>
            </a:r>
            <a:r>
              <a:rPr b="1" i="0" lang="en-US" sz="1000" u="none" cap="none" strike="noStrike">
                <a:solidFill>
                  <a:srgbClr val="0B68FF"/>
                </a:solidFill>
                <a:latin typeface="Arial"/>
                <a:ea typeface="Arial"/>
                <a:cs typeface="Arial"/>
                <a:sym typeface="Arial"/>
              </a:rPr>
              <a:t> | Research | </a:t>
            </a:r>
            <a:r>
              <a:rPr b="1" i="0" lang="en-US" sz="1000" u="none" cap="none" strike="noStrike">
                <a:solidFill>
                  <a:srgbClr val="7F7F7F"/>
                </a:solidFill>
                <a:latin typeface="Arial"/>
                <a:ea typeface="Arial"/>
                <a:cs typeface="Arial"/>
                <a:sym typeface="Arial"/>
              </a:rPr>
              <a:t>Symposiums Presentation </a:t>
            </a:r>
            <a:r>
              <a:rPr b="1" lang="en-US" sz="1000">
                <a:solidFill>
                  <a:srgbClr val="7F7F7F"/>
                </a:solidFill>
              </a:rPr>
              <a:t>Fall</a:t>
            </a:r>
            <a:r>
              <a:rPr b="1" i="0" lang="en-US" sz="1000" u="none" cap="none" strike="noStrike">
                <a:solidFill>
                  <a:srgbClr val="7F7F7F"/>
                </a:solidFill>
                <a:latin typeface="Arial"/>
                <a:ea typeface="Arial"/>
                <a:cs typeface="Arial"/>
                <a:sym typeface="Arial"/>
              </a:rPr>
              <a:t> </a:t>
            </a:r>
            <a:r>
              <a:rPr b="1" lang="en-US" sz="1000">
                <a:solidFill>
                  <a:srgbClr val="7F7F7F"/>
                </a:solidFill>
              </a:rPr>
              <a:t>2019</a:t>
            </a:r>
            <a:endParaRPr b="1" i="0" sz="1000" u="none" cap="none" strike="noStrike">
              <a:solidFill>
                <a:srgbClr val="7F7F7F"/>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000"/>
              <a:buFont typeface="Arial"/>
              <a:buNone/>
            </a:pPr>
            <a:r>
              <a:t/>
            </a:r>
            <a:endParaRPr b="1" i="0" sz="1000" u="none" cap="none" strike="noStrike">
              <a:solidFill>
                <a:srgbClr val="7F7F7F"/>
              </a:solidFill>
              <a:latin typeface="Arial"/>
              <a:ea typeface="Arial"/>
              <a:cs typeface="Arial"/>
              <a:sym typeface="Arial"/>
            </a:endParaRPr>
          </a:p>
        </p:txBody>
      </p:sp>
      <p:pic>
        <p:nvPicPr>
          <p:cNvPr id="191" name="Google Shape;191;p28"/>
          <p:cNvPicPr preferRelativeResize="0"/>
          <p:nvPr/>
        </p:nvPicPr>
        <p:blipFill rotWithShape="1">
          <a:blip r:embed="rId3">
            <a:alphaModFix/>
          </a:blip>
          <a:srcRect b="0" l="0" r="0" t="0"/>
          <a:stretch/>
        </p:blipFill>
        <p:spPr>
          <a:xfrm>
            <a:off x="7227500" y="66100"/>
            <a:ext cx="1869625" cy="593200"/>
          </a:xfrm>
          <a:prstGeom prst="rect">
            <a:avLst/>
          </a:prstGeom>
          <a:noFill/>
          <a:ln>
            <a:noFill/>
          </a:ln>
        </p:spPr>
      </p:pic>
      <p:pic>
        <p:nvPicPr>
          <p:cNvPr id="192" name="Google Shape;192;p28"/>
          <p:cNvPicPr preferRelativeResize="0"/>
          <p:nvPr/>
        </p:nvPicPr>
        <p:blipFill rotWithShape="1">
          <a:blip r:embed="rId4">
            <a:alphaModFix/>
          </a:blip>
          <a:srcRect b="10445" l="3256" r="11053" t="6193"/>
          <a:stretch/>
        </p:blipFill>
        <p:spPr>
          <a:xfrm>
            <a:off x="1935650" y="916654"/>
            <a:ext cx="5272724" cy="3846776"/>
          </a:xfrm>
          <a:prstGeom prst="rect">
            <a:avLst/>
          </a:prstGeom>
          <a:noFill/>
          <a:ln>
            <a:noFill/>
          </a:ln>
        </p:spPr>
      </p:pic>
      <p:cxnSp>
        <p:nvCxnSpPr>
          <p:cNvPr id="193" name="Google Shape;193;p28"/>
          <p:cNvCxnSpPr>
            <a:stCxn id="194" idx="3"/>
          </p:cNvCxnSpPr>
          <p:nvPr/>
        </p:nvCxnSpPr>
        <p:spPr>
          <a:xfrm>
            <a:off x="1583200" y="2575625"/>
            <a:ext cx="1221300" cy="81000"/>
          </a:xfrm>
          <a:prstGeom prst="straightConnector1">
            <a:avLst/>
          </a:prstGeom>
          <a:noFill/>
          <a:ln cap="flat" cmpd="sng" w="19050">
            <a:solidFill>
              <a:srgbClr val="FF0000"/>
            </a:solidFill>
            <a:prstDash val="solid"/>
            <a:round/>
            <a:headEnd len="med" w="med" type="none"/>
            <a:tailEnd len="med" w="med" type="triangle"/>
          </a:ln>
        </p:spPr>
      </p:cxnSp>
      <p:cxnSp>
        <p:nvCxnSpPr>
          <p:cNvPr id="195" name="Google Shape;195;p28"/>
          <p:cNvCxnSpPr>
            <a:stCxn id="196" idx="3"/>
          </p:cNvCxnSpPr>
          <p:nvPr/>
        </p:nvCxnSpPr>
        <p:spPr>
          <a:xfrm flipH="1" rot="10800000">
            <a:off x="1550800" y="2811538"/>
            <a:ext cx="2028900" cy="882000"/>
          </a:xfrm>
          <a:prstGeom prst="straightConnector1">
            <a:avLst/>
          </a:prstGeom>
          <a:noFill/>
          <a:ln cap="flat" cmpd="sng" w="19050">
            <a:solidFill>
              <a:srgbClr val="FF0000"/>
            </a:solidFill>
            <a:prstDash val="solid"/>
            <a:round/>
            <a:headEnd len="med" w="med" type="none"/>
            <a:tailEnd len="med" w="med" type="triangle"/>
          </a:ln>
        </p:spPr>
      </p:cxnSp>
      <p:sp>
        <p:nvSpPr>
          <p:cNvPr id="194" name="Google Shape;194;p28"/>
          <p:cNvSpPr txBox="1"/>
          <p:nvPr/>
        </p:nvSpPr>
        <p:spPr>
          <a:xfrm>
            <a:off x="420100" y="2229875"/>
            <a:ext cx="1163100" cy="691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a:t>Coagulant pump</a:t>
            </a:r>
            <a:endParaRPr/>
          </a:p>
        </p:txBody>
      </p:sp>
      <p:sp>
        <p:nvSpPr>
          <p:cNvPr id="196" name="Google Shape;196;p28"/>
          <p:cNvSpPr txBox="1"/>
          <p:nvPr/>
        </p:nvSpPr>
        <p:spPr>
          <a:xfrm>
            <a:off x="387700" y="3347788"/>
            <a:ext cx="1163100" cy="691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a:t>Humic acid</a:t>
            </a:r>
            <a:r>
              <a:rPr lang="en-US"/>
              <a:t> pump</a:t>
            </a:r>
            <a:endParaRPr/>
          </a:p>
        </p:txBody>
      </p:sp>
      <p:cxnSp>
        <p:nvCxnSpPr>
          <p:cNvPr id="197" name="Google Shape;197;p28"/>
          <p:cNvCxnSpPr>
            <a:stCxn id="198" idx="1"/>
          </p:cNvCxnSpPr>
          <p:nvPr/>
        </p:nvCxnSpPr>
        <p:spPr>
          <a:xfrm rot="10800000">
            <a:off x="4390400" y="2717150"/>
            <a:ext cx="3055200" cy="591300"/>
          </a:xfrm>
          <a:prstGeom prst="straightConnector1">
            <a:avLst/>
          </a:prstGeom>
          <a:noFill/>
          <a:ln cap="flat" cmpd="sng" w="19050">
            <a:solidFill>
              <a:srgbClr val="FF0000"/>
            </a:solidFill>
            <a:prstDash val="solid"/>
            <a:round/>
            <a:headEnd len="med" w="med" type="none"/>
            <a:tailEnd len="med" w="med" type="triangle"/>
          </a:ln>
        </p:spPr>
      </p:cxnSp>
      <p:sp>
        <p:nvSpPr>
          <p:cNvPr id="198" name="Google Shape;198;p28"/>
          <p:cNvSpPr txBox="1"/>
          <p:nvPr/>
        </p:nvSpPr>
        <p:spPr>
          <a:xfrm>
            <a:off x="7445600" y="3095750"/>
            <a:ext cx="1163100" cy="4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Water pump</a:t>
            </a:r>
            <a:endParaRPr/>
          </a:p>
        </p:txBody>
      </p:sp>
      <p:cxnSp>
        <p:nvCxnSpPr>
          <p:cNvPr id="199" name="Google Shape;199;p28"/>
          <p:cNvCxnSpPr>
            <a:stCxn id="200" idx="3"/>
          </p:cNvCxnSpPr>
          <p:nvPr/>
        </p:nvCxnSpPr>
        <p:spPr>
          <a:xfrm flipH="1" rot="10800000">
            <a:off x="1583200" y="4039300"/>
            <a:ext cx="2565300" cy="292500"/>
          </a:xfrm>
          <a:prstGeom prst="straightConnector1">
            <a:avLst/>
          </a:prstGeom>
          <a:noFill/>
          <a:ln cap="flat" cmpd="sng" w="19050">
            <a:solidFill>
              <a:srgbClr val="FF0000"/>
            </a:solidFill>
            <a:prstDash val="solid"/>
            <a:round/>
            <a:headEnd len="med" w="med" type="none"/>
            <a:tailEnd len="med" w="med" type="triangle"/>
          </a:ln>
        </p:spPr>
      </p:cxnSp>
      <p:sp>
        <p:nvSpPr>
          <p:cNvPr id="200" name="Google Shape;200;p28"/>
          <p:cNvSpPr txBox="1"/>
          <p:nvPr/>
        </p:nvSpPr>
        <p:spPr>
          <a:xfrm>
            <a:off x="355300" y="4119100"/>
            <a:ext cx="1227900" cy="4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Turbidimeter</a:t>
            </a:r>
            <a:endParaRPr/>
          </a:p>
        </p:txBody>
      </p:sp>
      <p:cxnSp>
        <p:nvCxnSpPr>
          <p:cNvPr id="201" name="Google Shape;201;p28"/>
          <p:cNvCxnSpPr>
            <a:stCxn id="202" idx="1"/>
          </p:cNvCxnSpPr>
          <p:nvPr/>
        </p:nvCxnSpPr>
        <p:spPr>
          <a:xfrm rot="10800000">
            <a:off x="5873213" y="3783100"/>
            <a:ext cx="1493100" cy="447300"/>
          </a:xfrm>
          <a:prstGeom prst="straightConnector1">
            <a:avLst/>
          </a:prstGeom>
          <a:noFill/>
          <a:ln cap="flat" cmpd="sng" w="19050">
            <a:solidFill>
              <a:srgbClr val="FF0000"/>
            </a:solidFill>
            <a:prstDash val="solid"/>
            <a:round/>
            <a:headEnd len="med" w="med" type="none"/>
            <a:tailEnd len="med" w="med" type="triangle"/>
          </a:ln>
        </p:spPr>
      </p:cxnSp>
      <p:sp>
        <p:nvSpPr>
          <p:cNvPr id="202" name="Google Shape;202;p28"/>
          <p:cNvSpPr txBox="1"/>
          <p:nvPr/>
        </p:nvSpPr>
        <p:spPr>
          <a:xfrm>
            <a:off x="7366313" y="4039300"/>
            <a:ext cx="17307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Spectrophotometer</a:t>
            </a:r>
            <a:endParaRPr/>
          </a:p>
        </p:txBody>
      </p:sp>
      <p:sp>
        <p:nvSpPr>
          <p:cNvPr id="203" name="Google Shape;203;p28"/>
          <p:cNvSpPr txBox="1"/>
          <p:nvPr/>
        </p:nvSpPr>
        <p:spPr>
          <a:xfrm>
            <a:off x="672025" y="1378050"/>
            <a:ext cx="878700" cy="425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a:t>Water in</a:t>
            </a:r>
            <a:endParaRPr/>
          </a:p>
        </p:txBody>
      </p:sp>
      <p:cxnSp>
        <p:nvCxnSpPr>
          <p:cNvPr id="204" name="Google Shape;204;p28"/>
          <p:cNvCxnSpPr>
            <a:stCxn id="203" idx="3"/>
          </p:cNvCxnSpPr>
          <p:nvPr/>
        </p:nvCxnSpPr>
        <p:spPr>
          <a:xfrm>
            <a:off x="1550725" y="1590750"/>
            <a:ext cx="876300" cy="404100"/>
          </a:xfrm>
          <a:prstGeom prst="straightConnector1">
            <a:avLst/>
          </a:prstGeom>
          <a:noFill/>
          <a:ln cap="flat" cmpd="sng" w="19050">
            <a:solidFill>
              <a:srgbClr val="FF0000"/>
            </a:solidFill>
            <a:prstDash val="solid"/>
            <a:round/>
            <a:headEnd len="med" w="med" type="none"/>
            <a:tailEnd len="med" w="med" type="triangle"/>
          </a:ln>
        </p:spPr>
      </p:cxnSp>
      <p:sp>
        <p:nvSpPr>
          <p:cNvPr id="205" name="Google Shape;205;p28"/>
          <p:cNvSpPr txBox="1"/>
          <p:nvPr/>
        </p:nvSpPr>
        <p:spPr>
          <a:xfrm>
            <a:off x="7366325" y="1449388"/>
            <a:ext cx="1433400" cy="404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a:t>Wastewater</a:t>
            </a:r>
            <a:r>
              <a:rPr lang="en-US"/>
              <a:t> out</a:t>
            </a:r>
            <a:endParaRPr/>
          </a:p>
        </p:txBody>
      </p:sp>
      <p:cxnSp>
        <p:nvCxnSpPr>
          <p:cNvPr id="206" name="Google Shape;206;p28"/>
          <p:cNvCxnSpPr>
            <a:stCxn id="205" idx="1"/>
          </p:cNvCxnSpPr>
          <p:nvPr/>
        </p:nvCxnSpPr>
        <p:spPr>
          <a:xfrm flipH="1">
            <a:off x="6526325" y="1651438"/>
            <a:ext cx="840000" cy="901800"/>
          </a:xfrm>
          <a:prstGeom prst="straightConnector1">
            <a:avLst/>
          </a:prstGeom>
          <a:noFill/>
          <a:ln cap="flat" cmpd="sng" w="19050">
            <a:solidFill>
              <a:srgbClr val="FF0000"/>
            </a:solidFill>
            <a:prstDash val="solid"/>
            <a:round/>
            <a:headEnd len="med" w="med" type="none"/>
            <a:tailEnd len="med" w="med" type="triangle"/>
          </a:ln>
        </p:spPr>
      </p:cxnSp>
      <p:sp>
        <p:nvSpPr>
          <p:cNvPr id="207" name="Google Shape;207;p28"/>
          <p:cNvSpPr txBox="1"/>
          <p:nvPr/>
        </p:nvSpPr>
        <p:spPr>
          <a:xfrm>
            <a:off x="7366325" y="3567531"/>
            <a:ext cx="1433400" cy="4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Flocculator</a:t>
            </a:r>
            <a:endParaRPr/>
          </a:p>
        </p:txBody>
      </p:sp>
      <p:cxnSp>
        <p:nvCxnSpPr>
          <p:cNvPr id="208" name="Google Shape;208;p28"/>
          <p:cNvCxnSpPr>
            <a:stCxn id="207" idx="1"/>
          </p:cNvCxnSpPr>
          <p:nvPr/>
        </p:nvCxnSpPr>
        <p:spPr>
          <a:xfrm rot="10800000">
            <a:off x="4728125" y="3121131"/>
            <a:ext cx="2638200" cy="659100"/>
          </a:xfrm>
          <a:prstGeom prst="straightConnector1">
            <a:avLst/>
          </a:prstGeom>
          <a:noFill/>
          <a:ln cap="flat" cmpd="sng" w="19050">
            <a:solidFill>
              <a:srgbClr val="FF0000"/>
            </a:solidFill>
            <a:prstDash val="solid"/>
            <a:round/>
            <a:headEnd len="med" w="med" type="none"/>
            <a:tailEnd len="med" w="med" type="triangle"/>
          </a:ln>
        </p:spPr>
      </p:cxnSp>
      <p:sp>
        <p:nvSpPr>
          <p:cNvPr id="209" name="Google Shape;209;p28"/>
          <p:cNvSpPr txBox="1"/>
          <p:nvPr/>
        </p:nvSpPr>
        <p:spPr>
          <a:xfrm>
            <a:off x="7366325" y="2046475"/>
            <a:ext cx="1433400" cy="4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Recirculator</a:t>
            </a:r>
            <a:endParaRPr/>
          </a:p>
        </p:txBody>
      </p:sp>
      <p:cxnSp>
        <p:nvCxnSpPr>
          <p:cNvPr id="210" name="Google Shape;210;p28"/>
          <p:cNvCxnSpPr>
            <a:stCxn id="209" idx="1"/>
          </p:cNvCxnSpPr>
          <p:nvPr/>
        </p:nvCxnSpPr>
        <p:spPr>
          <a:xfrm flipH="1">
            <a:off x="6718925" y="2248525"/>
            <a:ext cx="647400" cy="50340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9"/>
          <p:cNvPicPr preferRelativeResize="0"/>
          <p:nvPr/>
        </p:nvPicPr>
        <p:blipFill rotWithShape="1">
          <a:blip r:embed="rId3">
            <a:alphaModFix/>
          </a:blip>
          <a:srcRect b="0" l="0" r="0" t="0"/>
          <a:stretch/>
        </p:blipFill>
        <p:spPr>
          <a:xfrm>
            <a:off x="7213175" y="66100"/>
            <a:ext cx="1869625" cy="593200"/>
          </a:xfrm>
          <a:prstGeom prst="rect">
            <a:avLst/>
          </a:prstGeom>
          <a:noFill/>
          <a:ln>
            <a:noFill/>
          </a:ln>
        </p:spPr>
      </p:pic>
      <p:sp>
        <p:nvSpPr>
          <p:cNvPr id="216" name="Google Shape;216;p29"/>
          <p:cNvSpPr txBox="1"/>
          <p:nvPr/>
        </p:nvSpPr>
        <p:spPr>
          <a:xfrm>
            <a:off x="108725" y="261824"/>
            <a:ext cx="5398200" cy="691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Clr>
                <a:srgbClr val="000000"/>
              </a:buClr>
              <a:buSzPts val="4000"/>
              <a:buFont typeface="Arial"/>
              <a:buNone/>
            </a:pPr>
            <a:r>
              <a:rPr lang="en-US" sz="4000">
                <a:solidFill>
                  <a:srgbClr val="0B68FF"/>
                </a:solidFill>
              </a:rPr>
              <a:t>Schematic Drawing </a:t>
            </a:r>
            <a:endParaRPr b="0" i="0" sz="4000" u="none" cap="none" strike="noStrike">
              <a:solidFill>
                <a:srgbClr val="0B68FF"/>
              </a:solidFill>
              <a:latin typeface="Arial"/>
              <a:ea typeface="Arial"/>
              <a:cs typeface="Arial"/>
              <a:sym typeface="Arial"/>
            </a:endParaRPr>
          </a:p>
        </p:txBody>
      </p:sp>
      <p:pic>
        <p:nvPicPr>
          <p:cNvPr id="217" name="Google Shape;217;p29"/>
          <p:cNvPicPr preferRelativeResize="0"/>
          <p:nvPr/>
        </p:nvPicPr>
        <p:blipFill>
          <a:blip r:embed="rId4">
            <a:alphaModFix/>
          </a:blip>
          <a:stretch>
            <a:fillRect/>
          </a:stretch>
        </p:blipFill>
        <p:spPr>
          <a:xfrm>
            <a:off x="1283775" y="953324"/>
            <a:ext cx="6576444" cy="3885375"/>
          </a:xfrm>
          <a:prstGeom prst="rect">
            <a:avLst/>
          </a:prstGeom>
          <a:noFill/>
          <a:ln>
            <a:noFill/>
          </a:ln>
        </p:spPr>
      </p:pic>
      <p:sp>
        <p:nvSpPr>
          <p:cNvPr id="218" name="Google Shape;218;p29"/>
          <p:cNvSpPr/>
          <p:nvPr/>
        </p:nvSpPr>
        <p:spPr>
          <a:xfrm>
            <a:off x="7037250" y="2349650"/>
            <a:ext cx="1145700" cy="51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900">
                <a:latin typeface="Calibri"/>
                <a:ea typeface="Calibri"/>
                <a:cs typeface="Calibri"/>
                <a:sym typeface="Calibri"/>
              </a:rPr>
              <a:t>Effluent Turbidity meter</a:t>
            </a:r>
            <a:endParaRPr sz="900">
              <a:latin typeface="Calibri"/>
              <a:ea typeface="Calibri"/>
              <a:cs typeface="Calibri"/>
              <a:sym typeface="Calibri"/>
            </a:endParaRPr>
          </a:p>
        </p:txBody>
      </p:sp>
      <p:cxnSp>
        <p:nvCxnSpPr>
          <p:cNvPr id="219" name="Google Shape;219;p29"/>
          <p:cNvCxnSpPr/>
          <p:nvPr/>
        </p:nvCxnSpPr>
        <p:spPr>
          <a:xfrm>
            <a:off x="7352875" y="1566425"/>
            <a:ext cx="23400" cy="7716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p:nvPr/>
        </p:nvSpPr>
        <p:spPr>
          <a:xfrm>
            <a:off x="7514491" y="45563"/>
            <a:ext cx="718200" cy="718200"/>
          </a:xfrm>
          <a:prstGeom prst="rect">
            <a:avLst/>
          </a:prstGeom>
          <a:solidFill>
            <a:srgbClr val="FFFFFF"/>
          </a:solidFill>
          <a:ln>
            <a:noFill/>
          </a:ln>
        </p:spPr>
      </p:sp>
      <p:sp>
        <p:nvSpPr>
          <p:cNvPr id="225" name="Google Shape;225;p30"/>
          <p:cNvSpPr txBox="1"/>
          <p:nvPr/>
        </p:nvSpPr>
        <p:spPr>
          <a:xfrm>
            <a:off x="4593772" y="4763422"/>
            <a:ext cx="4403100" cy="246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Humic Acid</a:t>
            </a:r>
            <a:r>
              <a:rPr b="1" i="0" lang="en-US" sz="1000" u="none" cap="none" strike="noStrike">
                <a:solidFill>
                  <a:srgbClr val="0B68FF"/>
                </a:solidFill>
                <a:latin typeface="Arial"/>
                <a:ea typeface="Arial"/>
                <a:cs typeface="Arial"/>
                <a:sym typeface="Arial"/>
              </a:rPr>
              <a:t>| </a:t>
            </a:r>
            <a:r>
              <a:rPr b="1" lang="en-US" sz="1000">
                <a:solidFill>
                  <a:srgbClr val="0B68FF"/>
                </a:solidFill>
              </a:rPr>
              <a:t>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Presentation Fall 2019</a:t>
            </a:r>
            <a:endParaRPr b="1" sz="1000">
              <a:solidFill>
                <a:srgbClr val="7F7F7F"/>
              </a:solidFill>
            </a:endParaRPr>
          </a:p>
          <a:p>
            <a:pPr indent="0" lvl="0" marL="0" marR="0" rtl="0" algn="r">
              <a:spcBef>
                <a:spcPts val="0"/>
              </a:spcBef>
              <a:spcAft>
                <a:spcPts val="0"/>
              </a:spcAft>
              <a:buNone/>
            </a:pPr>
            <a:r>
              <a:t/>
            </a:r>
            <a:endParaRPr b="1" sz="1000">
              <a:solidFill>
                <a:srgbClr val="7F7F7F"/>
              </a:solidFill>
            </a:endParaRPr>
          </a:p>
        </p:txBody>
      </p:sp>
      <p:sp>
        <p:nvSpPr>
          <p:cNvPr id="226" name="Google Shape;226;p30"/>
          <p:cNvSpPr txBox="1"/>
          <p:nvPr/>
        </p:nvSpPr>
        <p:spPr>
          <a:xfrm>
            <a:off x="108729" y="261836"/>
            <a:ext cx="49173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Experiment 1</a:t>
            </a:r>
            <a:endParaRPr b="0" i="0" sz="4000" u="none" cap="none" strike="noStrike">
              <a:solidFill>
                <a:srgbClr val="0B68FF"/>
              </a:solidFill>
              <a:latin typeface="Arial"/>
              <a:ea typeface="Arial"/>
              <a:cs typeface="Arial"/>
              <a:sym typeface="Arial"/>
            </a:endParaRPr>
          </a:p>
        </p:txBody>
      </p:sp>
      <p:pic>
        <p:nvPicPr>
          <p:cNvPr id="227" name="Google Shape;227;p30"/>
          <p:cNvPicPr preferRelativeResize="0"/>
          <p:nvPr/>
        </p:nvPicPr>
        <p:blipFill rotWithShape="1">
          <a:blip r:embed="rId3">
            <a:alphaModFix/>
          </a:blip>
          <a:srcRect b="0" l="0" r="0" t="0"/>
          <a:stretch/>
        </p:blipFill>
        <p:spPr>
          <a:xfrm>
            <a:off x="7227500" y="66100"/>
            <a:ext cx="1869625" cy="593200"/>
          </a:xfrm>
          <a:prstGeom prst="rect">
            <a:avLst/>
          </a:prstGeom>
          <a:noFill/>
          <a:ln>
            <a:noFill/>
          </a:ln>
        </p:spPr>
      </p:pic>
      <p:sp>
        <p:nvSpPr>
          <p:cNvPr id="228" name="Google Shape;228;p30"/>
          <p:cNvSpPr txBox="1"/>
          <p:nvPr/>
        </p:nvSpPr>
        <p:spPr>
          <a:xfrm>
            <a:off x="461800" y="1180300"/>
            <a:ext cx="7770900" cy="3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Humic Acid: </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15 mg/L</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Coagulant: </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1.6 mg/L</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1.8 mg/L</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2.4 mg/L</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2.8 mg/L</a:t>
            </a:r>
            <a:endParaRPr sz="2800">
              <a:solidFill>
                <a:schemeClr val="dk1"/>
              </a:solidFill>
              <a:latin typeface="Calibri"/>
              <a:ea typeface="Calibri"/>
              <a:cs typeface="Calibri"/>
              <a:sym typeface="Calibri"/>
            </a:endParaRPr>
          </a:p>
        </p:txBody>
      </p:sp>
      <p:pic>
        <p:nvPicPr>
          <p:cNvPr id="229" name="Google Shape;229;p30"/>
          <p:cNvPicPr preferRelativeResize="0"/>
          <p:nvPr/>
        </p:nvPicPr>
        <p:blipFill>
          <a:blip r:embed="rId4">
            <a:alphaModFix/>
          </a:blip>
          <a:stretch>
            <a:fillRect/>
          </a:stretch>
        </p:blipFill>
        <p:spPr>
          <a:xfrm>
            <a:off x="3058925" y="1096725"/>
            <a:ext cx="4895850" cy="3333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nvSpPr>
        <p:spPr>
          <a:xfrm>
            <a:off x="108729" y="261836"/>
            <a:ext cx="49173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Experiment 1</a:t>
            </a:r>
            <a:endParaRPr b="0" i="0" sz="4000" u="none" cap="none" strike="noStrike">
              <a:solidFill>
                <a:srgbClr val="0B68FF"/>
              </a:solidFill>
              <a:latin typeface="Arial"/>
              <a:ea typeface="Arial"/>
              <a:cs typeface="Arial"/>
              <a:sym typeface="Arial"/>
            </a:endParaRPr>
          </a:p>
        </p:txBody>
      </p:sp>
      <p:pic>
        <p:nvPicPr>
          <p:cNvPr id="235" name="Google Shape;235;p31"/>
          <p:cNvPicPr preferRelativeResize="0"/>
          <p:nvPr/>
        </p:nvPicPr>
        <p:blipFill>
          <a:blip r:embed="rId3">
            <a:alphaModFix/>
          </a:blip>
          <a:stretch>
            <a:fillRect/>
          </a:stretch>
        </p:blipFill>
        <p:spPr>
          <a:xfrm>
            <a:off x="965975" y="1749658"/>
            <a:ext cx="6863575" cy="14571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p:nvPr/>
        </p:nvSpPr>
        <p:spPr>
          <a:xfrm>
            <a:off x="7514491" y="45563"/>
            <a:ext cx="718200" cy="718200"/>
          </a:xfrm>
          <a:prstGeom prst="rect">
            <a:avLst/>
          </a:prstGeom>
          <a:solidFill>
            <a:srgbClr val="FFFFFF"/>
          </a:solidFill>
          <a:ln>
            <a:noFill/>
          </a:ln>
        </p:spPr>
      </p:sp>
      <p:sp>
        <p:nvSpPr>
          <p:cNvPr id="241" name="Google Shape;241;p32"/>
          <p:cNvSpPr txBox="1"/>
          <p:nvPr/>
        </p:nvSpPr>
        <p:spPr>
          <a:xfrm>
            <a:off x="4593772" y="4763422"/>
            <a:ext cx="4403100" cy="246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
                <a:solidFill>
                  <a:srgbClr val="0B68FF"/>
                </a:solidFill>
              </a:rPr>
              <a:t>Humic Acid</a:t>
            </a:r>
            <a:r>
              <a:rPr b="1" i="0" lang="en-US" sz="1000" u="none" cap="none" strike="noStrike">
                <a:solidFill>
                  <a:srgbClr val="0B68FF"/>
                </a:solidFill>
                <a:latin typeface="Arial"/>
                <a:ea typeface="Arial"/>
                <a:cs typeface="Arial"/>
                <a:sym typeface="Arial"/>
              </a:rPr>
              <a:t>| </a:t>
            </a:r>
            <a:r>
              <a:rPr b="1" lang="en-US" sz="1000">
                <a:solidFill>
                  <a:srgbClr val="0B68FF"/>
                </a:solidFill>
              </a:rPr>
              <a:t>Research</a:t>
            </a:r>
            <a:r>
              <a:rPr b="1" i="0" lang="en-US" sz="1000" u="none" cap="none" strike="noStrike">
                <a:solidFill>
                  <a:srgbClr val="0B68FF"/>
                </a:solidFill>
                <a:latin typeface="Arial"/>
                <a:ea typeface="Arial"/>
                <a:cs typeface="Arial"/>
                <a:sym typeface="Arial"/>
              </a:rPr>
              <a:t> | </a:t>
            </a:r>
            <a:r>
              <a:rPr b="1" lang="en-US" sz="1000">
                <a:solidFill>
                  <a:srgbClr val="7F7F7F"/>
                </a:solidFill>
              </a:rPr>
              <a:t>Symposium Presentation Spring 2019</a:t>
            </a:r>
            <a:endParaRPr b="1" sz="1000">
              <a:solidFill>
                <a:srgbClr val="7F7F7F"/>
              </a:solidFill>
            </a:endParaRPr>
          </a:p>
          <a:p>
            <a:pPr indent="0" lvl="0" marL="0" marR="0" rtl="0" algn="r">
              <a:spcBef>
                <a:spcPts val="0"/>
              </a:spcBef>
              <a:spcAft>
                <a:spcPts val="0"/>
              </a:spcAft>
              <a:buNone/>
            </a:pPr>
            <a:r>
              <a:t/>
            </a:r>
            <a:endParaRPr b="1" sz="1000">
              <a:solidFill>
                <a:srgbClr val="7F7F7F"/>
              </a:solidFill>
            </a:endParaRPr>
          </a:p>
        </p:txBody>
      </p:sp>
      <p:sp>
        <p:nvSpPr>
          <p:cNvPr id="242" name="Google Shape;242;p32"/>
          <p:cNvSpPr txBox="1"/>
          <p:nvPr/>
        </p:nvSpPr>
        <p:spPr>
          <a:xfrm>
            <a:off x="108729" y="261836"/>
            <a:ext cx="49173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Experiment 2</a:t>
            </a:r>
            <a:endParaRPr b="0" i="0" sz="4000" u="none" cap="none" strike="noStrike">
              <a:solidFill>
                <a:srgbClr val="0B68FF"/>
              </a:solidFill>
              <a:latin typeface="Arial"/>
              <a:ea typeface="Arial"/>
              <a:cs typeface="Arial"/>
              <a:sym typeface="Arial"/>
            </a:endParaRPr>
          </a:p>
        </p:txBody>
      </p:sp>
      <p:pic>
        <p:nvPicPr>
          <p:cNvPr id="243" name="Google Shape;243;p32"/>
          <p:cNvPicPr preferRelativeResize="0"/>
          <p:nvPr/>
        </p:nvPicPr>
        <p:blipFill rotWithShape="1">
          <a:blip r:embed="rId3">
            <a:alphaModFix/>
          </a:blip>
          <a:srcRect b="0" l="0" r="0" t="0"/>
          <a:stretch/>
        </p:blipFill>
        <p:spPr>
          <a:xfrm>
            <a:off x="7227500" y="66100"/>
            <a:ext cx="1869625" cy="593200"/>
          </a:xfrm>
          <a:prstGeom prst="rect">
            <a:avLst/>
          </a:prstGeom>
          <a:noFill/>
          <a:ln>
            <a:noFill/>
          </a:ln>
        </p:spPr>
      </p:pic>
      <p:sp>
        <p:nvSpPr>
          <p:cNvPr id="244" name="Google Shape;244;p32"/>
          <p:cNvSpPr txBox="1"/>
          <p:nvPr/>
        </p:nvSpPr>
        <p:spPr>
          <a:xfrm>
            <a:off x="599800" y="1157000"/>
            <a:ext cx="3129900" cy="24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Humic Acid: </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20 mg/L</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US" sz="2400">
                <a:solidFill>
                  <a:schemeClr val="dk1"/>
                </a:solidFill>
                <a:latin typeface="Calibri"/>
                <a:ea typeface="Calibri"/>
                <a:cs typeface="Calibri"/>
                <a:sym typeface="Calibri"/>
              </a:rPr>
              <a:t>Coagulant: </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2.0 mg/L</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2.2 mg/L</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2.4 mg/L</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2.8 mg/L</a:t>
            </a:r>
            <a:endParaRPr sz="2400">
              <a:solidFill>
                <a:schemeClr val="dk1"/>
              </a:solidFill>
              <a:latin typeface="Calibri"/>
              <a:ea typeface="Calibri"/>
              <a:cs typeface="Calibri"/>
              <a:sym typeface="Calibri"/>
            </a:endParaRPr>
          </a:p>
        </p:txBody>
      </p:sp>
      <p:pic>
        <p:nvPicPr>
          <p:cNvPr id="245" name="Google Shape;245;p32"/>
          <p:cNvPicPr preferRelativeResize="0"/>
          <p:nvPr/>
        </p:nvPicPr>
        <p:blipFill>
          <a:blip r:embed="rId4">
            <a:alphaModFix/>
          </a:blip>
          <a:stretch>
            <a:fillRect/>
          </a:stretch>
        </p:blipFill>
        <p:spPr>
          <a:xfrm>
            <a:off x="3336850" y="1096725"/>
            <a:ext cx="4895850" cy="3333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txBox="1"/>
          <p:nvPr/>
        </p:nvSpPr>
        <p:spPr>
          <a:xfrm>
            <a:off x="108729" y="261836"/>
            <a:ext cx="4917300" cy="622500"/>
          </a:xfrm>
          <a:prstGeom prst="rect">
            <a:avLst/>
          </a:prstGeom>
          <a:noFill/>
          <a:ln>
            <a:noFill/>
          </a:ln>
        </p:spPr>
        <p:txBody>
          <a:bodyPr anchorCtr="0" anchor="b" bIns="121875" lIns="121875" spcFirstLastPara="1" rIns="121875" wrap="square" tIns="121875">
            <a:noAutofit/>
          </a:bodyPr>
          <a:lstStyle/>
          <a:p>
            <a:pPr indent="0" lvl="0" marL="0" marR="0" rtl="0" algn="l">
              <a:lnSpc>
                <a:spcPct val="90000"/>
              </a:lnSpc>
              <a:spcBef>
                <a:spcPts val="0"/>
              </a:spcBef>
              <a:spcAft>
                <a:spcPts val="0"/>
              </a:spcAft>
              <a:buNone/>
            </a:pPr>
            <a:r>
              <a:rPr lang="en-US" sz="4000">
                <a:solidFill>
                  <a:srgbClr val="0B68FF"/>
                </a:solidFill>
              </a:rPr>
              <a:t>Experiment 2</a:t>
            </a:r>
            <a:endParaRPr b="0" i="0" sz="4000" u="none" cap="none" strike="noStrike">
              <a:solidFill>
                <a:srgbClr val="0B68FF"/>
              </a:solidFill>
              <a:latin typeface="Arial"/>
              <a:ea typeface="Arial"/>
              <a:cs typeface="Arial"/>
              <a:sym typeface="Arial"/>
            </a:endParaRPr>
          </a:p>
        </p:txBody>
      </p:sp>
      <p:pic>
        <p:nvPicPr>
          <p:cNvPr id="251" name="Google Shape;251;p33"/>
          <p:cNvPicPr preferRelativeResize="0"/>
          <p:nvPr/>
        </p:nvPicPr>
        <p:blipFill>
          <a:blip r:embed="rId3">
            <a:alphaModFix/>
          </a:blip>
          <a:stretch>
            <a:fillRect/>
          </a:stretch>
        </p:blipFill>
        <p:spPr>
          <a:xfrm>
            <a:off x="722150" y="1772870"/>
            <a:ext cx="7699700" cy="1597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