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69203" autoAdjust="0"/>
  </p:normalViewPr>
  <p:slideViewPr>
    <p:cSldViewPr snapToGrid="0">
      <p:cViewPr varScale="1">
        <p:scale>
          <a:sx n="107" d="100"/>
          <a:sy n="107" d="100"/>
        </p:scale>
        <p:origin x="-96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671990" y="4836776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854679" y="4848270"/>
            <a:ext cx="1093284" cy="77928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301648" y="3327094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98240" y="4845585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378</TotalTime>
  <Words>53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mw24</cp:lastModifiedBy>
  <cp:revision>28</cp:revision>
  <dcterms:created xsi:type="dcterms:W3CDTF">2011-04-03T13:22:53Z</dcterms:created>
  <dcterms:modified xsi:type="dcterms:W3CDTF">2011-04-07T14:03:57Z</dcterms:modified>
</cp:coreProperties>
</file>