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59" r:id="rId3"/>
    <p:sldId id="277" r:id="rId4"/>
    <p:sldId id="279" r:id="rId5"/>
    <p:sldId id="268" r:id="rId6"/>
    <p:sldId id="269" r:id="rId7"/>
    <p:sldId id="270" r:id="rId8"/>
    <p:sldId id="271" r:id="rId9"/>
    <p:sldId id="272" r:id="rId10"/>
    <p:sldId id="274" r:id="rId11"/>
    <p:sldId id="275" r:id="rId12"/>
    <p:sldId id="276" r:id="rId13"/>
    <p:sldId id="260" r:id="rId14"/>
    <p:sldId id="261" r:id="rId15"/>
    <p:sldId id="262" r:id="rId16"/>
    <p:sldId id="263" r:id="rId17"/>
    <p:sldId id="257" r:id="rId18"/>
    <p:sldId id="256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90262-020A-460F-B859-5DF44FDCBAD3}" type="datetimeFigureOut">
              <a:rPr lang="en-US" smtClean="0"/>
              <a:t>5/8/2009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C56D7-5FA1-4113-99E2-A3A0A8A1B6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82CC-1AB5-499E-9B9C-AE757E7EC06B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1F70-E93D-4F1B-9FE2-F7E2430AE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82CC-1AB5-499E-9B9C-AE757E7EC06B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1F70-E93D-4F1B-9FE2-F7E2430AE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82CC-1AB5-499E-9B9C-AE757E7EC06B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1F70-E93D-4F1B-9FE2-F7E2430AE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82CC-1AB5-499E-9B9C-AE757E7EC06B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1F70-E93D-4F1B-9FE2-F7E2430AE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82CC-1AB5-499E-9B9C-AE757E7EC06B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1F70-E93D-4F1B-9FE2-F7E2430AE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82CC-1AB5-499E-9B9C-AE757E7EC06B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1F70-E93D-4F1B-9FE2-F7E2430AE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82CC-1AB5-499E-9B9C-AE757E7EC06B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1F70-E93D-4F1B-9FE2-F7E2430AE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82CC-1AB5-499E-9B9C-AE757E7EC06B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1F70-E93D-4F1B-9FE2-F7E2430AE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82CC-1AB5-499E-9B9C-AE757E7EC06B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1F70-E93D-4F1B-9FE2-F7E2430AE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82CC-1AB5-499E-9B9C-AE757E7EC06B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1F70-E93D-4F1B-9FE2-F7E2430AE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82CC-1AB5-499E-9B9C-AE757E7EC06B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1F70-E93D-4F1B-9FE2-F7E2430AE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982CC-1AB5-499E-9B9C-AE757E7EC06B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E1F70-E93D-4F1B-9FE2-F7E2430AE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.jpeg"/><Relationship Id="rId7" Type="http://schemas.openxmlformats.org/officeDocument/2006/relationships/hyperlink" Target="http://www.facebook.com/photo.php?pid=38067037&amp;id=429482" TargetMode="External"/><Relationship Id="rId2" Type="http://schemas.openxmlformats.org/officeDocument/2006/relationships/hyperlink" Target="http://www.facebook.com/photo.php?pid=35972792&amp;id=422571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eg"/><Relationship Id="rId5" Type="http://schemas.openxmlformats.org/officeDocument/2006/relationships/hyperlink" Target="http://www.facebook.com/photo.php?pid=34691736&amp;id=422323" TargetMode="External"/><Relationship Id="rId10" Type="http://schemas.openxmlformats.org/officeDocument/2006/relationships/image" Target="../media/image5.jpeg"/><Relationship Id="rId4" Type="http://schemas.openxmlformats.org/officeDocument/2006/relationships/image" Target="../media/image2.jpeg"/><Relationship Id="rId9" Type="http://schemas.openxmlformats.org/officeDocument/2006/relationships/hyperlink" Target="http://www.facebook.com/photo.php?pid=37716791&amp;id=434051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Design Team – Spring 2009</a:t>
            </a:r>
            <a:endParaRPr lang="en-US" smtClean="0"/>
          </a:p>
        </p:txBody>
      </p:sp>
      <p:pic>
        <p:nvPicPr>
          <p:cNvPr id="2051" name="Picture 21" descr="n422571_37722480_106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 l="3239" r="3239"/>
          <a:stretch>
            <a:fillRect/>
          </a:stretch>
        </p:blipFill>
        <p:spPr bwMode="auto">
          <a:xfrm>
            <a:off x="685800" y="3048000"/>
            <a:ext cx="103028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16" descr="Allison Reiko Baugham"/>
          <p:cNvPicPr>
            <a:picLocks noChangeAspect="1" noChangeArrowheads="1"/>
          </p:cNvPicPr>
          <p:nvPr/>
        </p:nvPicPr>
        <p:blipFill>
          <a:blip r:embed="rId4"/>
          <a:srcRect l="19200" r="19200"/>
          <a:stretch>
            <a:fillRect/>
          </a:stretch>
        </p:blipFill>
        <p:spPr bwMode="auto">
          <a:xfrm>
            <a:off x="2133600" y="3048000"/>
            <a:ext cx="11144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TextBox 6"/>
          <p:cNvSpPr txBox="1">
            <a:spLocks noChangeArrowheads="1"/>
          </p:cNvSpPr>
          <p:nvPr/>
        </p:nvSpPr>
        <p:spPr bwMode="auto">
          <a:xfrm>
            <a:off x="685800" y="1905000"/>
            <a:ext cx="1828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Sara</a:t>
            </a:r>
          </a:p>
        </p:txBody>
      </p:sp>
      <p:sp>
        <p:nvSpPr>
          <p:cNvPr id="2054" name="TextBox 7"/>
          <p:cNvSpPr txBox="1">
            <a:spLocks noChangeArrowheads="1"/>
          </p:cNvSpPr>
          <p:nvPr/>
        </p:nvSpPr>
        <p:spPr bwMode="auto">
          <a:xfrm>
            <a:off x="2057400" y="1905000"/>
            <a:ext cx="1905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Reiko</a:t>
            </a:r>
          </a:p>
        </p:txBody>
      </p:sp>
      <p:pic>
        <p:nvPicPr>
          <p:cNvPr id="2055" name="Picture 8" descr="n422323_34691737_5463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 l="6850" b="9375"/>
          <a:stretch>
            <a:fillRect/>
          </a:stretch>
        </p:blipFill>
        <p:spPr bwMode="auto">
          <a:xfrm>
            <a:off x="3657600" y="3048000"/>
            <a:ext cx="12858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12" descr="n429482_38153594_8217">
            <a:hlinkClick r:id="rId7"/>
          </p:cNvPr>
          <p:cNvPicPr>
            <a:picLocks noChangeAspect="1" noChangeArrowheads="1"/>
          </p:cNvPicPr>
          <p:nvPr/>
        </p:nvPicPr>
        <p:blipFill>
          <a:blip r:embed="rId8"/>
          <a:srcRect l="1588" r="15894"/>
          <a:stretch>
            <a:fillRect/>
          </a:stretch>
        </p:blipFill>
        <p:spPr bwMode="auto">
          <a:xfrm>
            <a:off x="5334000" y="3048000"/>
            <a:ext cx="1371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5" descr="n434051_37716857_2490">
            <a:hlinkClick r:id="rId9"/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010400" y="3048000"/>
            <a:ext cx="12223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" name="Rectangle 11"/>
          <p:cNvSpPr>
            <a:spLocks noChangeArrowheads="1"/>
          </p:cNvSpPr>
          <p:nvPr/>
        </p:nvSpPr>
        <p:spPr bwMode="auto">
          <a:xfrm>
            <a:off x="3276600" y="1905000"/>
            <a:ext cx="17526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/>
              <a:t>Heather H</a:t>
            </a:r>
          </a:p>
        </p:txBody>
      </p:sp>
      <p:sp>
        <p:nvSpPr>
          <p:cNvPr id="2059" name="Rectangle 12"/>
          <p:cNvSpPr>
            <a:spLocks noChangeArrowheads="1"/>
          </p:cNvSpPr>
          <p:nvPr/>
        </p:nvSpPr>
        <p:spPr bwMode="auto">
          <a:xfrm>
            <a:off x="5181600" y="1905000"/>
            <a:ext cx="1524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/>
              <a:t>Heather H</a:t>
            </a:r>
          </a:p>
        </p:txBody>
      </p:sp>
      <p:sp>
        <p:nvSpPr>
          <p:cNvPr id="2060" name="Rectangle 13"/>
          <p:cNvSpPr>
            <a:spLocks noChangeArrowheads="1"/>
          </p:cNvSpPr>
          <p:nvPr/>
        </p:nvSpPr>
        <p:spPr bwMode="auto">
          <a:xfrm>
            <a:off x="7086600" y="1905000"/>
            <a:ext cx="1143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Adela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Flocculator Changes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3886200" cy="4572000"/>
          </a:xfrm>
        </p:spPr>
        <p:txBody>
          <a:bodyPr/>
          <a:lstStyle/>
          <a:p>
            <a:r>
              <a:rPr lang="en-US"/>
              <a:t>Use energy dissipation rate, </a:t>
            </a:r>
            <a:r>
              <a:rPr lang="el-GR">
                <a:cs typeface="Arial" charset="0"/>
              </a:rPr>
              <a:t>ε</a:t>
            </a:r>
            <a:r>
              <a:rPr lang="en-US">
                <a:cs typeface="Arial" charset="0"/>
              </a:rPr>
              <a:t>, </a:t>
            </a:r>
            <a:r>
              <a:rPr lang="en-US"/>
              <a:t>instead of G</a:t>
            </a:r>
            <a:r>
              <a:rPr lang="el-GR">
                <a:cs typeface="Arial" charset="0"/>
              </a:rPr>
              <a:t>Θ</a:t>
            </a:r>
            <a:endParaRPr lang="en-US">
              <a:cs typeface="Arial" charset="0"/>
            </a:endParaRPr>
          </a:p>
          <a:p>
            <a:endParaRPr lang="en-US">
              <a:cs typeface="Arial" charset="0"/>
            </a:endParaRPr>
          </a:p>
          <a:p>
            <a:r>
              <a:rPr lang="en-US">
                <a:cs typeface="Arial" charset="0"/>
              </a:rPr>
              <a:t>Break-up of flocs based on varying energy dissipation rates</a:t>
            </a:r>
          </a:p>
        </p:txBody>
      </p:sp>
      <p:pic>
        <p:nvPicPr>
          <p:cNvPr id="43013" name="Picture 5" descr="Flocculat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1981200"/>
            <a:ext cx="4914900" cy="3587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Flocculator Changes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447800"/>
          </a:xfrm>
        </p:spPr>
        <p:txBody>
          <a:bodyPr/>
          <a:lstStyle/>
          <a:p>
            <a:r>
              <a:rPr lang="en-US"/>
              <a:t>Changed design of baffles spacing to a single spacing for a single channel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971800"/>
            <a:ext cx="6716713" cy="2998788"/>
          </a:xfrm>
          <a:prstGeom prst="rect">
            <a:avLst/>
          </a:prstGeom>
          <a:noFill/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85800" y="6019800"/>
            <a:ext cx="754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/>
              <a:t>Old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Flocculator Changes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447800"/>
          </a:xfrm>
        </p:spPr>
        <p:txBody>
          <a:bodyPr/>
          <a:lstStyle/>
          <a:p>
            <a:r>
              <a:rPr lang="en-US"/>
              <a:t>Changed design of baffles spacing to a single spacing for a single channel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685800" y="6019800"/>
            <a:ext cx="754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/>
              <a:t>New design</a:t>
            </a:r>
          </a:p>
        </p:txBody>
      </p:sp>
      <p:pic>
        <p:nvPicPr>
          <p:cNvPr id="45062" name="Picture 6" descr="Flocculato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743200"/>
            <a:ext cx="5310188" cy="299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ster program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75" y="76200"/>
            <a:ext cx="7896525" cy="6781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ctankbaffles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21" y="0"/>
            <a:ext cx="794295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ctank file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662485"/>
            <a:ext cx="8979540" cy="54335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ctankdrawing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9156"/>
            <a:ext cx="9144000" cy="533968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AguaClara</a:t>
            </a:r>
            <a:r>
              <a:rPr lang="en-US" dirty="0" smtClean="0"/>
              <a:t> Design Tool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Class Demonstration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Challenges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Determine efficient ways to debug, design tool issues</a:t>
            </a:r>
          </a:p>
          <a:p>
            <a:pPr lvl="1"/>
            <a:r>
              <a:rPr lang="en-US" dirty="0" smtClean="0"/>
              <a:t>Experiment with best way to return </a:t>
            </a:r>
            <a:r>
              <a:rPr lang="en-US" dirty="0" err="1" smtClean="0"/>
              <a:t>autoCAD</a:t>
            </a:r>
            <a:r>
              <a:rPr lang="en-US" dirty="0" smtClean="0"/>
              <a:t> scripts to </a:t>
            </a:r>
            <a:r>
              <a:rPr lang="en-US" dirty="0" err="1" smtClean="0"/>
              <a:t>labview</a:t>
            </a:r>
            <a:endParaRPr lang="en-US" dirty="0" smtClean="0"/>
          </a:p>
          <a:p>
            <a:r>
              <a:rPr lang="en-US" dirty="0" smtClean="0"/>
              <a:t>Keeping code up to date with technological changes</a:t>
            </a:r>
          </a:p>
          <a:p>
            <a:r>
              <a:rPr lang="en-US" dirty="0" smtClean="0"/>
              <a:t>Testing all aspects of code for scalability issues</a:t>
            </a:r>
          </a:p>
          <a:p>
            <a:r>
              <a:rPr lang="en-US" dirty="0" smtClean="0"/>
              <a:t>Develop stand alone design explanation packet</a:t>
            </a:r>
          </a:p>
          <a:p>
            <a:r>
              <a:rPr lang="en-US" dirty="0" smtClean="0"/>
              <a:t>Document all AutoCAD improvements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What We Do</a:t>
            </a:r>
          </a:p>
        </p:txBody>
      </p:sp>
      <p:sp>
        <p:nvSpPr>
          <p:cNvPr id="307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800" smtClean="0">
                <a:latin typeface="Arial" charset="0"/>
                <a:cs typeface="Arial" charset="0"/>
              </a:rPr>
              <a:t>-  Update the MathCAD algorithms as new research dictates better understanding of processes </a:t>
            </a:r>
          </a:p>
          <a:p>
            <a:pPr>
              <a:buFont typeface="Arial" charset="0"/>
              <a:buNone/>
            </a:pPr>
            <a:r>
              <a:rPr lang="en-US" sz="2800" smtClean="0">
                <a:latin typeface="Arial" charset="0"/>
                <a:cs typeface="Arial" charset="0"/>
              </a:rPr>
              <a:t>-  Edit the AutoCAD files to draw plants as we change designs</a:t>
            </a:r>
          </a:p>
          <a:p>
            <a:pPr>
              <a:buFont typeface="Arial" charset="0"/>
              <a:buNone/>
            </a:pPr>
            <a:r>
              <a:rPr lang="en-US" sz="2800" smtClean="0">
                <a:latin typeface="Arial" charset="0"/>
                <a:cs typeface="Arial" charset="0"/>
              </a:rPr>
              <a:t>-  Work on specific plant designs in Honduras as the need arises during the semester</a:t>
            </a:r>
          </a:p>
          <a:p>
            <a:pPr>
              <a:buFont typeface="Arial" charset="0"/>
              <a:buNone/>
            </a:pPr>
            <a:r>
              <a:rPr lang="en-US" sz="2800" smtClean="0">
                <a:latin typeface="Arial" charset="0"/>
                <a:cs typeface="Arial" charset="0"/>
              </a:rPr>
              <a:t>-  Assist with developing the design tool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Plant Changes</a:t>
            </a:r>
          </a:p>
          <a:p>
            <a:r>
              <a:rPr lang="en-US" dirty="0" smtClean="0"/>
              <a:t>Coding </a:t>
            </a:r>
          </a:p>
          <a:p>
            <a:r>
              <a:rPr lang="en-US" dirty="0" smtClean="0"/>
              <a:t>Design Tool</a:t>
            </a:r>
          </a:p>
          <a:p>
            <a:r>
              <a:rPr lang="en-US" dirty="0" smtClean="0"/>
              <a:t>Challenges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371600"/>
            <a:ext cx="6172200" cy="52578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85800" y="152400"/>
            <a:ext cx="7772400" cy="1012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Inlet Manifold</a:t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Old Design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74108"/>
            <a:ext cx="6934200" cy="5302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5800" y="-76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Inlet Manifold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New Design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95400"/>
            <a:ext cx="7315200" cy="5361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85800" y="-152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Inlet Manifold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New Design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 smtClean="0"/>
              <a:t>Inlet Manifold</a:t>
            </a:r>
            <a:br>
              <a:rPr lang="en-US" dirty="0" smtClean="0"/>
            </a:br>
            <a:r>
              <a:rPr lang="en-US" dirty="0" smtClean="0"/>
              <a:t>New Design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371600"/>
            <a:ext cx="424815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Cuatro</a:t>
            </a:r>
            <a:r>
              <a:rPr lang="en-US" dirty="0" smtClean="0"/>
              <a:t> </a:t>
            </a:r>
            <a:r>
              <a:rPr lang="en-US" dirty="0" err="1" smtClean="0"/>
              <a:t>Communidades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Tank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514600"/>
            <a:ext cx="4307417" cy="323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514600"/>
            <a:ext cx="4267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193</Words>
  <Application>Microsoft Office PowerPoint</Application>
  <PresentationFormat>On-screen Show (4:3)</PresentationFormat>
  <Paragraphs>41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Design Team – Spring 2009</vt:lpstr>
      <vt:lpstr>What We Do</vt:lpstr>
      <vt:lpstr>Outline</vt:lpstr>
      <vt:lpstr>Slide 4</vt:lpstr>
      <vt:lpstr>Slide 5</vt:lpstr>
      <vt:lpstr>Slide 6</vt:lpstr>
      <vt:lpstr>Slide 7</vt:lpstr>
      <vt:lpstr>Inlet Manifold New Design</vt:lpstr>
      <vt:lpstr>Cuatro Communidades Sed Tank</vt:lpstr>
      <vt:lpstr>Flocculator Changes</vt:lpstr>
      <vt:lpstr>Flocculator Changes</vt:lpstr>
      <vt:lpstr>Flocculator Changes</vt:lpstr>
      <vt:lpstr>Slide 13</vt:lpstr>
      <vt:lpstr>Slide 14</vt:lpstr>
      <vt:lpstr>Slide 15</vt:lpstr>
      <vt:lpstr>Slide 16</vt:lpstr>
      <vt:lpstr>AguaClara Design Tool</vt:lpstr>
      <vt:lpstr>Future Challenges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Challenges</dc:title>
  <dc:creator>Sara</dc:creator>
  <cp:lastModifiedBy>ses88</cp:lastModifiedBy>
  <cp:revision>6</cp:revision>
  <dcterms:created xsi:type="dcterms:W3CDTF">2009-05-07T02:38:17Z</dcterms:created>
  <dcterms:modified xsi:type="dcterms:W3CDTF">2009-05-08T23:31:56Z</dcterms:modified>
</cp:coreProperties>
</file>