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132" autoAdjust="0"/>
    <p:restoredTop sz="69203" autoAdjust="0"/>
  </p:normalViewPr>
  <p:slideViewPr>
    <p:cSldViewPr snapToGrid="0">
      <p:cViewPr varScale="1">
        <p:scale>
          <a:sx n="106" d="100"/>
          <a:sy n="106" d="100"/>
        </p:scale>
        <p:origin x="-9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5795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68131A24-38D8-4CC5-9E6E-A126B09286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613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8AB35-CBED-4C25-8C2C-1F82BC0B8696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131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5134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6548E-EFB0-42FC-873A-AC791A893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0AA61-0401-4317-8389-7DD83DFA7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04800"/>
            <a:ext cx="77724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8881C-DF4E-42B1-8F79-BE94BBDBE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DA6F5-7930-453F-A98A-214042573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8900E-90ED-4055-96D0-B350CC15C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2128838"/>
          </a:xfrm>
        </p:spPr>
        <p:txBody>
          <a:bodyPr/>
          <a:lstStyle/>
          <a:p>
            <a:endParaRPr lang="en-US" sz="2800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10874" y="693738"/>
            <a:ext cx="2455609" cy="646331"/>
          </a:xfrm>
          <a:prstGeom prst="rect">
            <a:avLst/>
          </a:prstGeom>
          <a:noFill/>
          <a:ln w="12700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Course Title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41914" y="3234016"/>
            <a:ext cx="3887340" cy="135410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08238" y="1293401"/>
            <a:ext cx="4863782" cy="124051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76008" y="1274978"/>
            <a:ext cx="466726" cy="126814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22573" y="1268836"/>
            <a:ext cx="426807" cy="5589164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488227" y="6560413"/>
            <a:ext cx="303987" cy="297587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44979" y="2887021"/>
            <a:ext cx="3887340" cy="34698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73069" y="2883941"/>
            <a:ext cx="1060456" cy="1704183"/>
            <a:chOff x="6273069" y="2883941"/>
            <a:chExt cx="1060456" cy="1704183"/>
          </a:xfrm>
        </p:grpSpPr>
        <p:grpSp>
          <p:nvGrpSpPr>
            <p:cNvPr id="17" name="Group 16"/>
            <p:cNvGrpSpPr/>
            <p:nvPr/>
          </p:nvGrpSpPr>
          <p:grpSpPr>
            <a:xfrm>
              <a:off x="6273069" y="2883941"/>
              <a:ext cx="1060456" cy="967245"/>
              <a:chOff x="6177516" y="3625684"/>
              <a:chExt cx="967568" cy="882522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177516" y="3625684"/>
                <a:ext cx="967568" cy="88252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 flipV="1">
                <a:off x="6301543" y="3673985"/>
                <a:ext cx="772657" cy="724012"/>
                <a:chOff x="6301543" y="4652221"/>
                <a:chExt cx="772657" cy="724012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6723325" y="5032745"/>
                  <a:ext cx="350875" cy="343488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 bwMode="auto">
                <a:xfrm>
                  <a:off x="6301543" y="503147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 bwMode="auto">
                <a:xfrm>
                  <a:off x="6305081" y="465222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 bwMode="auto">
                <a:xfrm>
                  <a:off x="6733939" y="4655759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8" name="Oval 17"/>
            <p:cNvSpPr/>
            <p:nvPr/>
          </p:nvSpPr>
          <p:spPr bwMode="auto">
            <a:xfrm>
              <a:off x="6311030" y="4003875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292598" y="3940226"/>
              <a:ext cx="1037837" cy="64789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5432204" y="4006940"/>
            <a:ext cx="555777" cy="544076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84313" y="2891215"/>
            <a:ext cx="962571" cy="945524"/>
            <a:chOff x="8543404" y="2861955"/>
            <a:chExt cx="962571" cy="945524"/>
          </a:xfrm>
        </p:grpSpPr>
        <p:sp>
          <p:nvSpPr>
            <p:cNvPr id="22" name="Rectangle 21"/>
            <p:cNvSpPr/>
            <p:nvPr/>
          </p:nvSpPr>
          <p:spPr bwMode="auto">
            <a:xfrm>
              <a:off x="8543404" y="2861955"/>
              <a:ext cx="962571" cy="945524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 flipV="1">
              <a:off x="8688311" y="2952604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 flipV="1">
              <a:off x="8673354" y="3363379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 flipV="1">
              <a:off x="9104261" y="2952604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9079238" y="3378049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687632" y="2893876"/>
            <a:ext cx="426807" cy="277906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273423" y="3950206"/>
            <a:ext cx="689591" cy="160934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933810" y="395020"/>
            <a:ext cx="537192" cy="536204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047615" y="3942893"/>
            <a:ext cx="882061" cy="1609344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flipV="1">
            <a:off x="2226064" y="4912112"/>
            <a:ext cx="3890405" cy="1701103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 flipV="1">
            <a:off x="6257219" y="4901717"/>
            <a:ext cx="1060456" cy="1704183"/>
            <a:chOff x="6273069" y="2883941"/>
            <a:chExt cx="1060456" cy="1704183"/>
          </a:xfrm>
        </p:grpSpPr>
        <p:grpSp>
          <p:nvGrpSpPr>
            <p:cNvPr id="44" name="Group 43"/>
            <p:cNvGrpSpPr/>
            <p:nvPr/>
          </p:nvGrpSpPr>
          <p:grpSpPr>
            <a:xfrm>
              <a:off x="6273069" y="2883941"/>
              <a:ext cx="1060456" cy="967245"/>
              <a:chOff x="6177516" y="3625684"/>
              <a:chExt cx="967568" cy="882522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6177516" y="3625684"/>
                <a:ext cx="967568" cy="88252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 flipV="1">
                <a:off x="6301543" y="3673985"/>
                <a:ext cx="772657" cy="724012"/>
                <a:chOff x="6301543" y="4652221"/>
                <a:chExt cx="772657" cy="724012"/>
              </a:xfrm>
            </p:grpSpPr>
            <p:sp>
              <p:nvSpPr>
                <p:cNvPr id="49" name="Oval 48"/>
                <p:cNvSpPr/>
                <p:nvPr/>
              </p:nvSpPr>
              <p:spPr bwMode="auto">
                <a:xfrm>
                  <a:off x="6723325" y="5032745"/>
                  <a:ext cx="350875" cy="343488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6301543" y="503147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6305081" y="465222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 bwMode="auto">
                <a:xfrm>
                  <a:off x="6733939" y="4655759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5" name="Oval 44"/>
            <p:cNvSpPr/>
            <p:nvPr/>
          </p:nvSpPr>
          <p:spPr bwMode="auto">
            <a:xfrm>
              <a:off x="6311030" y="4003875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292598" y="3940226"/>
              <a:ext cx="1037837" cy="64789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286470" y="391169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87192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6272313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88585" y="367231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178786" y="444279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228949" y="4398889"/>
            <a:ext cx="757067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487355" y="444491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144540" y="3670161"/>
            <a:ext cx="664049" cy="652288"/>
            <a:chOff x="4144540" y="3670161"/>
            <a:chExt cx="664049" cy="65228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899174" y="3671997"/>
            <a:ext cx="294441" cy="258585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118464" y="442040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657666" y="4422674"/>
            <a:ext cx="236204" cy="111023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7" name="Group 40"/>
          <p:cNvGrpSpPr/>
          <p:nvPr/>
        </p:nvGrpSpPr>
        <p:grpSpPr>
          <a:xfrm flipV="1">
            <a:off x="1275536" y="506936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3" name="Group 43"/>
          <p:cNvGrpSpPr/>
          <p:nvPr/>
        </p:nvGrpSpPr>
        <p:grpSpPr>
          <a:xfrm flipV="1">
            <a:off x="6226488" y="557058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24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175167" y="507527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39788" y="4407118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687823" y="484481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7730" y="5297438"/>
            <a:ext cx="715973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516624" y="530566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 flipV="1">
            <a:off x="4143320" y="561478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62299" y="594272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08338" y="389706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87192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6272313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0453" y="365768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86024" y="442816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228949" y="4398889"/>
            <a:ext cx="757067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09223" y="443028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58838" y="3655531"/>
            <a:ext cx="664049" cy="65228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V="1">
            <a:off x="5458805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V="1">
            <a:off x="5448487" y="400144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V="1">
            <a:off x="5745757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V="1">
            <a:off x="5728494" y="401156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25702" y="440577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64904" y="4593946"/>
            <a:ext cx="236204" cy="61447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40"/>
          <p:cNvGrpSpPr/>
          <p:nvPr/>
        </p:nvGrpSpPr>
        <p:grpSpPr>
          <a:xfrm flipV="1">
            <a:off x="1597404" y="505473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Group 43"/>
          <p:cNvGrpSpPr/>
          <p:nvPr/>
        </p:nvGrpSpPr>
        <p:grpSpPr>
          <a:xfrm flipV="1">
            <a:off x="6219172" y="559984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5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482405" y="506064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39788" y="4407118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995061" y="483018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0414" y="5326698"/>
            <a:ext cx="743656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509308" y="533492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7" name="Group 56"/>
          <p:cNvGrpSpPr/>
          <p:nvPr/>
        </p:nvGrpSpPr>
        <p:grpSpPr>
          <a:xfrm flipV="1">
            <a:off x="5386879" y="560015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54983" y="597198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340095" y="4383040"/>
            <a:ext cx="701040" cy="195058"/>
            <a:chOff x="5018227" y="4397670"/>
            <a:chExt cx="701040" cy="195058"/>
          </a:xfrm>
        </p:grpSpPr>
        <p:sp>
          <p:nvSpPr>
            <p:cNvPr id="55" name="Rectangle 54"/>
            <p:cNvSpPr/>
            <p:nvPr/>
          </p:nvSpPr>
          <p:spPr bwMode="auto">
            <a:xfrm>
              <a:off x="5018227" y="4397670"/>
              <a:ext cx="701040" cy="19505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280355" y="4405899"/>
              <a:ext cx="182689" cy="178843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53507" y="5340112"/>
            <a:ext cx="701040" cy="195058"/>
            <a:chOff x="5018227" y="4397670"/>
            <a:chExt cx="701040" cy="195058"/>
          </a:xfrm>
        </p:grpSpPr>
        <p:sp>
          <p:nvSpPr>
            <p:cNvPr id="66" name="Rectangle 65"/>
            <p:cNvSpPr/>
            <p:nvPr/>
          </p:nvSpPr>
          <p:spPr bwMode="auto">
            <a:xfrm>
              <a:off x="5018227" y="4397670"/>
              <a:ext cx="701040" cy="19505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5280355" y="4405899"/>
              <a:ext cx="182689" cy="178843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/>
          <p:cNvCxnSpPr>
            <a:stCxn id="70" idx="1"/>
            <a:endCxn id="67" idx="2"/>
          </p:cNvCxnSpPr>
          <p:nvPr/>
        </p:nvCxnSpPr>
        <p:spPr bwMode="auto">
          <a:xfrm rot="10800000" flipH="1">
            <a:off x="4396435" y="5437764"/>
            <a:ext cx="1219199" cy="108414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396436" y="6291071"/>
            <a:ext cx="135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Cl</a:t>
            </a:r>
            <a:r>
              <a:rPr lang="en-US" sz="1200" dirty="0" smtClean="0"/>
              <a:t> injection- closest to Dist tank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278173" y="3978249"/>
            <a:ext cx="95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 Floor</a:t>
            </a:r>
            <a:endParaRPr lang="en-US" sz="1200" dirty="0"/>
          </a:p>
        </p:txBody>
      </p:sp>
      <p:cxnSp>
        <p:nvCxnSpPr>
          <p:cNvPr id="73" name="Straight Arrow Connector 72"/>
          <p:cNvCxnSpPr>
            <a:stCxn id="71" idx="2"/>
            <a:endCxn id="48" idx="0"/>
          </p:cNvCxnSpPr>
          <p:nvPr/>
        </p:nvCxnSpPr>
        <p:spPr bwMode="auto">
          <a:xfrm rot="16200000" flipH="1">
            <a:off x="4632869" y="4376649"/>
            <a:ext cx="574939" cy="33213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5359602" y="4703674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77" name="Straight Arrow Connector 76"/>
          <p:cNvCxnSpPr>
            <a:stCxn id="76" idx="0"/>
            <a:endCxn id="56" idx="4"/>
          </p:cNvCxnSpPr>
          <p:nvPr/>
        </p:nvCxnSpPr>
        <p:spPr bwMode="auto">
          <a:xfrm rot="5400000" flipH="1" flipV="1">
            <a:off x="5621348" y="4631455"/>
            <a:ext cx="133562" cy="1087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307176" y="4951172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90" name="Straight Arrow Connector 89"/>
          <p:cNvCxnSpPr>
            <a:stCxn id="89" idx="2"/>
            <a:endCxn id="67" idx="0"/>
          </p:cNvCxnSpPr>
          <p:nvPr/>
        </p:nvCxnSpPr>
        <p:spPr bwMode="auto">
          <a:xfrm rot="16200000" flipH="1">
            <a:off x="5608537" y="5249898"/>
            <a:ext cx="120170" cy="7671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7947963" y="470977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Floor</a:t>
            </a:r>
            <a:endParaRPr lang="en-US" sz="1200" dirty="0"/>
          </a:p>
        </p:txBody>
      </p:sp>
      <p:cxnSp>
        <p:nvCxnSpPr>
          <p:cNvPr id="97" name="Straight Arrow Connector 96"/>
          <p:cNvCxnSpPr>
            <a:stCxn id="96" idx="1"/>
            <a:endCxn id="28" idx="6"/>
          </p:cNvCxnSpPr>
          <p:nvPr/>
        </p:nvCxnSpPr>
        <p:spPr bwMode="auto">
          <a:xfrm rot="10800000">
            <a:off x="5948231" y="4119124"/>
            <a:ext cx="1999733" cy="72914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99" name="Straight Arrow Connector 98"/>
          <p:cNvCxnSpPr>
            <a:stCxn id="96" idx="1"/>
            <a:endCxn id="62" idx="7"/>
          </p:cNvCxnSpPr>
          <p:nvPr/>
        </p:nvCxnSpPr>
        <p:spPr bwMode="auto">
          <a:xfrm rot="10800000" flipV="1">
            <a:off x="5944091" y="4848269"/>
            <a:ext cx="2003872" cy="86452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6" idx="1"/>
            <a:endCxn id="63" idx="6"/>
          </p:cNvCxnSpPr>
          <p:nvPr/>
        </p:nvCxnSpPr>
        <p:spPr bwMode="auto">
          <a:xfrm rot="10800000">
            <a:off x="6936131" y="3835346"/>
            <a:ext cx="1011833" cy="101292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6" idx="1"/>
            <a:endCxn id="64" idx="6"/>
          </p:cNvCxnSpPr>
          <p:nvPr/>
        </p:nvCxnSpPr>
        <p:spPr bwMode="auto">
          <a:xfrm rot="10800000" flipV="1">
            <a:off x="6920279" y="4848269"/>
            <a:ext cx="1027684" cy="125356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9" name="Straight Arrow Connector 108"/>
          <p:cNvCxnSpPr>
            <a:stCxn id="96" idx="1"/>
            <a:endCxn id="54" idx="0"/>
          </p:cNvCxnSpPr>
          <p:nvPr/>
        </p:nvCxnSpPr>
        <p:spPr bwMode="auto">
          <a:xfrm rot="10800000" flipV="1">
            <a:off x="6600653" y="4848269"/>
            <a:ext cx="1347310" cy="48665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96" idx="1"/>
            <a:endCxn id="44" idx="4"/>
          </p:cNvCxnSpPr>
          <p:nvPr/>
        </p:nvCxnSpPr>
        <p:spPr bwMode="auto">
          <a:xfrm rot="10800000">
            <a:off x="6631133" y="4585962"/>
            <a:ext cx="1316830" cy="26230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5257849" y="5207074"/>
            <a:ext cx="1759895" cy="124881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08338" y="389706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78810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3440978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0453" y="365768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86024" y="442816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09223" y="443028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58838" y="3655531"/>
            <a:ext cx="664049" cy="65228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V="1">
            <a:off x="5458805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V="1">
            <a:off x="5448487" y="400144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V="1">
            <a:off x="5745757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V="1">
            <a:off x="5728494" y="401156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25702" y="440577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53740" y="4825388"/>
            <a:ext cx="2416543" cy="29745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 flipV="1">
            <a:off x="1597404" y="505473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" name="Group 43"/>
          <p:cNvGrpSpPr/>
          <p:nvPr/>
        </p:nvGrpSpPr>
        <p:grpSpPr>
          <a:xfrm flipV="1">
            <a:off x="6219172" y="559984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5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482405" y="506064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56580" y="487228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0414" y="4406747"/>
            <a:ext cx="743656" cy="111500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" name="Group 56"/>
          <p:cNvGrpSpPr/>
          <p:nvPr/>
        </p:nvGrpSpPr>
        <p:grpSpPr>
          <a:xfrm flipV="1">
            <a:off x="5386879" y="560015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54983" y="597198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353507" y="4395731"/>
            <a:ext cx="701040" cy="113944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450382" y="4896649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9" name="Straight Arrow Connector 68"/>
          <p:cNvCxnSpPr>
            <a:stCxn id="70" idx="0"/>
            <a:endCxn id="67" idx="4"/>
          </p:cNvCxnSpPr>
          <p:nvPr/>
        </p:nvCxnSpPr>
        <p:spPr bwMode="auto">
          <a:xfrm rot="5400000" flipH="1" flipV="1">
            <a:off x="4699621" y="5448965"/>
            <a:ext cx="1215579" cy="468634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396436" y="6291071"/>
            <a:ext cx="135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Cl</a:t>
            </a:r>
            <a:r>
              <a:rPr lang="en-US" sz="1200" dirty="0" smtClean="0"/>
              <a:t> injection- closest to Dist tank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278173" y="3978249"/>
            <a:ext cx="95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 Floor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304641" y="555710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90" name="Straight Arrow Connector 89"/>
          <p:cNvCxnSpPr>
            <a:stCxn id="89" idx="3"/>
            <a:endCxn id="67" idx="2"/>
          </p:cNvCxnSpPr>
          <p:nvPr/>
        </p:nvCxnSpPr>
        <p:spPr bwMode="auto">
          <a:xfrm flipV="1">
            <a:off x="4950818" y="4986071"/>
            <a:ext cx="499564" cy="70952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7947963" y="470977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Floor</a:t>
            </a:r>
            <a:endParaRPr lang="en-US" sz="1200" dirty="0"/>
          </a:p>
        </p:txBody>
      </p:sp>
      <p:cxnSp>
        <p:nvCxnSpPr>
          <p:cNvPr id="97" name="Straight Arrow Connector 96"/>
          <p:cNvCxnSpPr>
            <a:stCxn id="96" idx="1"/>
            <a:endCxn id="28" idx="6"/>
          </p:cNvCxnSpPr>
          <p:nvPr/>
        </p:nvCxnSpPr>
        <p:spPr bwMode="auto">
          <a:xfrm rot="10800000">
            <a:off x="5948231" y="4119124"/>
            <a:ext cx="1999733" cy="72914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99" name="Straight Arrow Connector 98"/>
          <p:cNvCxnSpPr>
            <a:stCxn id="96" idx="1"/>
            <a:endCxn id="62" idx="7"/>
          </p:cNvCxnSpPr>
          <p:nvPr/>
        </p:nvCxnSpPr>
        <p:spPr bwMode="auto">
          <a:xfrm rot="10800000" flipV="1">
            <a:off x="5944091" y="4848269"/>
            <a:ext cx="2003872" cy="86452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6" idx="1"/>
            <a:endCxn id="63" idx="6"/>
          </p:cNvCxnSpPr>
          <p:nvPr/>
        </p:nvCxnSpPr>
        <p:spPr bwMode="auto">
          <a:xfrm rot="10800000">
            <a:off x="6936131" y="3835346"/>
            <a:ext cx="1011833" cy="101292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6" idx="1"/>
            <a:endCxn id="64" idx="6"/>
          </p:cNvCxnSpPr>
          <p:nvPr/>
        </p:nvCxnSpPr>
        <p:spPr bwMode="auto">
          <a:xfrm rot="10800000" flipV="1">
            <a:off x="6920279" y="4848269"/>
            <a:ext cx="1027684" cy="125356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96" idx="1"/>
            <a:endCxn id="44" idx="6"/>
          </p:cNvCxnSpPr>
          <p:nvPr/>
        </p:nvCxnSpPr>
        <p:spPr bwMode="auto">
          <a:xfrm rot="10800000" flipV="1">
            <a:off x="6739269" y="4848269"/>
            <a:ext cx="1208694" cy="11343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5257849" y="3437263"/>
            <a:ext cx="1759895" cy="301862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6" name="Straight Arrow Connector 85"/>
          <p:cNvCxnSpPr>
            <a:endCxn id="92" idx="3"/>
          </p:cNvCxnSpPr>
          <p:nvPr/>
        </p:nvCxnSpPr>
        <p:spPr bwMode="auto">
          <a:xfrm rot="10800000" flipV="1">
            <a:off x="6292771" y="3353727"/>
            <a:ext cx="1696598" cy="1624070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5989363" y="4872218"/>
            <a:ext cx="303408" cy="21115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23245" y="2857101"/>
            <a:ext cx="878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 water in tank aka above the bottom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86689" y="762061"/>
            <a:ext cx="286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bypass filtration we would plug all four inlet pipes as well as the overflow drain and unplug the blue pipe</a:t>
            </a:r>
            <a:endParaRPr lang="en-US" sz="1200" dirty="0"/>
          </a:p>
        </p:txBody>
      </p:sp>
      <p:sp>
        <p:nvSpPr>
          <p:cNvPr id="102" name="Oval 101"/>
          <p:cNvSpPr/>
          <p:nvPr/>
        </p:nvSpPr>
        <p:spPr bwMode="auto">
          <a:xfrm>
            <a:off x="4627530" y="4881617"/>
            <a:ext cx="139779" cy="116512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" name="Straight Arrow Connector 102"/>
          <p:cNvCxnSpPr>
            <a:stCxn id="71" idx="2"/>
            <a:endCxn id="102" idx="0"/>
          </p:cNvCxnSpPr>
          <p:nvPr/>
        </p:nvCxnSpPr>
        <p:spPr bwMode="auto">
          <a:xfrm rot="5400000">
            <a:off x="4412662" y="4540007"/>
            <a:ext cx="626369" cy="5685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4955220" y="4403323"/>
            <a:ext cx="318116" cy="110083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 flipV="1">
            <a:off x="4985557" y="4834434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38656" y="4030462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322380" y="3721224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6678967" y="370494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653811" y="4008268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5452369" y="3978674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444971" y="3696070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730534" y="370642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723134" y="3991992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08338" y="389706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78810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3440978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0453" y="365768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101611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50203" y="4202308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199633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86024" y="442816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09223" y="443028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58838" y="3655530"/>
            <a:ext cx="664049" cy="103076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V="1">
            <a:off x="5458805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V="1">
            <a:off x="5432159" y="4409662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V="1">
            <a:off x="5745757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V="1">
            <a:off x="5712165" y="4387125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25702" y="440577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53740" y="4825388"/>
            <a:ext cx="2416543" cy="29745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 flipV="1">
            <a:off x="1597404" y="505473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 flipV="1">
            <a:off x="6219172" y="5241470"/>
            <a:ext cx="731577" cy="102564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631858" y="5970885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312949" y="59699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289388" y="551601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639883" y="5501005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 flipV="1">
            <a:off x="4482405" y="506064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56580" y="487228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0414" y="4751614"/>
            <a:ext cx="743656" cy="4245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 flipV="1">
            <a:off x="5355771" y="5241471"/>
            <a:ext cx="695157" cy="10109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5486846" y="5974796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443871" y="5332186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773798" y="5974796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5756535" y="5322066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54983" y="597198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353507" y="4751614"/>
            <a:ext cx="701040" cy="424544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450382" y="4896649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78173" y="3978249"/>
            <a:ext cx="95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 Floor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304641" y="555710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 bwMode="auto">
          <a:xfrm>
            <a:off x="5118205" y="3437263"/>
            <a:ext cx="1912225" cy="304065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989363" y="4872218"/>
            <a:ext cx="303408" cy="21115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86689" y="762061"/>
            <a:ext cx="286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bypass filtration we would plug all four inlet pipes as well as the overflow drain and unplug the blue pipe</a:t>
            </a:r>
            <a:endParaRPr lang="en-US" sz="1200" dirty="0"/>
          </a:p>
        </p:txBody>
      </p:sp>
      <p:sp>
        <p:nvSpPr>
          <p:cNvPr id="102" name="Oval 101"/>
          <p:cNvSpPr/>
          <p:nvPr/>
        </p:nvSpPr>
        <p:spPr bwMode="auto">
          <a:xfrm>
            <a:off x="4627530" y="4881617"/>
            <a:ext cx="139779" cy="116512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" name="Straight Arrow Connector 102"/>
          <p:cNvCxnSpPr>
            <a:stCxn id="71" idx="2"/>
            <a:endCxn id="102" idx="0"/>
          </p:cNvCxnSpPr>
          <p:nvPr/>
        </p:nvCxnSpPr>
        <p:spPr bwMode="auto">
          <a:xfrm rot="5400000">
            <a:off x="4412662" y="4540007"/>
            <a:ext cx="626369" cy="5685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4955220" y="4403323"/>
            <a:ext cx="318116" cy="110083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 flipV="1">
            <a:off x="4985557" y="4834434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38656" y="4193748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322380" y="3721224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6678967" y="370494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653811" y="4187882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5419712" y="4370560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444971" y="3696070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730534" y="370642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706805" y="436754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lassroom">
      <a:dk1>
        <a:srgbClr val="663300"/>
      </a:dk1>
      <a:lt1>
        <a:srgbClr val="FFFFFF"/>
      </a:lt1>
      <a:dk2>
        <a:srgbClr val="003A1A"/>
      </a:dk2>
      <a:lt2>
        <a:srgbClr val="FFFFFF"/>
      </a:lt2>
      <a:accent1>
        <a:srgbClr val="F14343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1900B4"/>
      </a:hlink>
      <a:folHlink>
        <a:srgbClr val="AC0000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lg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lg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539</TotalTime>
  <Words>93</Words>
  <Application>Microsoft Office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mw24</dc:creator>
  <cp:lastModifiedBy>jcw57</cp:lastModifiedBy>
  <cp:revision>42</cp:revision>
  <dcterms:created xsi:type="dcterms:W3CDTF">2011-04-03T13:22:53Z</dcterms:created>
  <dcterms:modified xsi:type="dcterms:W3CDTF">2011-04-14T20:22:35Z</dcterms:modified>
</cp:coreProperties>
</file>