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6152-DCED-4066-BCE5-769FD068F1F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3CD0-E9AC-4DC6-AE3A-D754F735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92595" y="980301"/>
            <a:ext cx="457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6595" y="980301"/>
            <a:ext cx="7315200" cy="3657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6595" y="980301"/>
            <a:ext cx="2286000" cy="914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tx2">
                <a:lumMod val="60000"/>
                <a:lumOff val="40000"/>
              </a:schemeClr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3398" y="3717271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2595" y="980301"/>
            <a:ext cx="502920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6594" y="3720386"/>
            <a:ext cx="7308973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0367" y="2805986"/>
            <a:ext cx="7315200" cy="91440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595" y="1894701"/>
            <a:ext cx="7315200" cy="91440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67440" y="1306872"/>
            <a:ext cx="1679510" cy="261257"/>
          </a:xfrm>
          <a:prstGeom prst="rightArrow">
            <a:avLst>
              <a:gd name="adj1" fmla="val 50000"/>
              <a:gd name="adj2" fmla="val 10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18212" y="3132557"/>
            <a:ext cx="1679510" cy="261257"/>
          </a:xfrm>
          <a:prstGeom prst="rightArrow">
            <a:avLst>
              <a:gd name="adj1" fmla="val 50000"/>
              <a:gd name="adj2" fmla="val 107142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118212" y="2218157"/>
            <a:ext cx="1679510" cy="261257"/>
          </a:xfrm>
          <a:prstGeom prst="rightArrow">
            <a:avLst>
              <a:gd name="adj1" fmla="val 50000"/>
              <a:gd name="adj2" fmla="val 107142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118212" y="4043842"/>
            <a:ext cx="1679510" cy="261257"/>
          </a:xfrm>
          <a:prstGeom prst="rightArrow">
            <a:avLst>
              <a:gd name="adj1" fmla="val 50000"/>
              <a:gd name="adj2" fmla="val 10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2476379" y="4884869"/>
            <a:ext cx="587241" cy="261257"/>
          </a:xfrm>
          <a:prstGeom prst="rightArrow">
            <a:avLst>
              <a:gd name="adj1" fmla="val 50000"/>
              <a:gd name="adj2" fmla="val 10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79" y="1191280"/>
            <a:ext cx="924923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Tanque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entrada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4208" y="397240"/>
            <a:ext cx="85892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Espacio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inactivo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4843671" y="889683"/>
            <a:ext cx="0" cy="64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14631" y="3931743"/>
            <a:ext cx="74460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Espacio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inactivo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2159235" y="4147188"/>
            <a:ext cx="6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4429" y="2434921"/>
            <a:ext cx="1303685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n</a:t>
            </a:r>
            <a:r>
              <a:rPr lang="es-H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úmero</a:t>
            </a:r>
            <a:r>
              <a:rPr lang="es-H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canales todavía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8780109" y="2297482"/>
            <a:ext cx="954320" cy="50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>
            <a:off x="8780109" y="2804253"/>
            <a:ext cx="954320" cy="40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3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Bradford Hart</dc:creator>
  <cp:lastModifiedBy>Andrew Bradford Hart</cp:lastModifiedBy>
  <cp:revision>5</cp:revision>
  <dcterms:created xsi:type="dcterms:W3CDTF">2015-08-18T20:52:38Z</dcterms:created>
  <dcterms:modified xsi:type="dcterms:W3CDTF">2015-08-19T15:39:06Z</dcterms:modified>
</cp:coreProperties>
</file>