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3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0389-BC3B-4D42-8063-04F959072E19}" type="datetimeFigureOut">
              <a:rPr lang="en-US" smtClean="0"/>
              <a:t>7/30/2008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8D4D-E614-41DF-B9FF-36C638C9B7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Team Training</a:t>
            </a:r>
          </a:p>
          <a:p>
            <a:pPr lvl="1"/>
            <a:r>
              <a:rPr lang="en-US" sz="2400" dirty="0" smtClean="0"/>
              <a:t>AutoCAD, MathCAD, Wiki</a:t>
            </a:r>
          </a:p>
          <a:p>
            <a:r>
              <a:rPr lang="en-US" sz="2800" dirty="0" smtClean="0"/>
              <a:t>Variable Naming Guide</a:t>
            </a:r>
          </a:p>
          <a:p>
            <a:pPr lvl="1"/>
            <a:r>
              <a:rPr lang="en-US" sz="2400" dirty="0" smtClean="0"/>
              <a:t>Updating past programs, inputs and outputs</a:t>
            </a:r>
          </a:p>
          <a:p>
            <a:r>
              <a:rPr lang="en-US" sz="2800" dirty="0" smtClean="0"/>
              <a:t>Design Programs</a:t>
            </a:r>
          </a:p>
          <a:p>
            <a:pPr lvl="1"/>
            <a:r>
              <a:rPr lang="en-US" sz="2400" dirty="0" smtClean="0"/>
              <a:t>Updating and reviewing for new variable names</a:t>
            </a:r>
          </a:p>
          <a:p>
            <a:r>
              <a:rPr lang="en-US" sz="2800" dirty="0" smtClean="0"/>
              <a:t>Wiki</a:t>
            </a:r>
          </a:p>
          <a:p>
            <a:pPr lvl="1"/>
            <a:r>
              <a:rPr lang="en-US" sz="2400" dirty="0" smtClean="0"/>
              <a:t>Updating for semester  changes</a:t>
            </a:r>
          </a:p>
          <a:p>
            <a:r>
              <a:rPr lang="en-US" sz="2800" dirty="0" smtClean="0"/>
              <a:t>AutoCAD</a:t>
            </a:r>
          </a:p>
          <a:p>
            <a:pPr lvl="1"/>
            <a:r>
              <a:rPr lang="en-US" sz="2400" dirty="0" smtClean="0"/>
              <a:t>Reworking </a:t>
            </a:r>
            <a:r>
              <a:rPr lang="en-US" sz="2400" dirty="0" err="1" smtClean="0"/>
              <a:t>Floc</a:t>
            </a:r>
            <a:r>
              <a:rPr lang="en-US" sz="2400" dirty="0" smtClean="0"/>
              <a:t> Tank, Chemical stock Tank</a:t>
            </a:r>
          </a:p>
          <a:p>
            <a:pPr lvl="1"/>
            <a:r>
              <a:rPr lang="en-US" sz="2400" dirty="0" smtClean="0"/>
              <a:t>Updating inputs for new variable names</a:t>
            </a:r>
          </a:p>
          <a:p>
            <a:r>
              <a:rPr lang="en-US" sz="2800" dirty="0" smtClean="0"/>
              <a:t>Documentation</a:t>
            </a:r>
          </a:p>
          <a:p>
            <a:pPr lvl="1"/>
            <a:r>
              <a:rPr lang="en-US" sz="2400" dirty="0" smtClean="0"/>
              <a:t>Documentation of AutoCAD programs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Continued Summer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AutoCAD design updates</a:t>
            </a:r>
          </a:p>
          <a:p>
            <a:pPr lvl="1"/>
            <a:r>
              <a:rPr lang="en-US" dirty="0" smtClean="0"/>
              <a:t>Update remaining individual plant for shallow tank design</a:t>
            </a:r>
          </a:p>
          <a:p>
            <a:r>
              <a:rPr lang="en-US" dirty="0" smtClean="0"/>
              <a:t>Design Program updates for </a:t>
            </a:r>
            <a:r>
              <a:rPr lang="en-US" dirty="0" err="1" smtClean="0"/>
              <a:t>Cuatro</a:t>
            </a:r>
            <a:r>
              <a:rPr lang="en-US" dirty="0"/>
              <a:t> </a:t>
            </a:r>
            <a:r>
              <a:rPr lang="en-US" dirty="0" err="1" smtClean="0"/>
              <a:t>Comunidades</a:t>
            </a:r>
            <a:r>
              <a:rPr lang="en-US" dirty="0" smtClean="0"/>
              <a:t> design</a:t>
            </a:r>
          </a:p>
          <a:p>
            <a:pPr lvl="1"/>
            <a:r>
              <a:rPr lang="en-US" dirty="0" smtClean="0"/>
              <a:t>Deliver designs and drawings to team in Honduras</a:t>
            </a:r>
          </a:p>
          <a:p>
            <a:r>
              <a:rPr lang="en-US" dirty="0" smtClean="0"/>
              <a:t>Design Wiki page restructure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Fall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AutoCAD documentation efforts</a:t>
            </a:r>
          </a:p>
          <a:p>
            <a:r>
              <a:rPr lang="en-US" dirty="0" smtClean="0"/>
              <a:t>Design Program restructure to accommodate automation of shallow and deep designs</a:t>
            </a:r>
          </a:p>
          <a:p>
            <a:r>
              <a:rPr lang="en-US" dirty="0" smtClean="0"/>
              <a:t>Testing and debugging master program</a:t>
            </a:r>
          </a:p>
          <a:p>
            <a:pPr lvl="1"/>
            <a:r>
              <a:rPr lang="en-US" dirty="0" smtClean="0"/>
              <a:t>Testing design files</a:t>
            </a:r>
          </a:p>
          <a:p>
            <a:pPr lvl="1"/>
            <a:r>
              <a:rPr lang="en-US" dirty="0" smtClean="0"/>
              <a:t>Testing </a:t>
            </a:r>
            <a:r>
              <a:rPr lang="en-US" smtClean="0"/>
              <a:t>drawing files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Flocculation Tank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of  </a:t>
            </a:r>
            <a:r>
              <a:rPr lang="en-US" dirty="0" err="1" smtClean="0"/>
              <a:t>Floc</a:t>
            </a:r>
            <a:r>
              <a:rPr lang="en-US" dirty="0" smtClean="0"/>
              <a:t> Tank code</a:t>
            </a:r>
          </a:p>
          <a:p>
            <a:r>
              <a:rPr lang="en-US" dirty="0" smtClean="0"/>
              <a:t>Updates for new variable names</a:t>
            </a:r>
          </a:p>
          <a:p>
            <a:r>
              <a:rPr lang="en-US" dirty="0" smtClean="0"/>
              <a:t>Rework code for new shallow plant design</a:t>
            </a:r>
          </a:p>
          <a:p>
            <a:pPr lvl="1"/>
            <a:r>
              <a:rPr lang="en-US" dirty="0" smtClean="0"/>
              <a:t>Entrance Tank within </a:t>
            </a:r>
            <a:r>
              <a:rPr lang="en-US" dirty="0" err="1" smtClean="0"/>
              <a:t>Floc</a:t>
            </a:r>
            <a:r>
              <a:rPr lang="en-US" dirty="0" smtClean="0"/>
              <a:t> Tank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Flocculation Tank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Sedimentation Tank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 for new input variable names</a:t>
            </a:r>
          </a:p>
          <a:p>
            <a:r>
              <a:rPr lang="en-US" dirty="0" smtClean="0"/>
              <a:t>Reworking code for new shallow plant designs</a:t>
            </a:r>
          </a:p>
          <a:p>
            <a:pPr lvl="1"/>
            <a:r>
              <a:rPr lang="en-US" dirty="0" smtClean="0"/>
              <a:t>Updated Plant Inlets</a:t>
            </a:r>
          </a:p>
          <a:p>
            <a:pPr lvl="1"/>
            <a:r>
              <a:rPr lang="en-US" dirty="0" smtClean="0"/>
              <a:t>Exit Channel replaces Plant Leveling Tank</a:t>
            </a:r>
          </a:p>
          <a:p>
            <a:r>
              <a:rPr lang="en-US" dirty="0" smtClean="0"/>
              <a:t>Reorganizing code for more efficient future use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Sedimentation Tank Layout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Sedimentation Tank Layout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Sedimentation Tank Layout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Sedimentation Tank Layout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Updated and New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Pipe</a:t>
            </a:r>
          </a:p>
          <a:p>
            <a:r>
              <a:rPr lang="en-US" dirty="0" smtClean="0"/>
              <a:t>Elbow</a:t>
            </a:r>
          </a:p>
          <a:p>
            <a:r>
              <a:rPr lang="en-US" dirty="0" smtClean="0"/>
              <a:t>Tee</a:t>
            </a:r>
          </a:p>
          <a:p>
            <a:r>
              <a:rPr lang="en-US" dirty="0" smtClean="0"/>
              <a:t>Cross</a:t>
            </a:r>
          </a:p>
          <a:p>
            <a:r>
              <a:rPr lang="en-US" dirty="0" smtClean="0"/>
              <a:t>Manifold</a:t>
            </a:r>
          </a:p>
          <a:p>
            <a:r>
              <a:rPr lang="en-US" dirty="0" smtClean="0"/>
              <a:t>Sludge Pipe</a:t>
            </a:r>
          </a:p>
          <a:p>
            <a:r>
              <a:rPr lang="en-US" dirty="0" smtClean="0"/>
              <a:t>Inlet Slopes</a:t>
            </a:r>
          </a:p>
          <a:p>
            <a:r>
              <a:rPr lang="en-US" dirty="0" smtClean="0"/>
              <a:t>Chemical Stock Tank</a:t>
            </a:r>
          </a:p>
          <a:p>
            <a:r>
              <a:rPr lang="en-US" dirty="0" smtClean="0"/>
              <a:t>Platform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208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Initial Design Goals</vt:lpstr>
      <vt:lpstr>Flocculation Tank</vt:lpstr>
      <vt:lpstr>Flocculation Tank Image</vt:lpstr>
      <vt:lpstr>Sedimentation Tank</vt:lpstr>
      <vt:lpstr>Sedimentation Tank Layout 1</vt:lpstr>
      <vt:lpstr>Sedimentation Tank Layout 2</vt:lpstr>
      <vt:lpstr>Sedimentation Tank Layout 3</vt:lpstr>
      <vt:lpstr>Sedimentation Tank Layout 4</vt:lpstr>
      <vt:lpstr>Other Updated and New Programs</vt:lpstr>
      <vt:lpstr>Continued Summer Work</vt:lpstr>
      <vt:lpstr>Future Fall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Goals</dc:title>
  <dc:creator>Alissa Diminich</dc:creator>
  <cp:lastModifiedBy>Alissa Diminich</cp:lastModifiedBy>
  <cp:revision>19</cp:revision>
  <dcterms:created xsi:type="dcterms:W3CDTF">2008-07-31T00:53:10Z</dcterms:created>
  <dcterms:modified xsi:type="dcterms:W3CDTF">2008-07-31T04:32:01Z</dcterms:modified>
</cp:coreProperties>
</file>