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Lst>
  <p:sldSz cy="5143500" cx="9144000"/>
  <p:notesSz cx="6858000" cy="9144000"/>
  <p:embeddedFontLst>
    <p:embeddedFont>
      <p:font typeface="Roboto"/>
      <p:regular r:id="rId20"/>
      <p:bold r:id="rId21"/>
      <p:italic r:id="rId22"/>
      <p:boldItalic r:id="rId23"/>
    </p:embeddedFont>
    <p:embeddedFont>
      <p:font typeface="Source Code Pro"/>
      <p:regular r:id="rId24"/>
      <p:bold r:id="rId25"/>
    </p:embeddedFont>
    <p:embeddedFont>
      <p:font typeface="Oswald"/>
      <p:regular r:id="rId26"/>
      <p:bold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font" Target="fonts/Roboto-regular.fntdata"/><Relationship Id="rId22" Type="http://schemas.openxmlformats.org/officeDocument/2006/relationships/font" Target="fonts/Roboto-italic.fntdata"/><Relationship Id="rId21" Type="http://schemas.openxmlformats.org/officeDocument/2006/relationships/font" Target="fonts/Roboto-bold.fntdata"/><Relationship Id="rId24" Type="http://schemas.openxmlformats.org/officeDocument/2006/relationships/font" Target="fonts/SourceCodePro-regular.fntdata"/><Relationship Id="rId23" Type="http://schemas.openxmlformats.org/officeDocument/2006/relationships/font" Target="fonts/Roboto-bold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Oswald-regular.fntdata"/><Relationship Id="rId25" Type="http://schemas.openxmlformats.org/officeDocument/2006/relationships/font" Target="fonts/SourceCodePro-bold.fntdata"/><Relationship Id="rId27" Type="http://schemas.openxmlformats.org/officeDocument/2006/relationships/font" Target="fonts/Oswald-bold.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 name="Shape 58"/>
        <p:cNvGrpSpPr/>
        <p:nvPr/>
      </p:nvGrpSpPr>
      <p:grpSpPr>
        <a:xfrm>
          <a:off x="0" y="0"/>
          <a:ext cx="0" cy="0"/>
          <a:chOff x="0" y="0"/>
          <a:chExt cx="0" cy="0"/>
        </a:xfrm>
      </p:grpSpPr>
      <p:sp>
        <p:nvSpPr>
          <p:cNvPr id="59" name="Shape 59"/>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60" name="Shape 6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Shape 13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9" name="Shape 13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Shape 14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5" name="Shape 14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Shape 15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1" name="Shape 15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Shape 15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9" name="Shape 15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Shape 16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9" name="Shape 16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Shape 1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6" name="Shape 17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 name="Shape 64"/>
        <p:cNvGrpSpPr/>
        <p:nvPr/>
      </p:nvGrpSpPr>
      <p:grpSpPr>
        <a:xfrm>
          <a:off x="0" y="0"/>
          <a:ext cx="0" cy="0"/>
          <a:chOff x="0" y="0"/>
          <a:chExt cx="0" cy="0"/>
        </a:xfrm>
      </p:grpSpPr>
      <p:sp>
        <p:nvSpPr>
          <p:cNvPr id="65" name="Shape 6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6" name="Shape 6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 name="Shape 70"/>
        <p:cNvGrpSpPr/>
        <p:nvPr/>
      </p:nvGrpSpPr>
      <p:grpSpPr>
        <a:xfrm>
          <a:off x="0" y="0"/>
          <a:ext cx="0" cy="0"/>
          <a:chOff x="0" y="0"/>
          <a:chExt cx="0" cy="0"/>
        </a:xfrm>
      </p:grpSpPr>
      <p:sp>
        <p:nvSpPr>
          <p:cNvPr id="71" name="Shape 7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2" name="Shape 7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Shape 7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8" name="Shape 7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Shape 8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3" name="Shape 8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Shape 8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8" name="Shape 8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Shape 11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3" name="Shape 11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Shape 11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9" name="Shape 11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Shape 12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6" name="Shape 12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Shape 10"/>
          <p:cNvSpPr/>
          <p:nvPr/>
        </p:nvSpPr>
        <p:spPr>
          <a:xfrm rot="10800000">
            <a:off x="4226100" y="2933550"/>
            <a:ext cx="691800" cy="388500"/>
          </a:xfrm>
          <a:prstGeom prst="triangle">
            <a:avLst>
              <a:gd fmla="val 50000" name="adj"/>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 name="Shape 11"/>
          <p:cNvSpPr/>
          <p:nvPr/>
        </p:nvSpPr>
        <p:spPr>
          <a:xfrm>
            <a:off x="-25" y="0"/>
            <a:ext cx="9144000" cy="31242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 name="Shape 12"/>
          <p:cNvSpPr txBox="1"/>
          <p:nvPr>
            <p:ph type="ctrTitle"/>
          </p:nvPr>
        </p:nvSpPr>
        <p:spPr>
          <a:xfrm>
            <a:off x="411175" y="644300"/>
            <a:ext cx="8282400" cy="2109000"/>
          </a:xfrm>
          <a:prstGeom prst="rect">
            <a:avLst/>
          </a:prstGeom>
        </p:spPr>
        <p:txBody>
          <a:bodyPr anchorCtr="0" anchor="b" bIns="91425" lIns="91425" spcFirstLastPara="1" rIns="91425" wrap="square" tIns="91425"/>
          <a:lstStyle>
            <a:lvl1pPr lvl="0" rtl="0" algn="ctr">
              <a:spcBef>
                <a:spcPts val="0"/>
              </a:spcBef>
              <a:spcAft>
                <a:spcPts val="0"/>
              </a:spcAft>
              <a:buClr>
                <a:schemeClr val="lt1"/>
              </a:buClr>
              <a:buSzPts val="6000"/>
              <a:buNone/>
              <a:defRPr sz="6000">
                <a:solidFill>
                  <a:schemeClr val="lt1"/>
                </a:solidFill>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p:txBody>
      </p:sp>
      <p:sp>
        <p:nvSpPr>
          <p:cNvPr id="13" name="Shape 13"/>
          <p:cNvSpPr txBox="1"/>
          <p:nvPr>
            <p:ph idx="1" type="subTitle"/>
          </p:nvPr>
        </p:nvSpPr>
        <p:spPr>
          <a:xfrm>
            <a:off x="411175" y="3398250"/>
            <a:ext cx="8282400" cy="1260600"/>
          </a:xfrm>
          <a:prstGeom prst="rect">
            <a:avLst/>
          </a:prstGeom>
        </p:spPr>
        <p:txBody>
          <a:bodyPr anchorCtr="0" anchor="ctr" bIns="91425" lIns="91425" spcFirstLastPara="1" rIns="91425" wrap="square" tIns="91425"/>
          <a:lstStyle>
            <a:lvl1pPr lvl="0" rtl="0" algn="ctr">
              <a:lnSpc>
                <a:spcPct val="100000"/>
              </a:lnSpc>
              <a:spcBef>
                <a:spcPts val="0"/>
              </a:spcBef>
              <a:spcAft>
                <a:spcPts val="0"/>
              </a:spcAft>
              <a:buSzPts val="3600"/>
              <a:buFont typeface="Oswald"/>
              <a:buNone/>
              <a:defRPr sz="3600">
                <a:latin typeface="Oswald"/>
                <a:ea typeface="Oswald"/>
                <a:cs typeface="Oswald"/>
                <a:sym typeface="Oswald"/>
              </a:defRPr>
            </a:lvl1pPr>
            <a:lvl2pPr lvl="1" rtl="0" algn="ctr">
              <a:lnSpc>
                <a:spcPct val="100000"/>
              </a:lnSpc>
              <a:spcBef>
                <a:spcPts val="0"/>
              </a:spcBef>
              <a:spcAft>
                <a:spcPts val="0"/>
              </a:spcAft>
              <a:buSzPts val="3600"/>
              <a:buFont typeface="Oswald"/>
              <a:buNone/>
              <a:defRPr sz="3600">
                <a:latin typeface="Oswald"/>
                <a:ea typeface="Oswald"/>
                <a:cs typeface="Oswald"/>
                <a:sym typeface="Oswald"/>
              </a:defRPr>
            </a:lvl2pPr>
            <a:lvl3pPr lvl="2" rtl="0" algn="ctr">
              <a:lnSpc>
                <a:spcPct val="100000"/>
              </a:lnSpc>
              <a:spcBef>
                <a:spcPts val="0"/>
              </a:spcBef>
              <a:spcAft>
                <a:spcPts val="0"/>
              </a:spcAft>
              <a:buSzPts val="3600"/>
              <a:buFont typeface="Oswald"/>
              <a:buNone/>
              <a:defRPr sz="3600">
                <a:latin typeface="Oswald"/>
                <a:ea typeface="Oswald"/>
                <a:cs typeface="Oswald"/>
                <a:sym typeface="Oswald"/>
              </a:defRPr>
            </a:lvl3pPr>
            <a:lvl4pPr lvl="3" rtl="0" algn="ctr">
              <a:lnSpc>
                <a:spcPct val="100000"/>
              </a:lnSpc>
              <a:spcBef>
                <a:spcPts val="0"/>
              </a:spcBef>
              <a:spcAft>
                <a:spcPts val="0"/>
              </a:spcAft>
              <a:buSzPts val="3600"/>
              <a:buFont typeface="Oswald"/>
              <a:buNone/>
              <a:defRPr sz="3600">
                <a:latin typeface="Oswald"/>
                <a:ea typeface="Oswald"/>
                <a:cs typeface="Oswald"/>
                <a:sym typeface="Oswald"/>
              </a:defRPr>
            </a:lvl4pPr>
            <a:lvl5pPr lvl="4" rtl="0" algn="ctr">
              <a:lnSpc>
                <a:spcPct val="100000"/>
              </a:lnSpc>
              <a:spcBef>
                <a:spcPts val="0"/>
              </a:spcBef>
              <a:spcAft>
                <a:spcPts val="0"/>
              </a:spcAft>
              <a:buSzPts val="3600"/>
              <a:buFont typeface="Oswald"/>
              <a:buNone/>
              <a:defRPr sz="3600">
                <a:latin typeface="Oswald"/>
                <a:ea typeface="Oswald"/>
                <a:cs typeface="Oswald"/>
                <a:sym typeface="Oswald"/>
              </a:defRPr>
            </a:lvl5pPr>
            <a:lvl6pPr lvl="5" rtl="0" algn="ctr">
              <a:lnSpc>
                <a:spcPct val="100000"/>
              </a:lnSpc>
              <a:spcBef>
                <a:spcPts val="0"/>
              </a:spcBef>
              <a:spcAft>
                <a:spcPts val="0"/>
              </a:spcAft>
              <a:buSzPts val="3600"/>
              <a:buFont typeface="Oswald"/>
              <a:buNone/>
              <a:defRPr sz="3600">
                <a:latin typeface="Oswald"/>
                <a:ea typeface="Oswald"/>
                <a:cs typeface="Oswald"/>
                <a:sym typeface="Oswald"/>
              </a:defRPr>
            </a:lvl6pPr>
            <a:lvl7pPr lvl="6" rtl="0" algn="ctr">
              <a:lnSpc>
                <a:spcPct val="100000"/>
              </a:lnSpc>
              <a:spcBef>
                <a:spcPts val="0"/>
              </a:spcBef>
              <a:spcAft>
                <a:spcPts val="0"/>
              </a:spcAft>
              <a:buSzPts val="3600"/>
              <a:buFont typeface="Oswald"/>
              <a:buNone/>
              <a:defRPr sz="3600">
                <a:latin typeface="Oswald"/>
                <a:ea typeface="Oswald"/>
                <a:cs typeface="Oswald"/>
                <a:sym typeface="Oswald"/>
              </a:defRPr>
            </a:lvl7pPr>
            <a:lvl8pPr lvl="7" rtl="0" algn="ctr">
              <a:lnSpc>
                <a:spcPct val="100000"/>
              </a:lnSpc>
              <a:spcBef>
                <a:spcPts val="0"/>
              </a:spcBef>
              <a:spcAft>
                <a:spcPts val="0"/>
              </a:spcAft>
              <a:buSzPts val="3600"/>
              <a:buFont typeface="Oswald"/>
              <a:buNone/>
              <a:defRPr sz="3600">
                <a:latin typeface="Oswald"/>
                <a:ea typeface="Oswald"/>
                <a:cs typeface="Oswald"/>
                <a:sym typeface="Oswald"/>
              </a:defRPr>
            </a:lvl8pPr>
            <a:lvl9pPr lvl="8" rtl="0" algn="ctr">
              <a:lnSpc>
                <a:spcPct val="100000"/>
              </a:lnSpc>
              <a:spcBef>
                <a:spcPts val="0"/>
              </a:spcBef>
              <a:spcAft>
                <a:spcPts val="0"/>
              </a:spcAft>
              <a:buSzPts val="3600"/>
              <a:buFont typeface="Oswald"/>
              <a:buNone/>
              <a:defRPr sz="3600">
                <a:latin typeface="Oswald"/>
                <a:ea typeface="Oswald"/>
                <a:cs typeface="Oswald"/>
                <a:sym typeface="Oswald"/>
              </a:defRPr>
            </a:lvl9pPr>
          </a:lstStyle>
          <a:p/>
        </p:txBody>
      </p:sp>
      <p:sp>
        <p:nvSpPr>
          <p:cNvPr id="14" name="Shape 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51" name="Shape 51"/>
        <p:cNvGrpSpPr/>
        <p:nvPr/>
      </p:nvGrpSpPr>
      <p:grpSpPr>
        <a:xfrm>
          <a:off x="0" y="0"/>
          <a:ext cx="0" cy="0"/>
          <a:chOff x="0" y="0"/>
          <a:chExt cx="0" cy="0"/>
        </a:xfrm>
      </p:grpSpPr>
      <p:cxnSp>
        <p:nvCxnSpPr>
          <p:cNvPr id="52" name="Shape 52"/>
          <p:cNvCxnSpPr/>
          <p:nvPr/>
        </p:nvCxnSpPr>
        <p:spPr>
          <a:xfrm>
            <a:off x="413275" y="2988275"/>
            <a:ext cx="910500" cy="0"/>
          </a:xfrm>
          <a:prstGeom prst="straightConnector1">
            <a:avLst/>
          </a:prstGeom>
          <a:noFill/>
          <a:ln cap="flat" cmpd="sng" w="28575">
            <a:solidFill>
              <a:schemeClr val="dk1"/>
            </a:solidFill>
            <a:prstDash val="lgDash"/>
            <a:round/>
            <a:headEnd len="sm" w="sm" type="none"/>
            <a:tailEnd len="sm" w="sm" type="none"/>
          </a:ln>
        </p:spPr>
      </p:cxnSp>
      <p:sp>
        <p:nvSpPr>
          <p:cNvPr id="53" name="Shape 53"/>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rtl="0">
              <a:spcBef>
                <a:spcPts val="0"/>
              </a:spcBef>
              <a:spcAft>
                <a:spcPts val="0"/>
              </a:spcAft>
              <a:buSzPts val="12000"/>
              <a:buNone/>
              <a:defRPr sz="12000"/>
            </a:lvl1pPr>
            <a:lvl2pPr lvl="1" rtl="0">
              <a:spcBef>
                <a:spcPts val="0"/>
              </a:spcBef>
              <a:spcAft>
                <a:spcPts val="0"/>
              </a:spcAft>
              <a:buSzPts val="12000"/>
              <a:buNone/>
              <a:defRPr sz="12000"/>
            </a:lvl2pPr>
            <a:lvl3pPr lvl="2" rtl="0">
              <a:spcBef>
                <a:spcPts val="0"/>
              </a:spcBef>
              <a:spcAft>
                <a:spcPts val="0"/>
              </a:spcAft>
              <a:buSzPts val="12000"/>
              <a:buNone/>
              <a:defRPr sz="12000"/>
            </a:lvl3pPr>
            <a:lvl4pPr lvl="3" rtl="0">
              <a:spcBef>
                <a:spcPts val="0"/>
              </a:spcBef>
              <a:spcAft>
                <a:spcPts val="0"/>
              </a:spcAft>
              <a:buSzPts val="12000"/>
              <a:buNone/>
              <a:defRPr sz="12000"/>
            </a:lvl4pPr>
            <a:lvl5pPr lvl="4" rtl="0">
              <a:spcBef>
                <a:spcPts val="0"/>
              </a:spcBef>
              <a:spcAft>
                <a:spcPts val="0"/>
              </a:spcAft>
              <a:buSzPts val="12000"/>
              <a:buNone/>
              <a:defRPr sz="12000"/>
            </a:lvl5pPr>
            <a:lvl6pPr lvl="5" rtl="0">
              <a:spcBef>
                <a:spcPts val="0"/>
              </a:spcBef>
              <a:spcAft>
                <a:spcPts val="0"/>
              </a:spcAft>
              <a:buSzPts val="12000"/>
              <a:buNone/>
              <a:defRPr sz="12000"/>
            </a:lvl6pPr>
            <a:lvl7pPr lvl="6" rtl="0">
              <a:spcBef>
                <a:spcPts val="0"/>
              </a:spcBef>
              <a:spcAft>
                <a:spcPts val="0"/>
              </a:spcAft>
              <a:buSzPts val="12000"/>
              <a:buNone/>
              <a:defRPr sz="12000"/>
            </a:lvl7pPr>
            <a:lvl8pPr lvl="7" rtl="0">
              <a:spcBef>
                <a:spcPts val="0"/>
              </a:spcBef>
              <a:spcAft>
                <a:spcPts val="0"/>
              </a:spcAft>
              <a:buSzPts val="12000"/>
              <a:buNone/>
              <a:defRPr sz="12000"/>
            </a:lvl8pPr>
            <a:lvl9pPr lvl="8" rtl="0">
              <a:spcBef>
                <a:spcPts val="0"/>
              </a:spcBef>
              <a:spcAft>
                <a:spcPts val="0"/>
              </a:spcAft>
              <a:buSzPts val="12000"/>
              <a:buNone/>
              <a:defRPr sz="12000"/>
            </a:lvl9pPr>
          </a:lstStyle>
          <a:p>
            <a:r>
              <a:t>xx%</a:t>
            </a:r>
          </a:p>
        </p:txBody>
      </p:sp>
      <p:sp>
        <p:nvSpPr>
          <p:cNvPr id="54" name="Shape 54"/>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55" name="Shape 5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6" name="Shape 56"/>
        <p:cNvGrpSpPr/>
        <p:nvPr/>
      </p:nvGrpSpPr>
      <p:grpSpPr>
        <a:xfrm>
          <a:off x="0" y="0"/>
          <a:ext cx="0" cy="0"/>
          <a:chOff x="0" y="0"/>
          <a:chExt cx="0" cy="0"/>
        </a:xfrm>
      </p:grpSpPr>
      <p:sp>
        <p:nvSpPr>
          <p:cNvPr id="57" name="Shape 5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5" name="Shape 15"/>
        <p:cNvGrpSpPr/>
        <p:nvPr/>
      </p:nvGrpSpPr>
      <p:grpSpPr>
        <a:xfrm>
          <a:off x="0" y="0"/>
          <a:ext cx="0" cy="0"/>
          <a:chOff x="0" y="0"/>
          <a:chExt cx="0" cy="0"/>
        </a:xfrm>
      </p:grpSpPr>
      <p:sp>
        <p:nvSpPr>
          <p:cNvPr id="16" name="Shape 16"/>
          <p:cNvSpPr/>
          <p:nvPr/>
        </p:nvSpPr>
        <p:spPr>
          <a:xfrm>
            <a:off x="0" y="1567350"/>
            <a:ext cx="9144000" cy="20088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 name="Shape 17"/>
          <p:cNvSpPr txBox="1"/>
          <p:nvPr>
            <p:ph type="title"/>
          </p:nvPr>
        </p:nvSpPr>
        <p:spPr>
          <a:xfrm>
            <a:off x="430800" y="1889700"/>
            <a:ext cx="8282400" cy="1516500"/>
          </a:xfrm>
          <a:prstGeom prst="rect">
            <a:avLst/>
          </a:prstGeom>
        </p:spPr>
        <p:txBody>
          <a:bodyPr anchorCtr="0" anchor="ctr" bIns="91425" lIns="91425" spcFirstLastPara="1" rIns="91425" wrap="square" tIns="91425"/>
          <a:lstStyle>
            <a:lvl1pPr lvl="0" rtl="0" algn="ctr">
              <a:spcBef>
                <a:spcPts val="0"/>
              </a:spcBef>
              <a:spcAft>
                <a:spcPts val="0"/>
              </a:spcAft>
              <a:buClr>
                <a:schemeClr val="lt1"/>
              </a:buClr>
              <a:buSzPts val="3600"/>
              <a:buNone/>
              <a:defRPr sz="3600">
                <a:solidFill>
                  <a:schemeClr val="lt1"/>
                </a:solidFill>
              </a:defRPr>
            </a:lvl1pPr>
            <a:lvl2pPr lvl="1" rtl="0" algn="ctr">
              <a:spcBef>
                <a:spcPts val="0"/>
              </a:spcBef>
              <a:spcAft>
                <a:spcPts val="0"/>
              </a:spcAft>
              <a:buClr>
                <a:schemeClr val="lt1"/>
              </a:buClr>
              <a:buSzPts val="3600"/>
              <a:buNone/>
              <a:defRPr sz="3600">
                <a:solidFill>
                  <a:schemeClr val="lt1"/>
                </a:solidFill>
              </a:defRPr>
            </a:lvl2pPr>
            <a:lvl3pPr lvl="2" rtl="0" algn="ctr">
              <a:spcBef>
                <a:spcPts val="0"/>
              </a:spcBef>
              <a:spcAft>
                <a:spcPts val="0"/>
              </a:spcAft>
              <a:buClr>
                <a:schemeClr val="lt1"/>
              </a:buClr>
              <a:buSzPts val="3600"/>
              <a:buNone/>
              <a:defRPr sz="3600">
                <a:solidFill>
                  <a:schemeClr val="lt1"/>
                </a:solidFill>
              </a:defRPr>
            </a:lvl3pPr>
            <a:lvl4pPr lvl="3" rtl="0" algn="ctr">
              <a:spcBef>
                <a:spcPts val="0"/>
              </a:spcBef>
              <a:spcAft>
                <a:spcPts val="0"/>
              </a:spcAft>
              <a:buClr>
                <a:schemeClr val="lt1"/>
              </a:buClr>
              <a:buSzPts val="3600"/>
              <a:buNone/>
              <a:defRPr sz="3600">
                <a:solidFill>
                  <a:schemeClr val="lt1"/>
                </a:solidFill>
              </a:defRPr>
            </a:lvl4pPr>
            <a:lvl5pPr lvl="4" rtl="0" algn="ctr">
              <a:spcBef>
                <a:spcPts val="0"/>
              </a:spcBef>
              <a:spcAft>
                <a:spcPts val="0"/>
              </a:spcAft>
              <a:buClr>
                <a:schemeClr val="lt1"/>
              </a:buClr>
              <a:buSzPts val="3600"/>
              <a:buNone/>
              <a:defRPr sz="3600">
                <a:solidFill>
                  <a:schemeClr val="lt1"/>
                </a:solidFill>
              </a:defRPr>
            </a:lvl5pPr>
            <a:lvl6pPr lvl="5" rtl="0" algn="ctr">
              <a:spcBef>
                <a:spcPts val="0"/>
              </a:spcBef>
              <a:spcAft>
                <a:spcPts val="0"/>
              </a:spcAft>
              <a:buClr>
                <a:schemeClr val="lt1"/>
              </a:buClr>
              <a:buSzPts val="3600"/>
              <a:buNone/>
              <a:defRPr sz="3600">
                <a:solidFill>
                  <a:schemeClr val="lt1"/>
                </a:solidFill>
              </a:defRPr>
            </a:lvl6pPr>
            <a:lvl7pPr lvl="6" rtl="0" algn="ctr">
              <a:spcBef>
                <a:spcPts val="0"/>
              </a:spcBef>
              <a:spcAft>
                <a:spcPts val="0"/>
              </a:spcAft>
              <a:buClr>
                <a:schemeClr val="lt1"/>
              </a:buClr>
              <a:buSzPts val="3600"/>
              <a:buNone/>
              <a:defRPr sz="3600">
                <a:solidFill>
                  <a:schemeClr val="lt1"/>
                </a:solidFill>
              </a:defRPr>
            </a:lvl7pPr>
            <a:lvl8pPr lvl="7" rtl="0" algn="ctr">
              <a:spcBef>
                <a:spcPts val="0"/>
              </a:spcBef>
              <a:spcAft>
                <a:spcPts val="0"/>
              </a:spcAft>
              <a:buClr>
                <a:schemeClr val="lt1"/>
              </a:buClr>
              <a:buSzPts val="3600"/>
              <a:buNone/>
              <a:defRPr sz="3600">
                <a:solidFill>
                  <a:schemeClr val="lt1"/>
                </a:solidFill>
              </a:defRPr>
            </a:lvl8pPr>
            <a:lvl9pPr lvl="8" rtl="0" algn="ctr">
              <a:spcBef>
                <a:spcPts val="0"/>
              </a:spcBef>
              <a:spcAft>
                <a:spcPts val="0"/>
              </a:spcAft>
              <a:buClr>
                <a:schemeClr val="lt1"/>
              </a:buClr>
              <a:buSzPts val="3600"/>
              <a:buNone/>
              <a:defRPr sz="3600">
                <a:solidFill>
                  <a:schemeClr val="lt1"/>
                </a:solidFill>
              </a:defRPr>
            </a:lvl9pPr>
          </a:lstStyle>
          <a:p/>
        </p:txBody>
      </p:sp>
      <p:sp>
        <p:nvSpPr>
          <p:cNvPr id="18" name="Shape 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9" name="Shape 19"/>
        <p:cNvGrpSpPr/>
        <p:nvPr/>
      </p:nvGrpSpPr>
      <p:grpSpPr>
        <a:xfrm>
          <a:off x="0" y="0"/>
          <a:ext cx="0" cy="0"/>
          <a:chOff x="0" y="0"/>
          <a:chExt cx="0" cy="0"/>
        </a:xfrm>
      </p:grpSpPr>
      <p:cxnSp>
        <p:nvCxnSpPr>
          <p:cNvPr id="20" name="Shape 20"/>
          <p:cNvCxnSpPr/>
          <p:nvPr/>
        </p:nvCxnSpPr>
        <p:spPr>
          <a:xfrm>
            <a:off x="429200" y="1275577"/>
            <a:ext cx="614100" cy="0"/>
          </a:xfrm>
          <a:prstGeom prst="straightConnector1">
            <a:avLst/>
          </a:prstGeom>
          <a:noFill/>
          <a:ln cap="flat" cmpd="sng" w="19050">
            <a:solidFill>
              <a:schemeClr val="dk2"/>
            </a:solidFill>
            <a:prstDash val="lgDash"/>
            <a:round/>
            <a:headEnd len="sm" w="sm" type="none"/>
            <a:tailEnd len="sm" w="sm" type="none"/>
          </a:ln>
        </p:spPr>
      </p:cxnSp>
      <p:sp>
        <p:nvSpPr>
          <p:cNvPr id="21" name="Shape 21"/>
          <p:cNvSpPr txBox="1"/>
          <p:nvPr>
            <p:ph type="title"/>
          </p:nvPr>
        </p:nvSpPr>
        <p:spPr>
          <a:xfrm>
            <a:off x="311700" y="372500"/>
            <a:ext cx="8520600" cy="733500"/>
          </a:xfrm>
          <a:prstGeom prst="rect">
            <a:avLst/>
          </a:prstGeom>
        </p:spPr>
        <p:txBody>
          <a:bodyPr anchorCtr="0" anchor="b" bIns="91425" lIns="91425" spcFirstLastPara="1" rIns="91425" wrap="square" tIns="91425"/>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2" name="Shape 22"/>
          <p:cNvSpPr txBox="1"/>
          <p:nvPr>
            <p:ph idx="1" type="body"/>
          </p:nvPr>
        </p:nvSpPr>
        <p:spPr>
          <a:xfrm>
            <a:off x="311700" y="1468825"/>
            <a:ext cx="8520600" cy="3099900"/>
          </a:xfrm>
          <a:prstGeom prst="rect">
            <a:avLst/>
          </a:prstGeom>
        </p:spPr>
        <p:txBody>
          <a:bodyPr anchorCtr="0" anchor="t" bIns="91425" lIns="91425" spcFirstLastPara="1" rIns="91425" wrap="square" tIns="91425"/>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23" name="Shape 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4" name="Shape 24"/>
        <p:cNvGrpSpPr/>
        <p:nvPr/>
      </p:nvGrpSpPr>
      <p:grpSpPr>
        <a:xfrm>
          <a:off x="0" y="0"/>
          <a:ext cx="0" cy="0"/>
          <a:chOff x="0" y="0"/>
          <a:chExt cx="0" cy="0"/>
        </a:xfrm>
      </p:grpSpPr>
      <p:cxnSp>
        <p:nvCxnSpPr>
          <p:cNvPr id="25" name="Shape 25"/>
          <p:cNvCxnSpPr/>
          <p:nvPr/>
        </p:nvCxnSpPr>
        <p:spPr>
          <a:xfrm>
            <a:off x="429200" y="1275577"/>
            <a:ext cx="614100" cy="0"/>
          </a:xfrm>
          <a:prstGeom prst="straightConnector1">
            <a:avLst/>
          </a:prstGeom>
          <a:noFill/>
          <a:ln cap="flat" cmpd="sng" w="19050">
            <a:solidFill>
              <a:schemeClr val="dk2"/>
            </a:solidFill>
            <a:prstDash val="lgDash"/>
            <a:round/>
            <a:headEnd len="sm" w="sm" type="none"/>
            <a:tailEnd len="sm" w="sm" type="none"/>
          </a:ln>
        </p:spPr>
      </p:cxnSp>
      <p:sp>
        <p:nvSpPr>
          <p:cNvPr id="26" name="Shape 26"/>
          <p:cNvSpPr txBox="1"/>
          <p:nvPr>
            <p:ph type="title"/>
          </p:nvPr>
        </p:nvSpPr>
        <p:spPr>
          <a:xfrm>
            <a:off x="311700" y="372500"/>
            <a:ext cx="8520600" cy="733500"/>
          </a:xfrm>
          <a:prstGeom prst="rect">
            <a:avLst/>
          </a:prstGeom>
        </p:spPr>
        <p:txBody>
          <a:bodyPr anchorCtr="0" anchor="b" bIns="91425" lIns="91425" spcFirstLastPara="1" rIns="91425" wrap="square" tIns="91425"/>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7" name="Shape 27"/>
          <p:cNvSpPr txBox="1"/>
          <p:nvPr>
            <p:ph idx="1" type="body"/>
          </p:nvPr>
        </p:nvSpPr>
        <p:spPr>
          <a:xfrm>
            <a:off x="311700" y="1468825"/>
            <a:ext cx="3999900" cy="3099900"/>
          </a:xfrm>
          <a:prstGeom prst="rect">
            <a:avLst/>
          </a:prstGeom>
        </p:spPr>
        <p:txBody>
          <a:bodyPr anchorCtr="0" anchor="t" bIns="91425" lIns="91425" spcFirstLastPara="1" rIns="91425" wrap="square" tIns="91425"/>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8" name="Shape 28"/>
          <p:cNvSpPr txBox="1"/>
          <p:nvPr>
            <p:ph idx="2" type="body"/>
          </p:nvPr>
        </p:nvSpPr>
        <p:spPr>
          <a:xfrm>
            <a:off x="4832400" y="1468825"/>
            <a:ext cx="3999900" cy="3099900"/>
          </a:xfrm>
          <a:prstGeom prst="rect">
            <a:avLst/>
          </a:prstGeom>
        </p:spPr>
        <p:txBody>
          <a:bodyPr anchorCtr="0" anchor="t" bIns="91425" lIns="91425" spcFirstLastPara="1" rIns="91425" wrap="square" tIns="91425"/>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9" name="Shape 2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0" name="Shape 30"/>
        <p:cNvGrpSpPr/>
        <p:nvPr/>
      </p:nvGrpSpPr>
      <p:grpSpPr>
        <a:xfrm>
          <a:off x="0" y="0"/>
          <a:ext cx="0" cy="0"/>
          <a:chOff x="0" y="0"/>
          <a:chExt cx="0" cy="0"/>
        </a:xfrm>
      </p:grpSpPr>
      <p:sp>
        <p:nvSpPr>
          <p:cNvPr id="31" name="Shape 31"/>
          <p:cNvSpPr txBox="1"/>
          <p:nvPr>
            <p:ph type="title"/>
          </p:nvPr>
        </p:nvSpPr>
        <p:spPr>
          <a:xfrm>
            <a:off x="311700" y="372500"/>
            <a:ext cx="8520600" cy="733500"/>
          </a:xfrm>
          <a:prstGeom prst="rect">
            <a:avLst/>
          </a:prstGeom>
        </p:spPr>
        <p:txBody>
          <a:bodyPr anchorCtr="0" anchor="b" bIns="91425" lIns="91425" spcFirstLastPara="1" rIns="91425" wrap="square" tIns="91425"/>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2" name="Shape 3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3" name="Shape 33"/>
        <p:cNvGrpSpPr/>
        <p:nvPr/>
      </p:nvGrpSpPr>
      <p:grpSpPr>
        <a:xfrm>
          <a:off x="0" y="0"/>
          <a:ext cx="0" cy="0"/>
          <a:chOff x="0" y="0"/>
          <a:chExt cx="0" cy="0"/>
        </a:xfrm>
      </p:grpSpPr>
      <p:cxnSp>
        <p:nvCxnSpPr>
          <p:cNvPr id="34" name="Shape 34"/>
          <p:cNvCxnSpPr/>
          <p:nvPr/>
        </p:nvCxnSpPr>
        <p:spPr>
          <a:xfrm>
            <a:off x="418675" y="1457787"/>
            <a:ext cx="614100" cy="0"/>
          </a:xfrm>
          <a:prstGeom prst="straightConnector1">
            <a:avLst/>
          </a:prstGeom>
          <a:noFill/>
          <a:ln cap="flat" cmpd="sng" w="19050">
            <a:solidFill>
              <a:schemeClr val="dk2"/>
            </a:solidFill>
            <a:prstDash val="lgDash"/>
            <a:round/>
            <a:headEnd len="sm" w="sm" type="none"/>
            <a:tailEnd len="sm" w="sm" type="none"/>
          </a:ln>
        </p:spPr>
      </p:cxnSp>
      <p:sp>
        <p:nvSpPr>
          <p:cNvPr id="35" name="Shape 35"/>
          <p:cNvSpPr txBox="1"/>
          <p:nvPr>
            <p:ph type="title"/>
          </p:nvPr>
        </p:nvSpPr>
        <p:spPr>
          <a:xfrm>
            <a:off x="311700" y="631800"/>
            <a:ext cx="2808000" cy="755700"/>
          </a:xfrm>
          <a:prstGeom prst="rect">
            <a:avLst/>
          </a:prstGeom>
        </p:spPr>
        <p:txBody>
          <a:bodyPr anchorCtr="0" anchor="b" bIns="91425" lIns="91425" spcFirstLastPara="1" rIns="91425" wrap="square" tIns="91425"/>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6" name="Shape 36"/>
          <p:cNvSpPr txBox="1"/>
          <p:nvPr>
            <p:ph idx="1" type="body"/>
          </p:nvPr>
        </p:nvSpPr>
        <p:spPr>
          <a:xfrm>
            <a:off x="311700" y="1618204"/>
            <a:ext cx="2808000" cy="2950800"/>
          </a:xfrm>
          <a:prstGeom prst="rect">
            <a:avLst/>
          </a:prstGeom>
        </p:spPr>
        <p:txBody>
          <a:bodyPr anchorCtr="0" anchor="t" bIns="91425" lIns="91425" spcFirstLastPara="1" rIns="91425" wrap="square" tIns="91425"/>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7" name="Shape 3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lt2"/>
        </a:solidFill>
      </p:bgPr>
    </p:bg>
    <p:spTree>
      <p:nvGrpSpPr>
        <p:cNvPr id="38" name="Shape 38"/>
        <p:cNvGrpSpPr/>
        <p:nvPr/>
      </p:nvGrpSpPr>
      <p:grpSpPr>
        <a:xfrm>
          <a:off x="0" y="0"/>
          <a:ext cx="0" cy="0"/>
          <a:chOff x="0" y="0"/>
          <a:chExt cx="0" cy="0"/>
        </a:xfrm>
      </p:grpSpPr>
      <p:sp>
        <p:nvSpPr>
          <p:cNvPr id="39" name="Shape 39"/>
          <p:cNvSpPr txBox="1"/>
          <p:nvPr>
            <p:ph type="title"/>
          </p:nvPr>
        </p:nvSpPr>
        <p:spPr>
          <a:xfrm>
            <a:off x="490250" y="528900"/>
            <a:ext cx="5678100" cy="4085700"/>
          </a:xfrm>
          <a:prstGeom prst="rect">
            <a:avLst/>
          </a:prstGeom>
        </p:spPr>
        <p:txBody>
          <a:bodyPr anchorCtr="0" anchor="ctr" bIns="91425" lIns="91425" spcFirstLastPara="1" rIns="91425" wrap="square" tIns="91425"/>
          <a:lstStyle>
            <a:lvl1pPr lvl="0" rtl="0">
              <a:spcBef>
                <a:spcPts val="0"/>
              </a:spcBef>
              <a:spcAft>
                <a:spcPts val="0"/>
              </a:spcAft>
              <a:buClr>
                <a:schemeClr val="lt1"/>
              </a:buClr>
              <a:buSzPts val="5400"/>
              <a:buNone/>
              <a:defRPr sz="5400">
                <a:solidFill>
                  <a:schemeClr val="lt1"/>
                </a:solidFill>
              </a:defRPr>
            </a:lvl1pPr>
            <a:lvl2pPr lvl="1" rtl="0">
              <a:spcBef>
                <a:spcPts val="0"/>
              </a:spcBef>
              <a:spcAft>
                <a:spcPts val="0"/>
              </a:spcAft>
              <a:buClr>
                <a:schemeClr val="lt1"/>
              </a:buClr>
              <a:buSzPts val="5400"/>
              <a:buNone/>
              <a:defRPr sz="5400">
                <a:solidFill>
                  <a:schemeClr val="lt1"/>
                </a:solidFill>
              </a:defRPr>
            </a:lvl2pPr>
            <a:lvl3pPr lvl="2" rtl="0">
              <a:spcBef>
                <a:spcPts val="0"/>
              </a:spcBef>
              <a:spcAft>
                <a:spcPts val="0"/>
              </a:spcAft>
              <a:buClr>
                <a:schemeClr val="lt1"/>
              </a:buClr>
              <a:buSzPts val="5400"/>
              <a:buNone/>
              <a:defRPr sz="5400">
                <a:solidFill>
                  <a:schemeClr val="lt1"/>
                </a:solidFill>
              </a:defRPr>
            </a:lvl3pPr>
            <a:lvl4pPr lvl="3" rtl="0">
              <a:spcBef>
                <a:spcPts val="0"/>
              </a:spcBef>
              <a:spcAft>
                <a:spcPts val="0"/>
              </a:spcAft>
              <a:buClr>
                <a:schemeClr val="lt1"/>
              </a:buClr>
              <a:buSzPts val="5400"/>
              <a:buNone/>
              <a:defRPr sz="5400">
                <a:solidFill>
                  <a:schemeClr val="lt1"/>
                </a:solidFill>
              </a:defRPr>
            </a:lvl4pPr>
            <a:lvl5pPr lvl="4" rtl="0">
              <a:spcBef>
                <a:spcPts val="0"/>
              </a:spcBef>
              <a:spcAft>
                <a:spcPts val="0"/>
              </a:spcAft>
              <a:buClr>
                <a:schemeClr val="lt1"/>
              </a:buClr>
              <a:buSzPts val="5400"/>
              <a:buNone/>
              <a:defRPr sz="5400">
                <a:solidFill>
                  <a:schemeClr val="lt1"/>
                </a:solidFill>
              </a:defRPr>
            </a:lvl5pPr>
            <a:lvl6pPr lvl="5" rtl="0">
              <a:spcBef>
                <a:spcPts val="0"/>
              </a:spcBef>
              <a:spcAft>
                <a:spcPts val="0"/>
              </a:spcAft>
              <a:buClr>
                <a:schemeClr val="lt1"/>
              </a:buClr>
              <a:buSzPts val="5400"/>
              <a:buNone/>
              <a:defRPr sz="5400">
                <a:solidFill>
                  <a:schemeClr val="lt1"/>
                </a:solidFill>
              </a:defRPr>
            </a:lvl6pPr>
            <a:lvl7pPr lvl="6" rtl="0">
              <a:spcBef>
                <a:spcPts val="0"/>
              </a:spcBef>
              <a:spcAft>
                <a:spcPts val="0"/>
              </a:spcAft>
              <a:buClr>
                <a:schemeClr val="lt1"/>
              </a:buClr>
              <a:buSzPts val="5400"/>
              <a:buNone/>
              <a:defRPr sz="5400">
                <a:solidFill>
                  <a:schemeClr val="lt1"/>
                </a:solidFill>
              </a:defRPr>
            </a:lvl7pPr>
            <a:lvl8pPr lvl="7" rtl="0">
              <a:spcBef>
                <a:spcPts val="0"/>
              </a:spcBef>
              <a:spcAft>
                <a:spcPts val="0"/>
              </a:spcAft>
              <a:buClr>
                <a:schemeClr val="lt1"/>
              </a:buClr>
              <a:buSzPts val="5400"/>
              <a:buNone/>
              <a:defRPr sz="5400">
                <a:solidFill>
                  <a:schemeClr val="lt1"/>
                </a:solidFill>
              </a:defRPr>
            </a:lvl8pPr>
            <a:lvl9pPr lvl="8" rtl="0">
              <a:spcBef>
                <a:spcPts val="0"/>
              </a:spcBef>
              <a:spcAft>
                <a:spcPts val="0"/>
              </a:spcAft>
              <a:buClr>
                <a:schemeClr val="lt1"/>
              </a:buClr>
              <a:buSzPts val="5400"/>
              <a:buNone/>
              <a:defRPr sz="5400">
                <a:solidFill>
                  <a:schemeClr val="lt1"/>
                </a:solidFill>
              </a:defRPr>
            </a:lvl9pPr>
          </a:lstStyle>
          <a:p/>
        </p:txBody>
      </p:sp>
      <p:sp>
        <p:nvSpPr>
          <p:cNvPr id="40" name="Shape 4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bg>
      <p:bgPr>
        <a:solidFill>
          <a:schemeClr val="dk1"/>
        </a:solidFill>
      </p:bgPr>
    </p:bg>
    <p:spTree>
      <p:nvGrpSpPr>
        <p:cNvPr id="41" name="Shape 41"/>
        <p:cNvGrpSpPr/>
        <p:nvPr/>
      </p:nvGrpSpPr>
      <p:grpSpPr>
        <a:xfrm>
          <a:off x="0" y="0"/>
          <a:ext cx="0" cy="0"/>
          <a:chOff x="0" y="0"/>
          <a:chExt cx="0" cy="0"/>
        </a:xfrm>
      </p:grpSpPr>
      <p:sp>
        <p:nvSpPr>
          <p:cNvPr id="42" name="Shape 42"/>
          <p:cNvSpPr/>
          <p:nvPr/>
        </p:nvSpPr>
        <p:spPr>
          <a:xfrm>
            <a:off x="4572000" y="175"/>
            <a:ext cx="4572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43" name="Shape 43"/>
          <p:cNvCxnSpPr/>
          <p:nvPr/>
        </p:nvCxnSpPr>
        <p:spPr>
          <a:xfrm>
            <a:off x="5029675" y="4495500"/>
            <a:ext cx="577200" cy="0"/>
          </a:xfrm>
          <a:prstGeom prst="straightConnector1">
            <a:avLst/>
          </a:prstGeom>
          <a:noFill/>
          <a:ln cap="flat" cmpd="sng" w="19050">
            <a:solidFill>
              <a:schemeClr val="dk1"/>
            </a:solidFill>
            <a:prstDash val="lgDash"/>
            <a:round/>
            <a:headEnd len="sm" w="sm" type="none"/>
            <a:tailEnd len="sm" w="sm" type="none"/>
          </a:ln>
        </p:spPr>
      </p:cxnSp>
      <p:sp>
        <p:nvSpPr>
          <p:cNvPr id="44" name="Shape 44"/>
          <p:cNvSpPr txBox="1"/>
          <p:nvPr>
            <p:ph type="title"/>
          </p:nvPr>
        </p:nvSpPr>
        <p:spPr>
          <a:xfrm>
            <a:off x="265500" y="1078750"/>
            <a:ext cx="4045200" cy="1789200"/>
          </a:xfrm>
          <a:prstGeom prst="rect">
            <a:avLst/>
          </a:prstGeom>
        </p:spPr>
        <p:txBody>
          <a:bodyPr anchorCtr="0" anchor="b" bIns="91425" lIns="91425" spcFirstLastPara="1" rIns="91425" wrap="square" tIns="91425"/>
          <a:lstStyle>
            <a:lvl1pPr lvl="0" rtl="0" algn="ctr">
              <a:spcBef>
                <a:spcPts val="0"/>
              </a:spcBef>
              <a:spcAft>
                <a:spcPts val="0"/>
              </a:spcAft>
              <a:buClr>
                <a:schemeClr val="lt1"/>
              </a:buClr>
              <a:buSzPts val="4600"/>
              <a:buNone/>
              <a:defRPr sz="4600">
                <a:solidFill>
                  <a:schemeClr val="lt1"/>
                </a:solidFill>
              </a:defRPr>
            </a:lvl1pPr>
            <a:lvl2pPr lvl="1" rtl="0" algn="ctr">
              <a:spcBef>
                <a:spcPts val="0"/>
              </a:spcBef>
              <a:spcAft>
                <a:spcPts val="0"/>
              </a:spcAft>
              <a:buClr>
                <a:schemeClr val="lt1"/>
              </a:buClr>
              <a:buSzPts val="4600"/>
              <a:buNone/>
              <a:defRPr sz="4600">
                <a:solidFill>
                  <a:schemeClr val="lt1"/>
                </a:solidFill>
              </a:defRPr>
            </a:lvl2pPr>
            <a:lvl3pPr lvl="2" rtl="0" algn="ctr">
              <a:spcBef>
                <a:spcPts val="0"/>
              </a:spcBef>
              <a:spcAft>
                <a:spcPts val="0"/>
              </a:spcAft>
              <a:buClr>
                <a:schemeClr val="lt1"/>
              </a:buClr>
              <a:buSzPts val="4600"/>
              <a:buNone/>
              <a:defRPr sz="4600">
                <a:solidFill>
                  <a:schemeClr val="lt1"/>
                </a:solidFill>
              </a:defRPr>
            </a:lvl3pPr>
            <a:lvl4pPr lvl="3" rtl="0" algn="ctr">
              <a:spcBef>
                <a:spcPts val="0"/>
              </a:spcBef>
              <a:spcAft>
                <a:spcPts val="0"/>
              </a:spcAft>
              <a:buClr>
                <a:schemeClr val="lt1"/>
              </a:buClr>
              <a:buSzPts val="4600"/>
              <a:buNone/>
              <a:defRPr sz="4600">
                <a:solidFill>
                  <a:schemeClr val="lt1"/>
                </a:solidFill>
              </a:defRPr>
            </a:lvl4pPr>
            <a:lvl5pPr lvl="4" rtl="0" algn="ctr">
              <a:spcBef>
                <a:spcPts val="0"/>
              </a:spcBef>
              <a:spcAft>
                <a:spcPts val="0"/>
              </a:spcAft>
              <a:buClr>
                <a:schemeClr val="lt1"/>
              </a:buClr>
              <a:buSzPts val="4600"/>
              <a:buNone/>
              <a:defRPr sz="4600">
                <a:solidFill>
                  <a:schemeClr val="lt1"/>
                </a:solidFill>
              </a:defRPr>
            </a:lvl5pPr>
            <a:lvl6pPr lvl="5" rtl="0" algn="ctr">
              <a:spcBef>
                <a:spcPts val="0"/>
              </a:spcBef>
              <a:spcAft>
                <a:spcPts val="0"/>
              </a:spcAft>
              <a:buClr>
                <a:schemeClr val="lt1"/>
              </a:buClr>
              <a:buSzPts val="4600"/>
              <a:buNone/>
              <a:defRPr sz="4600">
                <a:solidFill>
                  <a:schemeClr val="lt1"/>
                </a:solidFill>
              </a:defRPr>
            </a:lvl6pPr>
            <a:lvl7pPr lvl="6" rtl="0" algn="ctr">
              <a:spcBef>
                <a:spcPts val="0"/>
              </a:spcBef>
              <a:spcAft>
                <a:spcPts val="0"/>
              </a:spcAft>
              <a:buClr>
                <a:schemeClr val="lt1"/>
              </a:buClr>
              <a:buSzPts val="4600"/>
              <a:buNone/>
              <a:defRPr sz="4600">
                <a:solidFill>
                  <a:schemeClr val="lt1"/>
                </a:solidFill>
              </a:defRPr>
            </a:lvl7pPr>
            <a:lvl8pPr lvl="7" rtl="0" algn="ctr">
              <a:spcBef>
                <a:spcPts val="0"/>
              </a:spcBef>
              <a:spcAft>
                <a:spcPts val="0"/>
              </a:spcAft>
              <a:buClr>
                <a:schemeClr val="lt1"/>
              </a:buClr>
              <a:buSzPts val="4600"/>
              <a:buNone/>
              <a:defRPr sz="4600">
                <a:solidFill>
                  <a:schemeClr val="lt1"/>
                </a:solidFill>
              </a:defRPr>
            </a:lvl8pPr>
            <a:lvl9pPr lvl="8" rtl="0" algn="ctr">
              <a:spcBef>
                <a:spcPts val="0"/>
              </a:spcBef>
              <a:spcAft>
                <a:spcPts val="0"/>
              </a:spcAft>
              <a:buClr>
                <a:schemeClr val="lt1"/>
              </a:buClr>
              <a:buSzPts val="4600"/>
              <a:buNone/>
              <a:defRPr sz="4600">
                <a:solidFill>
                  <a:schemeClr val="lt1"/>
                </a:solidFill>
              </a:defRPr>
            </a:lvl9pPr>
          </a:lstStyle>
          <a:p/>
        </p:txBody>
      </p:sp>
      <p:sp>
        <p:nvSpPr>
          <p:cNvPr id="45" name="Shape 45"/>
          <p:cNvSpPr txBox="1"/>
          <p:nvPr>
            <p:ph idx="1" type="subTitle"/>
          </p:nvPr>
        </p:nvSpPr>
        <p:spPr>
          <a:xfrm>
            <a:off x="265500" y="2921401"/>
            <a:ext cx="4045200" cy="1345500"/>
          </a:xfrm>
          <a:prstGeom prst="rect">
            <a:avLst/>
          </a:prstGeom>
        </p:spPr>
        <p:txBody>
          <a:bodyPr anchorCtr="0" anchor="t" bIns="91425" lIns="91425" spcFirstLastPara="1" rIns="91425" wrap="square" tIns="91425"/>
          <a:lstStyle>
            <a:lvl1pPr lvl="0" rtl="0" algn="ctr">
              <a:lnSpc>
                <a:spcPct val="100000"/>
              </a:lnSpc>
              <a:spcBef>
                <a:spcPts val="0"/>
              </a:spcBef>
              <a:spcAft>
                <a:spcPts val="0"/>
              </a:spcAft>
              <a:buClr>
                <a:schemeClr val="lt1"/>
              </a:buClr>
              <a:buSzPts val="1900"/>
              <a:buNone/>
              <a:defRPr sz="1900">
                <a:solidFill>
                  <a:schemeClr val="lt1"/>
                </a:solidFill>
              </a:defRPr>
            </a:lvl1pPr>
            <a:lvl2pPr lvl="1" rtl="0" algn="ctr">
              <a:lnSpc>
                <a:spcPct val="100000"/>
              </a:lnSpc>
              <a:spcBef>
                <a:spcPts val="0"/>
              </a:spcBef>
              <a:spcAft>
                <a:spcPts val="0"/>
              </a:spcAft>
              <a:buClr>
                <a:schemeClr val="lt1"/>
              </a:buClr>
              <a:buSzPts val="1900"/>
              <a:buNone/>
              <a:defRPr sz="1900">
                <a:solidFill>
                  <a:schemeClr val="lt1"/>
                </a:solidFill>
              </a:defRPr>
            </a:lvl2pPr>
            <a:lvl3pPr lvl="2" rtl="0" algn="ctr">
              <a:lnSpc>
                <a:spcPct val="100000"/>
              </a:lnSpc>
              <a:spcBef>
                <a:spcPts val="0"/>
              </a:spcBef>
              <a:spcAft>
                <a:spcPts val="0"/>
              </a:spcAft>
              <a:buClr>
                <a:schemeClr val="lt1"/>
              </a:buClr>
              <a:buSzPts val="1900"/>
              <a:buNone/>
              <a:defRPr sz="1900">
                <a:solidFill>
                  <a:schemeClr val="lt1"/>
                </a:solidFill>
              </a:defRPr>
            </a:lvl3pPr>
            <a:lvl4pPr lvl="3" rtl="0" algn="ctr">
              <a:lnSpc>
                <a:spcPct val="100000"/>
              </a:lnSpc>
              <a:spcBef>
                <a:spcPts val="0"/>
              </a:spcBef>
              <a:spcAft>
                <a:spcPts val="0"/>
              </a:spcAft>
              <a:buClr>
                <a:schemeClr val="lt1"/>
              </a:buClr>
              <a:buSzPts val="1900"/>
              <a:buNone/>
              <a:defRPr sz="1900">
                <a:solidFill>
                  <a:schemeClr val="lt1"/>
                </a:solidFill>
              </a:defRPr>
            </a:lvl4pPr>
            <a:lvl5pPr lvl="4" rtl="0" algn="ctr">
              <a:lnSpc>
                <a:spcPct val="100000"/>
              </a:lnSpc>
              <a:spcBef>
                <a:spcPts val="0"/>
              </a:spcBef>
              <a:spcAft>
                <a:spcPts val="0"/>
              </a:spcAft>
              <a:buClr>
                <a:schemeClr val="lt1"/>
              </a:buClr>
              <a:buSzPts val="1900"/>
              <a:buNone/>
              <a:defRPr sz="1900">
                <a:solidFill>
                  <a:schemeClr val="lt1"/>
                </a:solidFill>
              </a:defRPr>
            </a:lvl5pPr>
            <a:lvl6pPr lvl="5" rtl="0" algn="ctr">
              <a:lnSpc>
                <a:spcPct val="100000"/>
              </a:lnSpc>
              <a:spcBef>
                <a:spcPts val="0"/>
              </a:spcBef>
              <a:spcAft>
                <a:spcPts val="0"/>
              </a:spcAft>
              <a:buClr>
                <a:schemeClr val="lt1"/>
              </a:buClr>
              <a:buSzPts val="1900"/>
              <a:buNone/>
              <a:defRPr sz="1900">
                <a:solidFill>
                  <a:schemeClr val="lt1"/>
                </a:solidFill>
              </a:defRPr>
            </a:lvl6pPr>
            <a:lvl7pPr lvl="6" rtl="0" algn="ctr">
              <a:lnSpc>
                <a:spcPct val="100000"/>
              </a:lnSpc>
              <a:spcBef>
                <a:spcPts val="0"/>
              </a:spcBef>
              <a:spcAft>
                <a:spcPts val="0"/>
              </a:spcAft>
              <a:buClr>
                <a:schemeClr val="lt1"/>
              </a:buClr>
              <a:buSzPts val="1900"/>
              <a:buNone/>
              <a:defRPr sz="1900">
                <a:solidFill>
                  <a:schemeClr val="lt1"/>
                </a:solidFill>
              </a:defRPr>
            </a:lvl7pPr>
            <a:lvl8pPr lvl="7" rtl="0" algn="ctr">
              <a:lnSpc>
                <a:spcPct val="100000"/>
              </a:lnSpc>
              <a:spcBef>
                <a:spcPts val="0"/>
              </a:spcBef>
              <a:spcAft>
                <a:spcPts val="0"/>
              </a:spcAft>
              <a:buClr>
                <a:schemeClr val="lt1"/>
              </a:buClr>
              <a:buSzPts val="1900"/>
              <a:buNone/>
              <a:defRPr sz="1900">
                <a:solidFill>
                  <a:schemeClr val="lt1"/>
                </a:solidFill>
              </a:defRPr>
            </a:lvl8pPr>
            <a:lvl9pPr lvl="8" rtl="0" algn="ctr">
              <a:lnSpc>
                <a:spcPct val="100000"/>
              </a:lnSpc>
              <a:spcBef>
                <a:spcPts val="0"/>
              </a:spcBef>
              <a:spcAft>
                <a:spcPts val="0"/>
              </a:spcAft>
              <a:buClr>
                <a:schemeClr val="lt1"/>
              </a:buClr>
              <a:buSzPts val="1900"/>
              <a:buNone/>
              <a:defRPr sz="1900">
                <a:solidFill>
                  <a:schemeClr val="lt1"/>
                </a:solidFill>
              </a:defRPr>
            </a:lvl9pPr>
          </a:lstStyle>
          <a:p/>
        </p:txBody>
      </p:sp>
      <p:sp>
        <p:nvSpPr>
          <p:cNvPr id="46" name="Shape 46"/>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47" name="Shape 4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8" name="Shape 48"/>
        <p:cNvGrpSpPr/>
        <p:nvPr/>
      </p:nvGrpSpPr>
      <p:grpSpPr>
        <a:xfrm>
          <a:off x="0" y="0"/>
          <a:ext cx="0" cy="0"/>
          <a:chOff x="0" y="0"/>
          <a:chExt cx="0" cy="0"/>
        </a:xfrm>
      </p:grpSpPr>
      <p:sp>
        <p:nvSpPr>
          <p:cNvPr id="49" name="Shape 49"/>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rtl="0">
              <a:lnSpc>
                <a:spcPct val="100000"/>
              </a:lnSpc>
              <a:spcBef>
                <a:spcPts val="0"/>
              </a:spcBef>
              <a:spcAft>
                <a:spcPts val="0"/>
              </a:spcAft>
              <a:buSzPts val="2100"/>
              <a:buFont typeface="Oswald"/>
              <a:buNone/>
              <a:defRPr sz="2100">
                <a:latin typeface="Oswald"/>
                <a:ea typeface="Oswald"/>
                <a:cs typeface="Oswald"/>
                <a:sym typeface="Oswald"/>
              </a:defRPr>
            </a:lvl1pPr>
          </a:lstStyle>
          <a:p/>
        </p:txBody>
      </p:sp>
      <p:sp>
        <p:nvSpPr>
          <p:cNvPr id="50" name="Shape 5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odern-writer">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372500"/>
            <a:ext cx="8520600" cy="733500"/>
          </a:xfrm>
          <a:prstGeom prst="rect">
            <a:avLst/>
          </a:prstGeom>
          <a:noFill/>
          <a:ln>
            <a:noFill/>
          </a:ln>
        </p:spPr>
        <p:txBody>
          <a:bodyPr anchorCtr="0" anchor="b" bIns="91425" lIns="91425" spcFirstLastPara="1" rIns="91425" wrap="square" tIns="91425"/>
          <a:lstStyle>
            <a:lvl1pPr lvl="0" rt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1pPr>
            <a:lvl2pPr lvl="1" rt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2pPr>
            <a:lvl3pPr lvl="2" rt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3pPr>
            <a:lvl4pPr lvl="3" rt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4pPr>
            <a:lvl5pPr lvl="4" rt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5pPr>
            <a:lvl6pPr lvl="5" rt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6pPr>
            <a:lvl7pPr lvl="6" rt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7pPr>
            <a:lvl8pPr lvl="7" rt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8pPr>
            <a:lvl9pPr lvl="8" rt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9pPr>
          </a:lstStyle>
          <a:p/>
        </p:txBody>
      </p:sp>
      <p:sp>
        <p:nvSpPr>
          <p:cNvPr id="7" name="Shape 7"/>
          <p:cNvSpPr txBox="1"/>
          <p:nvPr>
            <p:ph idx="1" type="body"/>
          </p:nvPr>
        </p:nvSpPr>
        <p:spPr>
          <a:xfrm>
            <a:off x="311700" y="1468825"/>
            <a:ext cx="8520600" cy="3099900"/>
          </a:xfrm>
          <a:prstGeom prst="rect">
            <a:avLst/>
          </a:prstGeom>
          <a:noFill/>
          <a:ln>
            <a:noFill/>
          </a:ln>
        </p:spPr>
        <p:txBody>
          <a:bodyPr anchorCtr="0" anchor="t" bIns="91425" lIns="91425" spcFirstLastPara="1" rIns="91425" wrap="square" tIns="91425"/>
          <a:lstStyle>
            <a:lvl1pPr indent="-342900" lvl="0" marL="457200" rtl="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indent="-317500" lvl="1" marL="914400" rtl="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indent="-317500" lvl="2" marL="1371600" rtl="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indent="-317500" lvl="3" marL="1828800" rtl="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indent="-317500" lvl="4" marL="2286000" rtl="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indent="-317500" lvl="5" marL="2743200" rtl="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indent="-317500" lvl="6" marL="3200400" rtl="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indent="-317500" lvl="7" marL="3657600" rtl="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indent="-317500" lvl="8" marL="4114800" rtl="0">
              <a:lnSpc>
                <a:spcPct val="115000"/>
              </a:lnSpc>
              <a:spcBef>
                <a:spcPts val="1600"/>
              </a:spcBef>
              <a:spcAft>
                <a:spcPts val="160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latin typeface="Source Code Pro"/>
                <a:ea typeface="Source Code Pro"/>
                <a:cs typeface="Source Code Pro"/>
                <a:sym typeface="Source Code Pro"/>
              </a:defRPr>
            </a:lvl1pPr>
            <a:lvl2pPr lvl="1" rtl="0" algn="r">
              <a:buNone/>
              <a:defRPr sz="1000">
                <a:solidFill>
                  <a:schemeClr val="dk2"/>
                </a:solidFill>
                <a:latin typeface="Source Code Pro"/>
                <a:ea typeface="Source Code Pro"/>
                <a:cs typeface="Source Code Pro"/>
                <a:sym typeface="Source Code Pro"/>
              </a:defRPr>
            </a:lvl2pPr>
            <a:lvl3pPr lvl="2" rtl="0" algn="r">
              <a:buNone/>
              <a:defRPr sz="1000">
                <a:solidFill>
                  <a:schemeClr val="dk2"/>
                </a:solidFill>
                <a:latin typeface="Source Code Pro"/>
                <a:ea typeface="Source Code Pro"/>
                <a:cs typeface="Source Code Pro"/>
                <a:sym typeface="Source Code Pro"/>
              </a:defRPr>
            </a:lvl3pPr>
            <a:lvl4pPr lvl="3" rtl="0" algn="r">
              <a:buNone/>
              <a:defRPr sz="1000">
                <a:solidFill>
                  <a:schemeClr val="dk2"/>
                </a:solidFill>
                <a:latin typeface="Source Code Pro"/>
                <a:ea typeface="Source Code Pro"/>
                <a:cs typeface="Source Code Pro"/>
                <a:sym typeface="Source Code Pro"/>
              </a:defRPr>
            </a:lvl4pPr>
            <a:lvl5pPr lvl="4" rtl="0" algn="r">
              <a:buNone/>
              <a:defRPr sz="1000">
                <a:solidFill>
                  <a:schemeClr val="dk2"/>
                </a:solidFill>
                <a:latin typeface="Source Code Pro"/>
                <a:ea typeface="Source Code Pro"/>
                <a:cs typeface="Source Code Pro"/>
                <a:sym typeface="Source Code Pro"/>
              </a:defRPr>
            </a:lvl5pPr>
            <a:lvl6pPr lvl="5" rtl="0" algn="r">
              <a:buNone/>
              <a:defRPr sz="1000">
                <a:solidFill>
                  <a:schemeClr val="dk2"/>
                </a:solidFill>
                <a:latin typeface="Source Code Pro"/>
                <a:ea typeface="Source Code Pro"/>
                <a:cs typeface="Source Code Pro"/>
                <a:sym typeface="Source Code Pro"/>
              </a:defRPr>
            </a:lvl6pPr>
            <a:lvl7pPr lvl="6" rtl="0" algn="r">
              <a:buNone/>
              <a:defRPr sz="1000">
                <a:solidFill>
                  <a:schemeClr val="dk2"/>
                </a:solidFill>
                <a:latin typeface="Source Code Pro"/>
                <a:ea typeface="Source Code Pro"/>
                <a:cs typeface="Source Code Pro"/>
                <a:sym typeface="Source Code Pro"/>
              </a:defRPr>
            </a:lvl7pPr>
            <a:lvl8pPr lvl="7" rtl="0" algn="r">
              <a:buNone/>
              <a:defRPr sz="1000">
                <a:solidFill>
                  <a:schemeClr val="dk2"/>
                </a:solidFill>
                <a:latin typeface="Source Code Pro"/>
                <a:ea typeface="Source Code Pro"/>
                <a:cs typeface="Source Code Pro"/>
                <a:sym typeface="Source Code Pro"/>
              </a:defRPr>
            </a:lvl8pPr>
            <a:lvl9pPr lvl="8" rtl="0" algn="r">
              <a:buNone/>
              <a:defRPr sz="1000">
                <a:solidFill>
                  <a:schemeClr val="dk2"/>
                </a:solidFill>
                <a:latin typeface="Source Code Pro"/>
                <a:ea typeface="Source Code Pro"/>
                <a:cs typeface="Source Code Pro"/>
                <a:sym typeface="Source Code Pro"/>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6.jpg"/><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image" Target="../media/image4.jpg"/><Relationship Id="rId4" Type="http://schemas.openxmlformats.org/officeDocument/2006/relationships/image" Target="../media/image3.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hyperlink" Target="https://github.com/CynthiaTChan/talent_show"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github.com/CynthiaTChan/talent_show"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www.youtube.com/watch?v=IixG53KmWBY" TargetMode="External"/><Relationship Id="rId4" Type="http://schemas.openxmlformats.org/officeDocument/2006/relationships/image" Target="../media/image2.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 name="Shape 61"/>
        <p:cNvGrpSpPr/>
        <p:nvPr/>
      </p:nvGrpSpPr>
      <p:grpSpPr>
        <a:xfrm>
          <a:off x="0" y="0"/>
          <a:ext cx="0" cy="0"/>
          <a:chOff x="0" y="0"/>
          <a:chExt cx="0" cy="0"/>
        </a:xfrm>
      </p:grpSpPr>
      <p:pic>
        <p:nvPicPr>
          <p:cNvPr id="62" name="Shape 62"/>
          <p:cNvPicPr preferRelativeResize="0"/>
          <p:nvPr/>
        </p:nvPicPr>
        <p:blipFill rotWithShape="1">
          <a:blip r:embed="rId3">
            <a:alphaModFix amt="77000"/>
          </a:blip>
          <a:srcRect b="14949" l="0" r="0" t="43800"/>
          <a:stretch/>
        </p:blipFill>
        <p:spPr>
          <a:xfrm>
            <a:off x="0" y="0"/>
            <a:ext cx="9144000" cy="5143501"/>
          </a:xfrm>
          <a:prstGeom prst="rect">
            <a:avLst/>
          </a:prstGeom>
          <a:noFill/>
          <a:ln>
            <a:noFill/>
          </a:ln>
        </p:spPr>
      </p:pic>
      <p:sp>
        <p:nvSpPr>
          <p:cNvPr id="63" name="Shape 63"/>
          <p:cNvSpPr txBox="1"/>
          <p:nvPr/>
        </p:nvSpPr>
        <p:spPr>
          <a:xfrm>
            <a:off x="371550" y="1781100"/>
            <a:ext cx="8400900" cy="1581300"/>
          </a:xfrm>
          <a:prstGeom prst="rect">
            <a:avLst/>
          </a:prstGeom>
          <a:noFill/>
          <a:ln>
            <a:noFill/>
          </a:ln>
        </p:spPr>
        <p:txBody>
          <a:bodyPr anchorCtr="0" anchor="t" bIns="91425" lIns="91425" spcFirstLastPara="1" rIns="91425" wrap="square" tIns="91425">
            <a:noAutofit/>
          </a:bodyPr>
          <a:lstStyle/>
          <a:p>
            <a:pPr indent="0" lvl="0" marL="0" algn="ctr">
              <a:spcBef>
                <a:spcPts val="0"/>
              </a:spcBef>
              <a:spcAft>
                <a:spcPts val="0"/>
              </a:spcAft>
              <a:buNone/>
            </a:pPr>
            <a:r>
              <a:rPr b="1" lang="en" sz="4000">
                <a:solidFill>
                  <a:srgbClr val="FFFF00"/>
                </a:solidFill>
                <a:latin typeface="Comic Sans MS"/>
                <a:ea typeface="Comic Sans MS"/>
                <a:cs typeface="Comic Sans MS"/>
                <a:sym typeface="Comic Sans MS"/>
              </a:rPr>
              <a:t>Zoe and Cynthia Try Their Best: </a:t>
            </a:r>
            <a:endParaRPr b="1" sz="4000">
              <a:solidFill>
                <a:srgbClr val="FFFF00"/>
              </a:solidFill>
              <a:latin typeface="Comic Sans MS"/>
              <a:ea typeface="Comic Sans MS"/>
              <a:cs typeface="Comic Sans MS"/>
              <a:sym typeface="Comic Sans MS"/>
            </a:endParaRPr>
          </a:p>
          <a:p>
            <a:pPr indent="0" lvl="0" marL="0" algn="ctr">
              <a:spcBef>
                <a:spcPts val="0"/>
              </a:spcBef>
              <a:spcAft>
                <a:spcPts val="0"/>
              </a:spcAft>
              <a:buNone/>
            </a:pPr>
            <a:r>
              <a:rPr i="1" lang="en" sz="3000">
                <a:solidFill>
                  <a:srgbClr val="FFFF00"/>
                </a:solidFill>
                <a:latin typeface="Comic Sans MS"/>
                <a:ea typeface="Comic Sans MS"/>
                <a:cs typeface="Comic Sans MS"/>
                <a:sym typeface="Comic Sans MS"/>
              </a:rPr>
              <a:t>A Comedic Endeavor in Four Parts</a:t>
            </a:r>
            <a:endParaRPr i="1" sz="3000">
              <a:solidFill>
                <a:srgbClr val="FFFF00"/>
              </a:solidFill>
              <a:latin typeface="Comic Sans MS"/>
              <a:ea typeface="Comic Sans MS"/>
              <a:cs typeface="Comic Sans MS"/>
              <a:sym typeface="Comic Sans M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63"/>
                                        </p:tgtEl>
                                        <p:attrNameLst>
                                          <p:attrName>style.visibility</p:attrName>
                                        </p:attrNameLst>
                                      </p:cBhvr>
                                      <p:to>
                                        <p:strVal val="visible"/>
                                      </p:to>
                                    </p:set>
                                    <p:anim calcmode="lin" valueType="num">
                                      <p:cBhvr additive="base">
                                        <p:cTn dur="1000"/>
                                        <p:tgtEl>
                                          <p:spTgt spid="63"/>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Shape 141"/>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Flocculation</a:t>
            </a:r>
            <a:endParaRPr/>
          </a:p>
        </p:txBody>
      </p:sp>
      <p:sp>
        <p:nvSpPr>
          <p:cNvPr id="142" name="Shape 142"/>
          <p:cNvSpPr txBox="1"/>
          <p:nvPr>
            <p:ph idx="1" type="body"/>
          </p:nvPr>
        </p:nvSpPr>
        <p:spPr>
          <a:xfrm>
            <a:off x="311700" y="1468825"/>
            <a:ext cx="8520600" cy="30999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Shape 147"/>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Sedimentation</a:t>
            </a:r>
            <a:endParaRPr/>
          </a:p>
        </p:txBody>
      </p:sp>
      <p:sp>
        <p:nvSpPr>
          <p:cNvPr id="148" name="Shape 148"/>
          <p:cNvSpPr txBox="1"/>
          <p:nvPr>
            <p:ph idx="1" type="body"/>
          </p:nvPr>
        </p:nvSpPr>
        <p:spPr>
          <a:xfrm>
            <a:off x="311700" y="1468825"/>
            <a:ext cx="8520600" cy="30999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rPr lang="en" sz="4800">
                <a:solidFill>
                  <a:srgbClr val="494949"/>
                </a:solidFill>
                <a:highlight>
                  <a:srgbClr val="FFFFFF"/>
                </a:highlight>
                <a:latin typeface="Verdana"/>
                <a:ea typeface="Verdana"/>
                <a:cs typeface="Verdana"/>
                <a:sym typeface="Verdana"/>
              </a:rPr>
              <a:t>How come "abbreviated" is such a long word?</a:t>
            </a:r>
            <a:endParaRPr sz="48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148"/>
                                        </p:tgtEl>
                                        <p:attrNameLst>
                                          <p:attrName>style.visibility</p:attrName>
                                        </p:attrNameLst>
                                      </p:cBhvr>
                                      <p:to>
                                        <p:strVal val="visible"/>
                                      </p:to>
                                    </p:set>
                                    <p:anim calcmode="lin" valueType="num">
                                      <p:cBhvr additive="base">
                                        <p:cTn dur="1000"/>
                                        <p:tgtEl>
                                          <p:spTgt spid="148"/>
                                        </p:tgtEl>
                                        <p:attrNameLst>
                                          <p:attrName>ppt_w</p:attrName>
                                        </p:attrNameLst>
                                      </p:cBhvr>
                                      <p:tavLst>
                                        <p:tav fmla="" tm="0">
                                          <p:val>
                                            <p:strVal val="0"/>
                                          </p:val>
                                        </p:tav>
                                        <p:tav fmla="" tm="100000">
                                          <p:val>
                                            <p:strVal val="#ppt_w"/>
                                          </p:val>
                                        </p:tav>
                                      </p:tavLst>
                                    </p:anim>
                                    <p:anim calcmode="lin" valueType="num">
                                      <p:cBhvr additive="base">
                                        <p:cTn dur="1000"/>
                                        <p:tgtEl>
                                          <p:spTgt spid="148"/>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Shape 153"/>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Filtration</a:t>
            </a:r>
            <a:endParaRPr/>
          </a:p>
        </p:txBody>
      </p:sp>
      <p:pic>
        <p:nvPicPr>
          <p:cNvPr id="154" name="Shape 154"/>
          <p:cNvPicPr preferRelativeResize="0"/>
          <p:nvPr/>
        </p:nvPicPr>
        <p:blipFill>
          <a:blip r:embed="rId3">
            <a:alphaModFix/>
          </a:blip>
          <a:stretch>
            <a:fillRect/>
          </a:stretch>
        </p:blipFill>
        <p:spPr>
          <a:xfrm>
            <a:off x="1428750" y="1226100"/>
            <a:ext cx="6286500" cy="3686175"/>
          </a:xfrm>
          <a:prstGeom prst="rect">
            <a:avLst/>
          </a:prstGeom>
          <a:noFill/>
          <a:ln>
            <a:noFill/>
          </a:ln>
        </p:spPr>
      </p:pic>
      <p:sp>
        <p:nvSpPr>
          <p:cNvPr id="155" name="Shape 155"/>
          <p:cNvSpPr txBox="1"/>
          <p:nvPr/>
        </p:nvSpPr>
        <p:spPr>
          <a:xfrm rot="-1651615">
            <a:off x="4623187" y="1856453"/>
            <a:ext cx="2022003" cy="461051"/>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sz="3600">
                <a:solidFill>
                  <a:srgbClr val="FFD966"/>
                </a:solidFill>
                <a:latin typeface="Comic Sans MS"/>
                <a:ea typeface="Comic Sans MS"/>
                <a:cs typeface="Comic Sans MS"/>
                <a:sym typeface="Comic Sans MS"/>
              </a:rPr>
              <a:t>Cynthia</a:t>
            </a:r>
            <a:endParaRPr sz="3600">
              <a:solidFill>
                <a:srgbClr val="FFD966"/>
              </a:solidFill>
              <a:latin typeface="Comic Sans MS"/>
              <a:ea typeface="Comic Sans MS"/>
              <a:cs typeface="Comic Sans MS"/>
              <a:sym typeface="Comic Sans MS"/>
            </a:endParaRPr>
          </a:p>
        </p:txBody>
      </p:sp>
      <p:sp>
        <p:nvSpPr>
          <p:cNvPr id="156" name="Shape 156"/>
          <p:cNvSpPr txBox="1"/>
          <p:nvPr/>
        </p:nvSpPr>
        <p:spPr>
          <a:xfrm rot="-1652062">
            <a:off x="3264121" y="1973856"/>
            <a:ext cx="1149951" cy="461051"/>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3600">
                <a:solidFill>
                  <a:srgbClr val="FFD966"/>
                </a:solidFill>
                <a:latin typeface="Comic Sans MS"/>
                <a:ea typeface="Comic Sans MS"/>
                <a:cs typeface="Comic Sans MS"/>
                <a:sym typeface="Comic Sans MS"/>
              </a:rPr>
              <a:t>Zoe</a:t>
            </a:r>
            <a:endParaRPr sz="3600">
              <a:solidFill>
                <a:srgbClr val="FFD966"/>
              </a:solidFill>
              <a:latin typeface="Comic Sans MS"/>
              <a:ea typeface="Comic Sans MS"/>
              <a:cs typeface="Comic Sans MS"/>
              <a:sym typeface="Comic Sans M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4"/>
                                        </p:tgtEl>
                                        <p:attrNameLst>
                                          <p:attrName>style.visibility</p:attrName>
                                        </p:attrNameLst>
                                      </p:cBhvr>
                                      <p:to>
                                        <p:strVal val="visible"/>
                                      </p:to>
                                    </p:set>
                                    <p:animEffect filter="fade" transition="in">
                                      <p:cBhvr>
                                        <p:cTn dur="1000"/>
                                        <p:tgtEl>
                                          <p:spTgt spid="154"/>
                                        </p:tgtEl>
                                      </p:cBhvr>
                                    </p:animEffect>
                                  </p:childTnLst>
                                </p:cTn>
                              </p:par>
                              <p:par>
                                <p:cTn fill="hold" nodeType="withEffect" presetClass="entr" presetID="10" presetSubtype="0">
                                  <p:stCondLst>
                                    <p:cond delay="0"/>
                                  </p:stCondLst>
                                  <p:childTnLst>
                                    <p:set>
                                      <p:cBhvr>
                                        <p:cTn dur="1" fill="hold">
                                          <p:stCondLst>
                                            <p:cond delay="0"/>
                                          </p:stCondLst>
                                        </p:cTn>
                                        <p:tgtEl>
                                          <p:spTgt spid="156"/>
                                        </p:tgtEl>
                                        <p:attrNameLst>
                                          <p:attrName>style.visibility</p:attrName>
                                        </p:attrNameLst>
                                      </p:cBhvr>
                                      <p:to>
                                        <p:strVal val="visible"/>
                                      </p:to>
                                    </p:set>
                                    <p:animEffect filter="fade" transition="in">
                                      <p:cBhvr>
                                        <p:cTn dur="1000"/>
                                        <p:tgtEl>
                                          <p:spTgt spid="156"/>
                                        </p:tgtEl>
                                      </p:cBhvr>
                                    </p:animEffect>
                                  </p:childTnLst>
                                </p:cTn>
                              </p:par>
                              <p:par>
                                <p:cTn fill="hold" nodeType="withEffect" presetClass="entr" presetID="10" presetSubtype="0">
                                  <p:stCondLst>
                                    <p:cond delay="0"/>
                                  </p:stCondLst>
                                  <p:childTnLst>
                                    <p:set>
                                      <p:cBhvr>
                                        <p:cTn dur="1" fill="hold">
                                          <p:stCondLst>
                                            <p:cond delay="0"/>
                                          </p:stCondLst>
                                        </p:cTn>
                                        <p:tgtEl>
                                          <p:spTgt spid="155"/>
                                        </p:tgtEl>
                                        <p:attrNameLst>
                                          <p:attrName>style.visibility</p:attrName>
                                        </p:attrNameLst>
                                      </p:cBhvr>
                                      <p:to>
                                        <p:strVal val="visible"/>
                                      </p:to>
                                    </p:set>
                                    <p:animEffect filter="fade" transition="in">
                                      <p:cBhvr>
                                        <p:cTn dur="1000"/>
                                        <p:tgtEl>
                                          <p:spTgt spid="15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sp>
        <p:nvSpPr>
          <p:cNvPr id="161" name="Shape 161"/>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A good-bye, farewell, and secular dinner prayer song </a:t>
            </a:r>
            <a:endParaRPr/>
          </a:p>
        </p:txBody>
      </p:sp>
      <p:sp>
        <p:nvSpPr>
          <p:cNvPr id="162" name="Shape 162"/>
          <p:cNvSpPr txBox="1"/>
          <p:nvPr>
            <p:ph idx="1" type="body"/>
          </p:nvPr>
        </p:nvSpPr>
        <p:spPr>
          <a:xfrm>
            <a:off x="311700" y="1468825"/>
            <a:ext cx="4608000" cy="7335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Earth who gives to us this food</a:t>
            </a:r>
            <a:endParaRPr/>
          </a:p>
          <a:p>
            <a:pPr indent="0" lvl="0" marL="0">
              <a:spcBef>
                <a:spcPts val="1600"/>
              </a:spcBef>
              <a:spcAft>
                <a:spcPts val="1600"/>
              </a:spcAft>
              <a:buNone/>
            </a:pPr>
            <a:r>
              <a:t/>
            </a:r>
            <a:endParaRPr/>
          </a:p>
        </p:txBody>
      </p:sp>
      <p:pic>
        <p:nvPicPr>
          <p:cNvPr id="163" name="Shape 163"/>
          <p:cNvPicPr preferRelativeResize="0"/>
          <p:nvPr/>
        </p:nvPicPr>
        <p:blipFill>
          <a:blip r:embed="rId3">
            <a:alphaModFix/>
          </a:blip>
          <a:stretch>
            <a:fillRect/>
          </a:stretch>
        </p:blipFill>
        <p:spPr>
          <a:xfrm>
            <a:off x="5001375" y="1023100"/>
            <a:ext cx="2517324" cy="1887674"/>
          </a:xfrm>
          <a:prstGeom prst="rect">
            <a:avLst/>
          </a:prstGeom>
          <a:noFill/>
          <a:ln>
            <a:noFill/>
          </a:ln>
        </p:spPr>
      </p:pic>
      <p:pic>
        <p:nvPicPr>
          <p:cNvPr id="164" name="Shape 164"/>
          <p:cNvPicPr preferRelativeResize="0"/>
          <p:nvPr/>
        </p:nvPicPr>
        <p:blipFill>
          <a:blip r:embed="rId4">
            <a:alphaModFix/>
          </a:blip>
          <a:stretch>
            <a:fillRect/>
          </a:stretch>
        </p:blipFill>
        <p:spPr>
          <a:xfrm>
            <a:off x="5613725" y="2727100"/>
            <a:ext cx="2931575" cy="2198675"/>
          </a:xfrm>
          <a:prstGeom prst="rect">
            <a:avLst/>
          </a:prstGeom>
          <a:noFill/>
          <a:ln>
            <a:noFill/>
          </a:ln>
        </p:spPr>
      </p:pic>
      <p:sp>
        <p:nvSpPr>
          <p:cNvPr id="165" name="Shape 165"/>
          <p:cNvSpPr txBox="1"/>
          <p:nvPr>
            <p:ph idx="1" type="body"/>
          </p:nvPr>
        </p:nvSpPr>
        <p:spPr>
          <a:xfrm>
            <a:off x="216475" y="2056675"/>
            <a:ext cx="4608000" cy="7335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Sun who makes it ripe and good</a:t>
            </a:r>
            <a:endParaRPr/>
          </a:p>
          <a:p>
            <a:pPr indent="0" lvl="0" marL="0" rtl="0">
              <a:spcBef>
                <a:spcPts val="1600"/>
              </a:spcBef>
              <a:spcAft>
                <a:spcPts val="1600"/>
              </a:spcAft>
              <a:buNone/>
            </a:pPr>
            <a:r>
              <a:t/>
            </a:r>
            <a:endParaRPr/>
          </a:p>
        </p:txBody>
      </p:sp>
      <p:sp>
        <p:nvSpPr>
          <p:cNvPr id="166" name="Shape 166"/>
          <p:cNvSpPr txBox="1"/>
          <p:nvPr>
            <p:ph idx="1" type="body"/>
          </p:nvPr>
        </p:nvSpPr>
        <p:spPr>
          <a:xfrm>
            <a:off x="311700" y="2658100"/>
            <a:ext cx="4608000" cy="20826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a:p>
            <a:pPr indent="0" lvl="0" marL="0" rtl="0">
              <a:spcBef>
                <a:spcPts val="1600"/>
              </a:spcBef>
              <a:spcAft>
                <a:spcPts val="0"/>
              </a:spcAft>
              <a:buNone/>
            </a:pPr>
            <a:r>
              <a:rPr lang="en"/>
              <a:t>Dearest Earth and dearest Sun</a:t>
            </a:r>
            <a:endParaRPr/>
          </a:p>
          <a:p>
            <a:pPr indent="0" lvl="0" marL="0" rtl="0">
              <a:spcBef>
                <a:spcPts val="1600"/>
              </a:spcBef>
              <a:spcAft>
                <a:spcPts val="1600"/>
              </a:spcAft>
              <a:buNone/>
            </a:pPr>
            <a:r>
              <a:rPr lang="en"/>
              <a:t>Many thanks for what you’ve done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6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6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pic>
        <p:nvPicPr>
          <p:cNvPr id="171" name="Shape 171"/>
          <p:cNvPicPr preferRelativeResize="0"/>
          <p:nvPr/>
        </p:nvPicPr>
        <p:blipFill>
          <a:blip r:embed="rId3">
            <a:alphaModFix/>
          </a:blip>
          <a:stretch>
            <a:fillRect/>
          </a:stretch>
        </p:blipFill>
        <p:spPr>
          <a:xfrm>
            <a:off x="866775" y="152400"/>
            <a:ext cx="3629027" cy="4838702"/>
          </a:xfrm>
          <a:prstGeom prst="rect">
            <a:avLst/>
          </a:prstGeom>
          <a:noFill/>
          <a:ln>
            <a:noFill/>
          </a:ln>
        </p:spPr>
      </p:pic>
      <p:pic>
        <p:nvPicPr>
          <p:cNvPr id="172" name="Shape 172"/>
          <p:cNvPicPr preferRelativeResize="0"/>
          <p:nvPr/>
        </p:nvPicPr>
        <p:blipFill>
          <a:blip r:embed="rId4">
            <a:alphaModFix/>
          </a:blip>
          <a:stretch>
            <a:fillRect/>
          </a:stretch>
        </p:blipFill>
        <p:spPr>
          <a:xfrm>
            <a:off x="4648202" y="152400"/>
            <a:ext cx="3629027" cy="4838702"/>
          </a:xfrm>
          <a:prstGeom prst="rect">
            <a:avLst/>
          </a:prstGeom>
          <a:noFill/>
          <a:ln>
            <a:noFill/>
          </a:ln>
        </p:spPr>
      </p:pic>
      <p:sp>
        <p:nvSpPr>
          <p:cNvPr id="173" name="Shape 173"/>
          <p:cNvSpPr txBox="1"/>
          <p:nvPr/>
        </p:nvSpPr>
        <p:spPr>
          <a:xfrm>
            <a:off x="1790700" y="1181100"/>
            <a:ext cx="6486600" cy="19239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sz="4800">
                <a:solidFill>
                  <a:schemeClr val="accent6"/>
                </a:solidFill>
                <a:latin typeface="Comic Sans MS"/>
                <a:ea typeface="Comic Sans MS"/>
                <a:cs typeface="Comic Sans MS"/>
                <a:sym typeface="Comic Sans MS"/>
              </a:rPr>
              <a:t>Thanks for listening! Enjoy the rest of the show! Thanks AguaClara Fam!</a:t>
            </a:r>
            <a:endParaRPr sz="4800">
              <a:solidFill>
                <a:schemeClr val="accent6"/>
              </a:solidFill>
              <a:latin typeface="Comic Sans MS"/>
              <a:ea typeface="Comic Sans MS"/>
              <a:cs typeface="Comic Sans MS"/>
              <a:sym typeface="Comic Sans M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mph" presetID="8" presetSubtype="0">
                                  <p:stCondLst>
                                    <p:cond delay="0"/>
                                  </p:stCondLst>
                                  <p:childTnLst>
                                    <p:animRot by="-21600000">
                                      <p:cBhvr>
                                        <p:cTn dur="1000" fill="hold"/>
                                        <p:tgtEl>
                                          <p:spTgt spid="173"/>
                                        </p:tgtEl>
                                        <p:attrNameLst>
                                          <p:attrName>r</p:attrName>
                                        </p:attrNameLst>
                                      </p:cBhvr>
                                    </p:animRo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 name="Shape 177"/>
        <p:cNvGrpSpPr/>
        <p:nvPr/>
      </p:nvGrpSpPr>
      <p:grpSpPr>
        <a:xfrm>
          <a:off x="0" y="0"/>
          <a:ext cx="0" cy="0"/>
          <a:chOff x="0" y="0"/>
          <a:chExt cx="0" cy="0"/>
        </a:xfrm>
      </p:grpSpPr>
      <p:sp>
        <p:nvSpPr>
          <p:cNvPr id="178" name="Shape 178"/>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Disclaimer</a:t>
            </a:r>
            <a:endParaRPr/>
          </a:p>
        </p:txBody>
      </p:sp>
      <p:sp>
        <p:nvSpPr>
          <p:cNvPr id="179" name="Shape 179"/>
          <p:cNvSpPr txBox="1"/>
          <p:nvPr>
            <p:ph idx="1" type="body"/>
          </p:nvPr>
        </p:nvSpPr>
        <p:spPr>
          <a:xfrm>
            <a:off x="311700" y="1326925"/>
            <a:ext cx="8520600" cy="35919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rPr lang="en" sz="1000"/>
              <a:t>We are not culpable for any discomfort you may have found over the course of this experience. SHould you find yourself in physical pain, please consult a physician or send us a GitHub issue and we will respond to you within 3-5 business days. There is no reimbursement for the cost of your ticket(s). All complaints can be sent directly to our attorneys at large (Clare E O’Connor, CEO45). Any fanmail can be sent to our PO address (remember, no flammables please, we had an incident last week and we would like the culprit who is at large to come forward. We will not be pressing charges, we think. We are just deeply disturbed.)</a:t>
            </a:r>
            <a:r>
              <a:rPr lang="en" sz="1000"/>
              <a:t>We are not culpable for any discomfort you may have found over the course of this experience. SHould you find yourself in physical pain, please consult a physician or send us a GitHub issue and we will respond to you within 3-5 business days. There is no reimbursement for the cost of your ticket(s). All complaints can be sent directly to our attorneys at large (Clare E O’Connor, CEO45). Any fanmail can be sent to our PO address (remember, no flammables please, we had an incident last week and we would like the culprit who is at large to come forward. We will not be pressing charges, we think. We are just deeply disturbed.)We are not culpable for any discomfort you may have found over the course of this experience. SHould you find yourself in physical pain, please consult a physician or send us a GitHub issue and we will respond to you within 3-5 business days. There is no reimbursement for the cost of your ticket(s). All complaints can be sent directly to our attorneys at large (Clare E O’Connor, CEO45). Any fanmail can be sent to our PO address (remember, no flammables please, we had an incident last week and we would like the culprit who is at large to come forward. We will not be pressing charges, we think. We are just deeply disturbed.) For any insurance claims, please tear them up as we have no assets worth taking. If you want to take this material you can as it is free and open source, found on our GitHub repository: </a:t>
            </a:r>
            <a:r>
              <a:rPr lang="en" sz="1000" u="sng">
                <a:solidFill>
                  <a:schemeClr val="hlink"/>
                </a:solidFill>
                <a:hlinkClick r:id="rId3"/>
              </a:rPr>
              <a:t>https://github.com/CynthiaTChan/talent_show</a:t>
            </a:r>
            <a:r>
              <a:rPr lang="en" sz="1000"/>
              <a:t>. </a:t>
            </a:r>
            <a:endParaRPr sz="1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 name="Shape 67"/>
        <p:cNvGrpSpPr/>
        <p:nvPr/>
      </p:nvGrpSpPr>
      <p:grpSpPr>
        <a:xfrm>
          <a:off x="0" y="0"/>
          <a:ext cx="0" cy="0"/>
          <a:chOff x="0" y="0"/>
          <a:chExt cx="0" cy="0"/>
        </a:xfrm>
      </p:grpSpPr>
      <p:sp>
        <p:nvSpPr>
          <p:cNvPr id="68" name="Shape 68"/>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Do not have high expectations. We will only fail you. </a:t>
            </a:r>
            <a:endParaRPr/>
          </a:p>
        </p:txBody>
      </p:sp>
      <p:sp>
        <p:nvSpPr>
          <p:cNvPr id="69" name="Shape 69"/>
          <p:cNvSpPr txBox="1"/>
          <p:nvPr>
            <p:ph idx="1" type="body"/>
          </p:nvPr>
        </p:nvSpPr>
        <p:spPr>
          <a:xfrm>
            <a:off x="311700" y="1468825"/>
            <a:ext cx="8520600" cy="30999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 name="Shape 73"/>
        <p:cNvGrpSpPr/>
        <p:nvPr/>
      </p:nvGrpSpPr>
      <p:grpSpPr>
        <a:xfrm>
          <a:off x="0" y="0"/>
          <a:ext cx="0" cy="0"/>
          <a:chOff x="0" y="0"/>
          <a:chExt cx="0" cy="0"/>
        </a:xfrm>
      </p:grpSpPr>
      <p:sp>
        <p:nvSpPr>
          <p:cNvPr id="74" name="Shape 74"/>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Disclaimer</a:t>
            </a:r>
            <a:endParaRPr/>
          </a:p>
        </p:txBody>
      </p:sp>
      <p:sp>
        <p:nvSpPr>
          <p:cNvPr id="75" name="Shape 75"/>
          <p:cNvSpPr txBox="1"/>
          <p:nvPr>
            <p:ph idx="1" type="body"/>
          </p:nvPr>
        </p:nvSpPr>
        <p:spPr>
          <a:xfrm>
            <a:off x="311700" y="1326925"/>
            <a:ext cx="8520600" cy="3591900"/>
          </a:xfrm>
          <a:prstGeom prst="rect">
            <a:avLst/>
          </a:prstGeom>
        </p:spPr>
        <p:txBody>
          <a:bodyPr anchorCtr="0" anchor="t" bIns="91425" lIns="91425" spcFirstLastPara="1" rIns="91425" wrap="square" tIns="91425">
            <a:noAutofit/>
          </a:bodyPr>
          <a:lstStyle/>
          <a:p>
            <a:pPr indent="0" lvl="0" marL="0" rtl="0">
              <a:spcBef>
                <a:spcPts val="0"/>
              </a:spcBef>
              <a:spcAft>
                <a:spcPts val="1600"/>
              </a:spcAft>
              <a:buNone/>
            </a:pPr>
            <a:r>
              <a:rPr lang="en" sz="1000"/>
              <a:t>We are not culpable for any discomfort you may have found over the course of this experience. SHould you find yourself in physical pain, please consult a physician or send us a GitHub issue and we will respond to you within 3-5 business days. There is no reimbursement for the cost of your ticket(s). All complaints can be sent directly to our attorneys at large (Clare E O’Connor, CEO45). Any fanmail can be sent to our PO address (remember, no flammables please, we had an incident last week and we would like the culprit who is at large to come forward. We will not be pressing charges, we think. We are just deeply disturbed.)We are not culpable for any discomfort you may have found over the course of this experience. SHould you find yourself in physical pain, please consult a physician or send us a GitHub issue and we will respond to you within 3-5 business days. There is no reimbursement for the cost of your ticket(s). All complaints can be sent directly to our attorneys at large (Clare E O’Connor, CEO45). Any fanmail can be sent to our PO address (remember, no flammables please, we had an incident last week and we would like the culprit who is at large to come forward. We will not be pressing charges, we think. We are just deeply disturbed.)We are not culpable for any discomfort you may have found over the course of this experience. SHould you find yourself in physical pain, please consult a physician or send us a GitHub issue and we will respond to you within 3-5 business days. There is no reimbursement for the cost of your ticket(s). All complaints can be sent directly to our attorneys at large (Clare E O’Connor, CEO45). Any fanmail can be sent to our PO address (remember, no flammables please, we had an incident last week and we would like the culprit who is at large to come forward. We will not be pressing charges, we think. We are just deeply disturbed.) For any insurance claims, please tear them up as we have no assets worth taking. If you want to take this material you can as it is free and open source, found on our GitHub repository: </a:t>
            </a:r>
            <a:r>
              <a:rPr lang="en" sz="1000" u="sng">
                <a:solidFill>
                  <a:schemeClr val="hlink"/>
                </a:solidFill>
                <a:hlinkClick r:id="rId3"/>
              </a:rPr>
              <a:t>https://github.com/CynthiaTChan/talent_show</a:t>
            </a:r>
            <a:r>
              <a:rPr lang="en" sz="1000"/>
              <a:t>. </a:t>
            </a:r>
            <a:endParaRPr sz="10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 name="Shape 79"/>
        <p:cNvGrpSpPr/>
        <p:nvPr/>
      </p:nvGrpSpPr>
      <p:grpSpPr>
        <a:xfrm>
          <a:off x="0" y="0"/>
          <a:ext cx="0" cy="0"/>
          <a:chOff x="0" y="0"/>
          <a:chExt cx="0" cy="0"/>
        </a:xfrm>
      </p:grpSpPr>
      <p:sp>
        <p:nvSpPr>
          <p:cNvPr id="80" name="Shape 80"/>
          <p:cNvSpPr txBox="1"/>
          <p:nvPr/>
        </p:nvSpPr>
        <p:spPr>
          <a:xfrm>
            <a:off x="865200" y="271950"/>
            <a:ext cx="7413600" cy="794700"/>
          </a:xfrm>
          <a:prstGeom prst="rect">
            <a:avLst/>
          </a:prstGeom>
          <a:noFill/>
          <a:ln>
            <a:noFill/>
          </a:ln>
        </p:spPr>
        <p:txBody>
          <a:bodyPr anchorCtr="0" anchor="t" bIns="91425" lIns="91425" spcFirstLastPara="1" rIns="91425" wrap="square" tIns="91425">
            <a:noAutofit/>
          </a:bodyPr>
          <a:lstStyle/>
          <a:p>
            <a:pPr indent="0" lvl="0" marL="0" algn="r">
              <a:spcBef>
                <a:spcPts val="0"/>
              </a:spcBef>
              <a:spcAft>
                <a:spcPts val="0"/>
              </a:spcAft>
              <a:buNone/>
            </a:pPr>
            <a:r>
              <a:rPr lang="en" sz="6000"/>
              <a:t>This was our only option given that we have no “performable” (???)  talents. </a:t>
            </a:r>
            <a:endParaRPr sz="60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pic>
        <p:nvPicPr>
          <p:cNvPr id="85" name="Shape 85"/>
          <p:cNvPicPr preferRelativeResize="0"/>
          <p:nvPr/>
        </p:nvPicPr>
        <p:blipFill rotWithShape="1">
          <a:blip r:embed="rId3">
            <a:alphaModFix/>
          </a:blip>
          <a:srcRect b="0" l="-6470" r="6470" t="0"/>
          <a:stretch/>
        </p:blipFill>
        <p:spPr>
          <a:xfrm>
            <a:off x="106425" y="42813"/>
            <a:ext cx="7864375" cy="50578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Shape 90"/>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We will provide you with a comedic surreal experience. </a:t>
            </a:r>
            <a:endParaRPr/>
          </a:p>
        </p:txBody>
      </p:sp>
      <p:grpSp>
        <p:nvGrpSpPr>
          <p:cNvPr id="91" name="Shape 91"/>
          <p:cNvGrpSpPr/>
          <p:nvPr/>
        </p:nvGrpSpPr>
        <p:grpSpPr>
          <a:xfrm>
            <a:off x="1917458" y="440414"/>
            <a:ext cx="5309103" cy="5302237"/>
            <a:chOff x="1917433" y="-76686"/>
            <a:chExt cx="5309103" cy="5302237"/>
          </a:xfrm>
        </p:grpSpPr>
        <p:sp>
          <p:nvSpPr>
            <p:cNvPr id="92" name="Shape 92"/>
            <p:cNvSpPr/>
            <p:nvPr/>
          </p:nvSpPr>
          <p:spPr>
            <a:xfrm rot="-2700000">
              <a:off x="3906958" y="1911280"/>
              <a:ext cx="1323704" cy="1320734"/>
            </a:xfrm>
            <a:prstGeom prst="ellipse">
              <a:avLst/>
            </a:prstGeom>
            <a:solidFill>
              <a:srgbClr val="A1C3FA"/>
            </a:solidFill>
            <a:ln>
              <a:noFill/>
            </a:ln>
          </p:spPr>
          <p:txBody>
            <a:bodyPr anchorCtr="0" anchor="ctr" bIns="45700" lIns="91425" spcFirstLastPara="1" rIns="91425" wrap="square" tIns="45700">
              <a:noAutofit/>
            </a:bodyPr>
            <a:lstStyle/>
            <a:p>
              <a:pPr indent="0" lvl="0" marL="0">
                <a:spcBef>
                  <a:spcPts val="0"/>
                </a:spcBef>
                <a:spcAft>
                  <a:spcPts val="0"/>
                </a:spcAft>
                <a:buNone/>
              </a:pPr>
              <a:r>
                <a:t/>
              </a:r>
              <a:endParaRPr/>
            </a:p>
          </p:txBody>
        </p:sp>
        <p:grpSp>
          <p:nvGrpSpPr>
            <p:cNvPr id="93" name="Shape 93"/>
            <p:cNvGrpSpPr/>
            <p:nvPr/>
          </p:nvGrpSpPr>
          <p:grpSpPr>
            <a:xfrm>
              <a:off x="1917433" y="1453653"/>
              <a:ext cx="2742176" cy="2667697"/>
              <a:chOff x="1917433" y="1453653"/>
              <a:chExt cx="2742176" cy="2667697"/>
            </a:xfrm>
          </p:grpSpPr>
          <p:sp>
            <p:nvSpPr>
              <p:cNvPr id="94" name="Shape 94"/>
              <p:cNvSpPr/>
              <p:nvPr/>
            </p:nvSpPr>
            <p:spPr>
              <a:xfrm rot="-2700000">
                <a:off x="2440767" y="1711670"/>
                <a:ext cx="1621029" cy="2151664"/>
              </a:xfrm>
              <a:custGeom>
                <a:pathLst>
                  <a:path extrusionOk="0" h="332" w="250">
                    <a:moveTo>
                      <a:pt x="32" y="286"/>
                    </a:moveTo>
                    <a:cubicBezTo>
                      <a:pt x="32" y="157"/>
                      <a:pt x="127" y="49"/>
                      <a:pt x="250" y="29"/>
                    </a:cubicBezTo>
                    <a:cubicBezTo>
                      <a:pt x="245" y="19"/>
                      <a:pt x="239" y="9"/>
                      <a:pt x="232" y="0"/>
                    </a:cubicBezTo>
                    <a:cubicBezTo>
                      <a:pt x="100" y="28"/>
                      <a:pt x="0" y="145"/>
                      <a:pt x="0" y="286"/>
                    </a:cubicBezTo>
                    <a:cubicBezTo>
                      <a:pt x="0" y="302"/>
                      <a:pt x="1" y="317"/>
                      <a:pt x="3" y="332"/>
                    </a:cubicBezTo>
                    <a:cubicBezTo>
                      <a:pt x="13" y="325"/>
                      <a:pt x="23" y="319"/>
                      <a:pt x="33" y="314"/>
                    </a:cubicBezTo>
                    <a:cubicBezTo>
                      <a:pt x="33" y="305"/>
                      <a:pt x="32" y="296"/>
                      <a:pt x="32" y="286"/>
                    </a:cubicBezTo>
                    <a:close/>
                  </a:path>
                </a:pathLst>
              </a:custGeom>
              <a:solidFill>
                <a:srgbClr val="A1C3FA"/>
              </a:solidFill>
              <a:ln cap="flat" cmpd="sng" w="9525">
                <a:solidFill>
                  <a:srgbClr val="FFFFFF"/>
                </a:solidFill>
                <a:prstDash val="solid"/>
                <a:miter lim="8000"/>
                <a:headEnd len="sm" w="sm" type="none"/>
                <a:tailEnd len="sm" w="sm" type="none"/>
              </a:ln>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95" name="Shape 95"/>
              <p:cNvSpPr/>
              <p:nvPr/>
            </p:nvSpPr>
            <p:spPr>
              <a:xfrm rot="-2700000">
                <a:off x="2689034" y="1771298"/>
                <a:ext cx="1575643" cy="1769691"/>
              </a:xfrm>
              <a:custGeom>
                <a:pathLst>
                  <a:path extrusionOk="0" h="285" w="254">
                    <a:moveTo>
                      <a:pt x="200" y="153"/>
                    </a:moveTo>
                    <a:cubicBezTo>
                      <a:pt x="217" y="143"/>
                      <a:pt x="236" y="137"/>
                      <a:pt x="254" y="136"/>
                    </a:cubicBezTo>
                    <a:cubicBezTo>
                      <a:pt x="253" y="87"/>
                      <a:pt x="240" y="41"/>
                      <a:pt x="218" y="0"/>
                    </a:cubicBezTo>
                    <a:cubicBezTo>
                      <a:pt x="95" y="20"/>
                      <a:pt x="0" y="128"/>
                      <a:pt x="0" y="257"/>
                    </a:cubicBezTo>
                    <a:cubicBezTo>
                      <a:pt x="0" y="267"/>
                      <a:pt x="1" y="276"/>
                      <a:pt x="1" y="285"/>
                    </a:cubicBezTo>
                    <a:cubicBezTo>
                      <a:pt x="43" y="263"/>
                      <a:pt x="90" y="251"/>
                      <a:pt x="140" y="250"/>
                    </a:cubicBezTo>
                    <a:cubicBezTo>
                      <a:pt x="142" y="211"/>
                      <a:pt x="164" y="174"/>
                      <a:pt x="200" y="153"/>
                    </a:cubicBezTo>
                    <a:close/>
                  </a:path>
                </a:pathLst>
              </a:custGeom>
              <a:solidFill>
                <a:srgbClr val="0C58D3"/>
              </a:solidFill>
              <a:ln cap="flat" cmpd="sng" w="9525">
                <a:solidFill>
                  <a:srgbClr val="FFFFFF"/>
                </a:solidFill>
                <a:prstDash val="solid"/>
                <a:miter lim="8000"/>
                <a:headEnd len="sm" w="sm" type="none"/>
                <a:tailEnd len="sm" w="sm" type="none"/>
              </a:ln>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96" name="Shape 96"/>
              <p:cNvSpPr txBox="1"/>
              <p:nvPr/>
            </p:nvSpPr>
            <p:spPr>
              <a:xfrm rot="-5400000">
                <a:off x="2686908" y="2290153"/>
                <a:ext cx="1496100" cy="563100"/>
              </a:xfrm>
              <a:prstGeom prst="rect">
                <a:avLst/>
              </a:prstGeom>
              <a:noFill/>
              <a:ln>
                <a:noFill/>
              </a:ln>
            </p:spPr>
            <p:txBody>
              <a:bodyPr anchorCtr="0" anchor="ctr" bIns="91425" lIns="91425" spcFirstLastPara="1" rIns="91425" wrap="square" tIns="91425">
                <a:noAutofit/>
              </a:bodyPr>
              <a:lstStyle/>
              <a:p>
                <a:pPr indent="0" lvl="0" marL="0" algn="ctr">
                  <a:spcBef>
                    <a:spcPts val="0"/>
                  </a:spcBef>
                  <a:spcAft>
                    <a:spcPts val="0"/>
                  </a:spcAft>
                  <a:buNone/>
                </a:pPr>
                <a:r>
                  <a:rPr lang="en" sz="2400">
                    <a:solidFill>
                      <a:srgbClr val="FFFFFF"/>
                    </a:solidFill>
                    <a:latin typeface="Roboto"/>
                    <a:ea typeface="Roboto"/>
                    <a:cs typeface="Roboto"/>
                    <a:sym typeface="Roboto"/>
                  </a:rPr>
                  <a:t>Thinking worse of us</a:t>
                </a:r>
                <a:endParaRPr sz="2400">
                  <a:solidFill>
                    <a:srgbClr val="FFFFFF"/>
                  </a:solidFill>
                  <a:latin typeface="Roboto"/>
                  <a:ea typeface="Roboto"/>
                  <a:cs typeface="Roboto"/>
                  <a:sym typeface="Roboto"/>
                </a:endParaRPr>
              </a:p>
            </p:txBody>
          </p:sp>
        </p:grpSp>
        <p:grpSp>
          <p:nvGrpSpPr>
            <p:cNvPr id="97" name="Shape 97"/>
            <p:cNvGrpSpPr/>
            <p:nvPr/>
          </p:nvGrpSpPr>
          <p:grpSpPr>
            <a:xfrm>
              <a:off x="3451411" y="2479847"/>
              <a:ext cx="2669123" cy="2745704"/>
              <a:chOff x="3451411" y="2479847"/>
              <a:chExt cx="2669123" cy="2745704"/>
            </a:xfrm>
          </p:grpSpPr>
          <p:sp>
            <p:nvSpPr>
              <p:cNvPr id="98" name="Shape 98"/>
              <p:cNvSpPr/>
              <p:nvPr/>
            </p:nvSpPr>
            <p:spPr>
              <a:xfrm rot="-2700000">
                <a:off x="3709147" y="3080460"/>
                <a:ext cx="2153650" cy="1621060"/>
              </a:xfrm>
              <a:custGeom>
                <a:pathLst>
                  <a:path extrusionOk="0" h="250" w="333">
                    <a:moveTo>
                      <a:pt x="287" y="218"/>
                    </a:moveTo>
                    <a:cubicBezTo>
                      <a:pt x="157" y="218"/>
                      <a:pt x="50" y="124"/>
                      <a:pt x="30" y="0"/>
                    </a:cubicBezTo>
                    <a:cubicBezTo>
                      <a:pt x="19" y="5"/>
                      <a:pt x="10" y="11"/>
                      <a:pt x="0" y="18"/>
                    </a:cubicBezTo>
                    <a:cubicBezTo>
                      <a:pt x="28" y="151"/>
                      <a:pt x="146" y="250"/>
                      <a:pt x="287" y="250"/>
                    </a:cubicBezTo>
                    <a:cubicBezTo>
                      <a:pt x="302" y="250"/>
                      <a:pt x="318" y="249"/>
                      <a:pt x="333" y="247"/>
                    </a:cubicBezTo>
                    <a:cubicBezTo>
                      <a:pt x="326" y="237"/>
                      <a:pt x="320" y="227"/>
                      <a:pt x="315" y="217"/>
                    </a:cubicBezTo>
                    <a:cubicBezTo>
                      <a:pt x="306" y="218"/>
                      <a:pt x="296" y="218"/>
                      <a:pt x="287" y="218"/>
                    </a:cubicBezTo>
                    <a:close/>
                  </a:path>
                </a:pathLst>
              </a:custGeom>
              <a:solidFill>
                <a:srgbClr val="A1C3FA"/>
              </a:solidFill>
              <a:ln cap="flat" cmpd="sng" w="9525">
                <a:solidFill>
                  <a:srgbClr val="FFFFFF"/>
                </a:solidFill>
                <a:prstDash val="solid"/>
                <a:miter lim="8000"/>
                <a:headEnd len="sm" w="sm" type="none"/>
                <a:tailEnd len="sm" w="sm" type="none"/>
              </a:ln>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99" name="Shape 99"/>
              <p:cNvSpPr/>
              <p:nvPr/>
            </p:nvSpPr>
            <p:spPr>
              <a:xfrm rot="-2700000">
                <a:off x="3773733" y="2873178"/>
                <a:ext cx="1764275" cy="1573502"/>
              </a:xfrm>
              <a:custGeom>
                <a:pathLst>
                  <a:path extrusionOk="0" h="254" w="285">
                    <a:moveTo>
                      <a:pt x="152" y="54"/>
                    </a:moveTo>
                    <a:cubicBezTo>
                      <a:pt x="142" y="37"/>
                      <a:pt x="137" y="19"/>
                      <a:pt x="136" y="0"/>
                    </a:cubicBezTo>
                    <a:cubicBezTo>
                      <a:pt x="86" y="1"/>
                      <a:pt x="40" y="14"/>
                      <a:pt x="0" y="36"/>
                    </a:cubicBezTo>
                    <a:cubicBezTo>
                      <a:pt x="20" y="160"/>
                      <a:pt x="127" y="254"/>
                      <a:pt x="257" y="254"/>
                    </a:cubicBezTo>
                    <a:cubicBezTo>
                      <a:pt x="266" y="254"/>
                      <a:pt x="276" y="254"/>
                      <a:pt x="285" y="253"/>
                    </a:cubicBezTo>
                    <a:cubicBezTo>
                      <a:pt x="263" y="211"/>
                      <a:pt x="251" y="164"/>
                      <a:pt x="250" y="115"/>
                    </a:cubicBezTo>
                    <a:cubicBezTo>
                      <a:pt x="210" y="112"/>
                      <a:pt x="173" y="91"/>
                      <a:pt x="152" y="54"/>
                    </a:cubicBezTo>
                    <a:close/>
                  </a:path>
                </a:pathLst>
              </a:custGeom>
              <a:solidFill>
                <a:srgbClr val="0D5DDF"/>
              </a:solidFill>
              <a:ln cap="flat" cmpd="sng" w="9525">
                <a:solidFill>
                  <a:srgbClr val="FFFFFF"/>
                </a:solidFill>
                <a:prstDash val="solid"/>
                <a:miter lim="8000"/>
                <a:headEnd len="sm" w="sm" type="none"/>
                <a:tailEnd len="sm" w="sm" type="none"/>
              </a:ln>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100" name="Shape 100"/>
              <p:cNvSpPr txBox="1"/>
              <p:nvPr/>
            </p:nvSpPr>
            <p:spPr>
              <a:xfrm>
                <a:off x="3823936" y="3427182"/>
                <a:ext cx="1496100" cy="563100"/>
              </a:xfrm>
              <a:prstGeom prst="rect">
                <a:avLst/>
              </a:prstGeom>
              <a:noFill/>
              <a:ln>
                <a:noFill/>
              </a:ln>
            </p:spPr>
            <p:txBody>
              <a:bodyPr anchorCtr="0" anchor="ctr" bIns="91425" lIns="91425" spcFirstLastPara="1" rIns="91425" wrap="square" tIns="91425">
                <a:noAutofit/>
              </a:bodyPr>
              <a:lstStyle/>
              <a:p>
                <a:pPr indent="0" lvl="0" marL="0" algn="ctr">
                  <a:spcBef>
                    <a:spcPts val="0"/>
                  </a:spcBef>
                  <a:spcAft>
                    <a:spcPts val="0"/>
                  </a:spcAft>
                  <a:buNone/>
                </a:pPr>
                <a:r>
                  <a:rPr lang="en" sz="2400">
                    <a:solidFill>
                      <a:srgbClr val="FFFFFF"/>
                    </a:solidFill>
                    <a:latin typeface="Roboto"/>
                    <a:ea typeface="Roboto"/>
                    <a:cs typeface="Roboto"/>
                    <a:sym typeface="Roboto"/>
                  </a:rPr>
                  <a:t> </a:t>
                </a:r>
                <a:r>
                  <a:rPr lang="en" sz="2400">
                    <a:solidFill>
                      <a:srgbClr val="FFFFFF"/>
                    </a:solidFill>
                    <a:latin typeface="Roboto"/>
                    <a:ea typeface="Roboto"/>
                    <a:cs typeface="Roboto"/>
                    <a:sym typeface="Roboto"/>
                  </a:rPr>
                  <a:t>Deeply </a:t>
                </a:r>
                <a:r>
                  <a:rPr lang="en" sz="2400">
                    <a:solidFill>
                      <a:srgbClr val="FFFFFF"/>
                    </a:solidFill>
                    <a:latin typeface="Roboto"/>
                    <a:ea typeface="Roboto"/>
                    <a:cs typeface="Roboto"/>
                    <a:sym typeface="Roboto"/>
                  </a:rPr>
                  <a:t>unsettled</a:t>
                </a:r>
                <a:endParaRPr sz="2400">
                  <a:solidFill>
                    <a:srgbClr val="FFFFFF"/>
                  </a:solidFill>
                  <a:latin typeface="Roboto"/>
                  <a:ea typeface="Roboto"/>
                  <a:cs typeface="Roboto"/>
                  <a:sym typeface="Roboto"/>
                </a:endParaRPr>
              </a:p>
            </p:txBody>
          </p:sp>
        </p:grpSp>
        <p:grpSp>
          <p:nvGrpSpPr>
            <p:cNvPr id="101" name="Shape 101"/>
            <p:cNvGrpSpPr/>
            <p:nvPr/>
          </p:nvGrpSpPr>
          <p:grpSpPr>
            <a:xfrm>
              <a:off x="4481729" y="1022053"/>
              <a:ext cx="2744808" cy="2664963"/>
              <a:chOff x="4481729" y="1022053"/>
              <a:chExt cx="2744808" cy="2664963"/>
            </a:xfrm>
          </p:grpSpPr>
          <p:sp>
            <p:nvSpPr>
              <p:cNvPr id="102" name="Shape 102"/>
              <p:cNvSpPr/>
              <p:nvPr/>
            </p:nvSpPr>
            <p:spPr>
              <a:xfrm rot="-2700000">
                <a:off x="5085474" y="1278703"/>
                <a:ext cx="1617163" cy="2151664"/>
              </a:xfrm>
              <a:custGeom>
                <a:pathLst>
                  <a:path extrusionOk="0" h="332" w="250">
                    <a:moveTo>
                      <a:pt x="218" y="45"/>
                    </a:moveTo>
                    <a:cubicBezTo>
                      <a:pt x="218" y="175"/>
                      <a:pt x="123" y="282"/>
                      <a:pt x="0" y="303"/>
                    </a:cubicBezTo>
                    <a:cubicBezTo>
                      <a:pt x="5" y="313"/>
                      <a:pt x="11" y="323"/>
                      <a:pt x="18" y="332"/>
                    </a:cubicBezTo>
                    <a:cubicBezTo>
                      <a:pt x="150" y="304"/>
                      <a:pt x="250" y="186"/>
                      <a:pt x="250" y="45"/>
                    </a:cubicBezTo>
                    <a:cubicBezTo>
                      <a:pt x="250" y="30"/>
                      <a:pt x="248" y="15"/>
                      <a:pt x="246" y="0"/>
                    </a:cubicBezTo>
                    <a:cubicBezTo>
                      <a:pt x="237" y="6"/>
                      <a:pt x="226" y="12"/>
                      <a:pt x="216" y="18"/>
                    </a:cubicBezTo>
                    <a:cubicBezTo>
                      <a:pt x="217" y="27"/>
                      <a:pt x="218" y="36"/>
                      <a:pt x="218" y="45"/>
                    </a:cubicBezTo>
                    <a:close/>
                  </a:path>
                </a:pathLst>
              </a:custGeom>
              <a:solidFill>
                <a:srgbClr val="A1C3FA"/>
              </a:solidFill>
              <a:ln cap="flat" cmpd="sng" w="9525">
                <a:solidFill>
                  <a:srgbClr val="FFFFFF"/>
                </a:solidFill>
                <a:prstDash val="solid"/>
                <a:miter lim="8000"/>
                <a:headEnd len="sm" w="sm" type="none"/>
                <a:tailEnd len="sm" w="sm" type="none"/>
              </a:ln>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103" name="Shape 103"/>
              <p:cNvSpPr/>
              <p:nvPr/>
            </p:nvSpPr>
            <p:spPr>
              <a:xfrm rot="-2700000">
                <a:off x="4874704" y="1604373"/>
                <a:ext cx="1579339" cy="1765685"/>
              </a:xfrm>
              <a:custGeom>
                <a:pathLst>
                  <a:path extrusionOk="0" h="285" w="254">
                    <a:moveTo>
                      <a:pt x="53" y="133"/>
                    </a:moveTo>
                    <a:cubicBezTo>
                      <a:pt x="37" y="142"/>
                      <a:pt x="18" y="148"/>
                      <a:pt x="0" y="149"/>
                    </a:cubicBezTo>
                    <a:cubicBezTo>
                      <a:pt x="1" y="198"/>
                      <a:pt x="14" y="244"/>
                      <a:pt x="36" y="285"/>
                    </a:cubicBezTo>
                    <a:cubicBezTo>
                      <a:pt x="159" y="264"/>
                      <a:pt x="254" y="157"/>
                      <a:pt x="254" y="27"/>
                    </a:cubicBezTo>
                    <a:cubicBezTo>
                      <a:pt x="254" y="18"/>
                      <a:pt x="253" y="9"/>
                      <a:pt x="252" y="0"/>
                    </a:cubicBezTo>
                    <a:cubicBezTo>
                      <a:pt x="211" y="21"/>
                      <a:pt x="164" y="34"/>
                      <a:pt x="114" y="34"/>
                    </a:cubicBezTo>
                    <a:cubicBezTo>
                      <a:pt x="112" y="74"/>
                      <a:pt x="90" y="111"/>
                      <a:pt x="53" y="133"/>
                    </a:cubicBezTo>
                    <a:close/>
                  </a:path>
                </a:pathLst>
              </a:custGeom>
              <a:solidFill>
                <a:srgbClr val="0E65F0"/>
              </a:solidFill>
              <a:ln cap="flat" cmpd="sng" w="9525">
                <a:solidFill>
                  <a:srgbClr val="FFFFFF"/>
                </a:solidFill>
                <a:prstDash val="solid"/>
                <a:miter lim="8000"/>
                <a:headEnd len="sm" w="sm" type="none"/>
                <a:tailEnd len="sm" w="sm" type="none"/>
              </a:ln>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104" name="Shape 104"/>
              <p:cNvSpPr txBox="1"/>
              <p:nvPr/>
            </p:nvSpPr>
            <p:spPr>
              <a:xfrm rot="5400000">
                <a:off x="4960966" y="2290154"/>
                <a:ext cx="1496100" cy="563100"/>
              </a:xfrm>
              <a:prstGeom prst="rect">
                <a:avLst/>
              </a:prstGeom>
              <a:noFill/>
              <a:ln>
                <a:noFill/>
              </a:ln>
            </p:spPr>
            <p:txBody>
              <a:bodyPr anchorCtr="0" anchor="ctr" bIns="91425" lIns="91425" spcFirstLastPara="1" rIns="91425" wrap="square" tIns="91425">
                <a:noAutofit/>
              </a:bodyPr>
              <a:lstStyle/>
              <a:p>
                <a:pPr indent="0" lvl="0" marL="0" algn="ctr">
                  <a:spcBef>
                    <a:spcPts val="0"/>
                  </a:spcBef>
                  <a:spcAft>
                    <a:spcPts val="0"/>
                  </a:spcAft>
                  <a:buNone/>
                </a:pPr>
                <a:r>
                  <a:rPr lang="en" sz="2400">
                    <a:solidFill>
                      <a:srgbClr val="FFFFFF"/>
                    </a:solidFill>
                    <a:latin typeface="Roboto"/>
                    <a:ea typeface="Roboto"/>
                    <a:cs typeface="Roboto"/>
                    <a:sym typeface="Roboto"/>
                  </a:rPr>
                  <a:t>Reflective</a:t>
                </a:r>
                <a:endParaRPr sz="2400">
                  <a:solidFill>
                    <a:srgbClr val="FFFFFF"/>
                  </a:solidFill>
                  <a:latin typeface="Roboto"/>
                  <a:ea typeface="Roboto"/>
                  <a:cs typeface="Roboto"/>
                  <a:sym typeface="Roboto"/>
                </a:endParaRPr>
              </a:p>
            </p:txBody>
          </p:sp>
        </p:grpSp>
        <p:grpSp>
          <p:nvGrpSpPr>
            <p:cNvPr id="105" name="Shape 105"/>
            <p:cNvGrpSpPr/>
            <p:nvPr/>
          </p:nvGrpSpPr>
          <p:grpSpPr>
            <a:xfrm>
              <a:off x="3026172" y="-76686"/>
              <a:ext cx="2655026" cy="2740082"/>
              <a:chOff x="3026172" y="-76686"/>
              <a:chExt cx="2655026" cy="2740082"/>
            </a:xfrm>
          </p:grpSpPr>
          <p:sp>
            <p:nvSpPr>
              <p:cNvPr id="106" name="Shape 106"/>
              <p:cNvSpPr/>
              <p:nvPr/>
            </p:nvSpPr>
            <p:spPr>
              <a:xfrm rot="-2700000">
                <a:off x="3282650" y="444474"/>
                <a:ext cx="2142068" cy="1612705"/>
              </a:xfrm>
              <a:custGeom>
                <a:pathLst>
                  <a:path extrusionOk="0" h="249" w="331">
                    <a:moveTo>
                      <a:pt x="45" y="32"/>
                    </a:moveTo>
                    <a:cubicBezTo>
                      <a:pt x="174" y="32"/>
                      <a:pt x="281" y="126"/>
                      <a:pt x="302" y="249"/>
                    </a:cubicBezTo>
                    <a:cubicBezTo>
                      <a:pt x="312" y="244"/>
                      <a:pt x="322" y="238"/>
                      <a:pt x="331" y="231"/>
                    </a:cubicBezTo>
                    <a:cubicBezTo>
                      <a:pt x="303" y="99"/>
                      <a:pt x="186" y="0"/>
                      <a:pt x="45" y="0"/>
                    </a:cubicBezTo>
                    <a:cubicBezTo>
                      <a:pt x="29" y="0"/>
                      <a:pt x="14" y="1"/>
                      <a:pt x="0" y="3"/>
                    </a:cubicBezTo>
                    <a:cubicBezTo>
                      <a:pt x="6" y="13"/>
                      <a:pt x="12" y="23"/>
                      <a:pt x="17" y="33"/>
                    </a:cubicBezTo>
                    <a:cubicBezTo>
                      <a:pt x="26" y="32"/>
                      <a:pt x="36" y="32"/>
                      <a:pt x="45" y="32"/>
                    </a:cubicBezTo>
                    <a:close/>
                  </a:path>
                </a:pathLst>
              </a:custGeom>
              <a:solidFill>
                <a:srgbClr val="A1C3FA"/>
              </a:solidFill>
              <a:ln cap="flat" cmpd="sng" w="9525">
                <a:solidFill>
                  <a:srgbClr val="FFFFFF"/>
                </a:solidFill>
                <a:prstDash val="solid"/>
                <a:miter lim="8000"/>
                <a:headEnd len="sm" w="sm" type="none"/>
                <a:tailEnd len="sm" w="sm" type="none"/>
              </a:ln>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107" name="Shape 107"/>
              <p:cNvSpPr/>
              <p:nvPr/>
            </p:nvSpPr>
            <p:spPr>
              <a:xfrm rot="-2700000">
                <a:off x="3599956" y="695260"/>
                <a:ext cx="1767975" cy="1573496"/>
              </a:xfrm>
              <a:custGeom>
                <a:pathLst>
                  <a:path extrusionOk="0" h="253" w="285">
                    <a:moveTo>
                      <a:pt x="28" y="0"/>
                    </a:moveTo>
                    <a:cubicBezTo>
                      <a:pt x="19" y="0"/>
                      <a:pt x="9" y="0"/>
                      <a:pt x="0" y="1"/>
                    </a:cubicBezTo>
                    <a:cubicBezTo>
                      <a:pt x="22" y="43"/>
                      <a:pt x="34" y="90"/>
                      <a:pt x="35" y="140"/>
                    </a:cubicBezTo>
                    <a:cubicBezTo>
                      <a:pt x="74" y="142"/>
                      <a:pt x="112" y="163"/>
                      <a:pt x="133" y="200"/>
                    </a:cubicBezTo>
                    <a:cubicBezTo>
                      <a:pt x="143" y="217"/>
                      <a:pt x="148" y="235"/>
                      <a:pt x="149" y="253"/>
                    </a:cubicBezTo>
                    <a:cubicBezTo>
                      <a:pt x="198" y="252"/>
                      <a:pt x="244" y="239"/>
                      <a:pt x="285" y="217"/>
                    </a:cubicBezTo>
                    <a:cubicBezTo>
                      <a:pt x="264" y="94"/>
                      <a:pt x="157" y="0"/>
                      <a:pt x="28" y="0"/>
                    </a:cubicBezTo>
                    <a:close/>
                  </a:path>
                </a:pathLst>
              </a:custGeom>
              <a:solidFill>
                <a:srgbClr val="0944A1"/>
              </a:solidFill>
              <a:ln cap="flat" cmpd="sng" w="9525">
                <a:solidFill>
                  <a:srgbClr val="FFFFFF"/>
                </a:solidFill>
                <a:prstDash val="solid"/>
                <a:miter lim="8000"/>
                <a:headEnd len="sm" w="sm" type="none"/>
                <a:tailEnd len="sm" w="sm" type="none"/>
              </a:ln>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108" name="Shape 108"/>
              <p:cNvSpPr txBox="1"/>
              <p:nvPr/>
            </p:nvSpPr>
            <p:spPr>
              <a:xfrm>
                <a:off x="3823913" y="1153125"/>
                <a:ext cx="1496100" cy="563100"/>
              </a:xfrm>
              <a:prstGeom prst="rect">
                <a:avLst/>
              </a:prstGeom>
              <a:noFill/>
              <a:ln>
                <a:noFill/>
              </a:ln>
            </p:spPr>
            <p:txBody>
              <a:bodyPr anchorCtr="0" anchor="ctr" bIns="91425" lIns="91425" spcFirstLastPara="1" rIns="91425" wrap="square" tIns="91425">
                <a:noAutofit/>
              </a:bodyPr>
              <a:lstStyle/>
              <a:p>
                <a:pPr indent="0" lvl="0" marL="0" algn="ctr">
                  <a:spcBef>
                    <a:spcPts val="0"/>
                  </a:spcBef>
                  <a:spcAft>
                    <a:spcPts val="0"/>
                  </a:spcAft>
                  <a:buNone/>
                </a:pPr>
                <a:r>
                  <a:rPr lang="en" sz="2400">
                    <a:solidFill>
                      <a:srgbClr val="FFFFFF"/>
                    </a:solidFill>
                    <a:latin typeface="Roboto"/>
                    <a:ea typeface="Roboto"/>
                    <a:cs typeface="Roboto"/>
                    <a:sym typeface="Roboto"/>
                  </a:rPr>
                  <a:t>Thoughtful</a:t>
                </a:r>
                <a:endParaRPr sz="2400">
                  <a:solidFill>
                    <a:srgbClr val="FFFFFF"/>
                  </a:solidFill>
                  <a:latin typeface="Roboto"/>
                  <a:ea typeface="Roboto"/>
                  <a:cs typeface="Roboto"/>
                  <a:sym typeface="Roboto"/>
                </a:endParaRPr>
              </a:p>
            </p:txBody>
          </p:sp>
        </p:grpSp>
      </p:grpSp>
      <p:sp>
        <p:nvSpPr>
          <p:cNvPr id="109" name="Shape 109"/>
          <p:cNvSpPr txBox="1"/>
          <p:nvPr/>
        </p:nvSpPr>
        <p:spPr>
          <a:xfrm>
            <a:off x="6381875" y="1273850"/>
            <a:ext cx="2610900" cy="32289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sz="3000"/>
              <a:t>And maybe a chuckle along the way !</a:t>
            </a:r>
            <a:endParaRPr sz="3000"/>
          </a:p>
        </p:txBody>
      </p:sp>
      <p:pic>
        <p:nvPicPr>
          <p:cNvPr descr="Free Download : https://goo.gl/CENGvM" id="110" name="Shape 110" title="Laugh track sound effect">
            <a:hlinkClick r:id="rId3"/>
          </p:cNvPr>
          <p:cNvPicPr preferRelativeResize="0"/>
          <p:nvPr/>
        </p:nvPicPr>
        <p:blipFill>
          <a:blip r:embed="rId4">
            <a:alphaModFix/>
          </a:blip>
          <a:stretch>
            <a:fillRect/>
          </a:stretch>
        </p:blipFill>
        <p:spPr>
          <a:xfrm>
            <a:off x="311700" y="3513524"/>
            <a:ext cx="1723325" cy="12925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91"/>
                                        </p:tgtEl>
                                        <p:attrNameLst>
                                          <p:attrName>style.visibility</p:attrName>
                                        </p:attrNameLst>
                                      </p:cBhvr>
                                      <p:to>
                                        <p:strVal val="visible"/>
                                      </p:to>
                                    </p:set>
                                    <p:anim calcmode="lin" valueType="num">
                                      <p:cBhvr additive="base">
                                        <p:cTn dur="1000"/>
                                        <p:tgtEl>
                                          <p:spTgt spid="91"/>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09"/>
                                        </p:tgtEl>
                                        <p:attrNameLst>
                                          <p:attrName>style.visibility</p:attrName>
                                        </p:attrNameLst>
                                      </p:cBhvr>
                                      <p:to>
                                        <p:strVal val="visible"/>
                                      </p:to>
                                    </p:set>
                                    <p:anim calcmode="lin" valueType="num">
                                      <p:cBhvr additive="base">
                                        <p:cTn dur="1000"/>
                                        <p:tgtEl>
                                          <p:spTgt spid="109"/>
                                        </p:tgtEl>
                                        <p:attrNameLst>
                                          <p:attrName>ppt_y</p:attrName>
                                        </p:attrNameLst>
                                      </p:cBhvr>
                                      <p:tavLst>
                                        <p:tav fmla="" tm="0">
                                          <p:val>
                                            <p:strVal val="#ppt_y+1"/>
                                          </p:val>
                                        </p:tav>
                                        <p:tav fmla="" tm="100000">
                                          <p:val>
                                            <p:strVal val="#ppt_y"/>
                                          </p:val>
                                        </p:tav>
                                      </p:tavLst>
                                    </p:anim>
                                  </p:childTnLst>
                                </p:cTn>
                              </p:par>
                              <p:par>
                                <p:cTn fill="hold" nodeType="withEffect" presetClass="entr" presetID="10" presetSubtype="0">
                                  <p:stCondLst>
                                    <p:cond delay="0"/>
                                  </p:stCondLst>
                                  <p:childTnLst>
                                    <p:set>
                                      <p:cBhvr>
                                        <p:cTn dur="1" fill="hold">
                                          <p:stCondLst>
                                            <p:cond delay="0"/>
                                          </p:stCondLst>
                                        </p:cTn>
                                        <p:tgtEl>
                                          <p:spTgt spid="109"/>
                                        </p:tgtEl>
                                        <p:attrNameLst>
                                          <p:attrName>style.visibility</p:attrName>
                                        </p:attrNameLst>
                                      </p:cBhvr>
                                      <p:to>
                                        <p:strVal val="visible"/>
                                      </p:to>
                                    </p:set>
                                    <p:animEffect filter="fade" transition="in">
                                      <p:cBhvr>
                                        <p:cTn dur="1000"/>
                                        <p:tgtEl>
                                          <p:spTgt spid="10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Shape 115"/>
          <p:cNvSpPr txBox="1"/>
          <p:nvPr>
            <p:ph type="title"/>
          </p:nvPr>
        </p:nvSpPr>
        <p:spPr>
          <a:xfrm>
            <a:off x="0" y="372500"/>
            <a:ext cx="9144000" cy="7335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“Slideshow is the lowest form of humor” - CLARF (5/7/18 5pm)</a:t>
            </a:r>
            <a:endParaRPr/>
          </a:p>
        </p:txBody>
      </p:sp>
      <p:pic>
        <p:nvPicPr>
          <p:cNvPr id="116" name="Shape 116"/>
          <p:cNvPicPr preferRelativeResize="0"/>
          <p:nvPr/>
        </p:nvPicPr>
        <p:blipFill>
          <a:blip r:embed="rId3">
            <a:alphaModFix/>
          </a:blip>
          <a:stretch>
            <a:fillRect/>
          </a:stretch>
        </p:blipFill>
        <p:spPr>
          <a:xfrm>
            <a:off x="1995688" y="0"/>
            <a:ext cx="5152624" cy="5369476"/>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6"/>
                                        </p:tgtEl>
                                        <p:attrNameLst>
                                          <p:attrName>style.visibility</p:attrName>
                                        </p:attrNameLst>
                                      </p:cBhvr>
                                      <p:to>
                                        <p:strVal val="visible"/>
                                      </p:to>
                                    </p:set>
                                    <p:animEffect filter="fade" transition="in">
                                      <p:cBhvr>
                                        <p:cTn dur="1000"/>
                                        <p:tgtEl>
                                          <p:spTgt spid="11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6"/>
                                        </p:tgtEl>
                                        <p:attrNameLst>
                                          <p:attrName>style.visibility</p:attrName>
                                        </p:attrNameLst>
                                      </p:cBhvr>
                                      <p:to>
                                        <p:strVal val="visible"/>
                                      </p:to>
                                    </p:set>
                                    <p:animEffect filter="fade" transition="in">
                                      <p:cBhvr>
                                        <p:cTn dur="1000"/>
                                        <p:tgtEl>
                                          <p:spTgt spid="11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Shape 121"/>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Rapid Mix: High quality, gravity fed. </a:t>
            </a:r>
            <a:endParaRPr/>
          </a:p>
        </p:txBody>
      </p:sp>
      <p:sp>
        <p:nvSpPr>
          <p:cNvPr id="122" name="Shape 122"/>
          <p:cNvSpPr txBox="1"/>
          <p:nvPr>
            <p:ph idx="1" type="body"/>
          </p:nvPr>
        </p:nvSpPr>
        <p:spPr>
          <a:xfrm>
            <a:off x="311700" y="1468825"/>
            <a:ext cx="8520600" cy="12033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A skeleton walks into a bar. </a:t>
            </a:r>
            <a:endParaRPr/>
          </a:p>
          <a:p>
            <a:pPr indent="0" lvl="0" marL="0">
              <a:spcBef>
                <a:spcPts val="1600"/>
              </a:spcBef>
              <a:spcAft>
                <a:spcPts val="0"/>
              </a:spcAft>
              <a:buNone/>
            </a:pPr>
            <a:r>
              <a:rPr lang="en"/>
              <a:t>He says, can I have a beer and a mop. </a:t>
            </a:r>
            <a:endParaRPr/>
          </a:p>
          <a:p>
            <a:pPr indent="0" lvl="0" marL="0">
              <a:spcBef>
                <a:spcPts val="1600"/>
              </a:spcBef>
              <a:spcAft>
                <a:spcPts val="1600"/>
              </a:spcAft>
              <a:buNone/>
            </a:pPr>
            <a:r>
              <a:t/>
            </a:r>
            <a:endParaRPr/>
          </a:p>
        </p:txBody>
      </p:sp>
      <p:pic>
        <p:nvPicPr>
          <p:cNvPr id="123" name="Shape 123"/>
          <p:cNvPicPr preferRelativeResize="0"/>
          <p:nvPr/>
        </p:nvPicPr>
        <p:blipFill>
          <a:blip r:embed="rId3">
            <a:alphaModFix/>
          </a:blip>
          <a:stretch>
            <a:fillRect/>
          </a:stretch>
        </p:blipFill>
        <p:spPr>
          <a:xfrm>
            <a:off x="5592799" y="540950"/>
            <a:ext cx="3423151" cy="42491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123"/>
                                        </p:tgtEl>
                                        <p:attrNameLst>
                                          <p:attrName>style.visibility</p:attrName>
                                        </p:attrNameLst>
                                      </p:cBhvr>
                                      <p:to>
                                        <p:strVal val="visible"/>
                                      </p:to>
                                    </p:set>
                                    <p:anim calcmode="lin" valueType="num">
                                      <p:cBhvr additive="base">
                                        <p:cTn dur="1000"/>
                                        <p:tgtEl>
                                          <p:spTgt spid="123"/>
                                        </p:tgtEl>
                                        <p:attrNameLst>
                                          <p:attrName>ppt_w</p:attrName>
                                        </p:attrNameLst>
                                      </p:cBhvr>
                                      <p:tavLst>
                                        <p:tav fmla="" tm="0">
                                          <p:val>
                                            <p:strVal val="0"/>
                                          </p:val>
                                        </p:tav>
                                        <p:tav fmla="" tm="100000">
                                          <p:val>
                                            <p:strVal val="#ppt_w"/>
                                          </p:val>
                                        </p:tav>
                                      </p:tavLst>
                                    </p:anim>
                                    <p:anim calcmode="lin" valueType="num">
                                      <p:cBhvr additive="base">
                                        <p:cTn dur="1000"/>
                                        <p:tgtEl>
                                          <p:spTgt spid="123"/>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xit" presetID="2" presetSubtype="8">
                                  <p:stCondLst>
                                    <p:cond delay="0"/>
                                  </p:stCondLst>
                                  <p:childTnLst>
                                    <p:anim calcmode="lin" valueType="num">
                                      <p:cBhvr additive="base">
                                        <p:cTn dur="1000"/>
                                        <p:tgtEl>
                                          <p:spTgt spid="123"/>
                                        </p:tgtEl>
                                        <p:attrNameLst>
                                          <p:attrName>ppt_x</p:attrName>
                                        </p:attrNameLst>
                                      </p:cBhvr>
                                      <p:tavLst>
                                        <p:tav fmla="" tm="0">
                                          <p:val>
                                            <p:strVal val="#ppt_x"/>
                                          </p:val>
                                        </p:tav>
                                        <p:tav fmla="" tm="100000">
                                          <p:val>
                                            <p:strVal val="#ppt_x-1"/>
                                          </p:val>
                                        </p:tav>
                                      </p:tavLst>
                                    </p:anim>
                                    <p:set>
                                      <p:cBhvr>
                                        <p:cTn dur="1" fill="hold">
                                          <p:stCondLst>
                                            <p:cond delay="1000"/>
                                          </p:stCondLst>
                                        </p:cTn>
                                        <p:tgtEl>
                                          <p:spTgt spid="123"/>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Shape 128"/>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Rapid Mix: High quality, gravity fed. </a:t>
            </a:r>
            <a:endParaRPr/>
          </a:p>
        </p:txBody>
      </p:sp>
      <p:sp>
        <p:nvSpPr>
          <p:cNvPr id="129" name="Shape 129"/>
          <p:cNvSpPr txBox="1"/>
          <p:nvPr>
            <p:ph idx="1" type="body"/>
          </p:nvPr>
        </p:nvSpPr>
        <p:spPr>
          <a:xfrm>
            <a:off x="311700" y="1468825"/>
            <a:ext cx="4098600" cy="5175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Why was 6 afraid of 7?</a:t>
            </a:r>
            <a:r>
              <a:rPr lang="en"/>
              <a:t> </a:t>
            </a:r>
            <a:endParaRPr/>
          </a:p>
          <a:p>
            <a:pPr indent="0" lvl="0" marL="0" rtl="0">
              <a:spcBef>
                <a:spcPts val="1600"/>
              </a:spcBef>
              <a:spcAft>
                <a:spcPts val="1600"/>
              </a:spcAft>
              <a:buNone/>
            </a:pPr>
            <a:r>
              <a:t/>
            </a:r>
            <a:endParaRPr/>
          </a:p>
        </p:txBody>
      </p:sp>
      <p:sp>
        <p:nvSpPr>
          <p:cNvPr id="130" name="Shape 130"/>
          <p:cNvSpPr txBox="1"/>
          <p:nvPr>
            <p:ph idx="1" type="body"/>
          </p:nvPr>
        </p:nvSpPr>
        <p:spPr>
          <a:xfrm>
            <a:off x="4410300" y="2206600"/>
            <a:ext cx="4098600" cy="5175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Because 7 8 9. heheh</a:t>
            </a:r>
            <a:endParaRPr/>
          </a:p>
          <a:p>
            <a:pPr indent="0" lvl="0" marL="0" rtl="0">
              <a:spcBef>
                <a:spcPts val="1600"/>
              </a:spcBef>
              <a:spcAft>
                <a:spcPts val="1600"/>
              </a:spcAft>
              <a:buNone/>
            </a:pPr>
            <a:r>
              <a:t/>
            </a:r>
            <a:endParaRPr/>
          </a:p>
        </p:txBody>
      </p:sp>
      <p:sp>
        <p:nvSpPr>
          <p:cNvPr id="131" name="Shape 131"/>
          <p:cNvSpPr txBox="1"/>
          <p:nvPr>
            <p:ph idx="1" type="body"/>
          </p:nvPr>
        </p:nvSpPr>
        <p:spPr>
          <a:xfrm>
            <a:off x="238125" y="2152000"/>
            <a:ext cx="4098600" cy="5175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How much does it cost a pirate to get their ears pierceD?</a:t>
            </a:r>
            <a:endParaRPr/>
          </a:p>
          <a:p>
            <a:pPr indent="0" lvl="0" marL="0" rtl="0">
              <a:spcBef>
                <a:spcPts val="1600"/>
              </a:spcBef>
              <a:spcAft>
                <a:spcPts val="1600"/>
              </a:spcAft>
              <a:buNone/>
            </a:pPr>
            <a:r>
              <a:t/>
            </a:r>
            <a:endParaRPr/>
          </a:p>
        </p:txBody>
      </p:sp>
      <p:sp>
        <p:nvSpPr>
          <p:cNvPr id="132" name="Shape 132"/>
          <p:cNvSpPr txBox="1"/>
          <p:nvPr>
            <p:ph idx="1" type="body"/>
          </p:nvPr>
        </p:nvSpPr>
        <p:spPr>
          <a:xfrm>
            <a:off x="4032350" y="1397550"/>
            <a:ext cx="4098600" cy="5175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A </a:t>
            </a:r>
            <a:r>
              <a:rPr lang="en"/>
              <a:t>buccaneer</a:t>
            </a:r>
            <a:r>
              <a:rPr lang="en"/>
              <a:t>!</a:t>
            </a:r>
            <a:endParaRPr/>
          </a:p>
          <a:p>
            <a:pPr indent="0" lvl="0" marL="0" rtl="0">
              <a:spcBef>
                <a:spcPts val="1600"/>
              </a:spcBef>
              <a:spcAft>
                <a:spcPts val="1600"/>
              </a:spcAft>
              <a:buNone/>
            </a:pPr>
            <a:r>
              <a:t/>
            </a:r>
            <a:endParaRPr/>
          </a:p>
        </p:txBody>
      </p:sp>
      <p:sp>
        <p:nvSpPr>
          <p:cNvPr id="133" name="Shape 133"/>
          <p:cNvSpPr txBox="1"/>
          <p:nvPr>
            <p:ph idx="1" type="body"/>
          </p:nvPr>
        </p:nvSpPr>
        <p:spPr>
          <a:xfrm>
            <a:off x="980425" y="3296325"/>
            <a:ext cx="4098600" cy="5175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What did one volcano say to the other?</a:t>
            </a:r>
            <a:endParaRPr/>
          </a:p>
          <a:p>
            <a:pPr indent="0" lvl="0" marL="0" rtl="0">
              <a:spcBef>
                <a:spcPts val="1600"/>
              </a:spcBef>
              <a:spcAft>
                <a:spcPts val="1600"/>
              </a:spcAft>
              <a:buNone/>
            </a:pPr>
            <a:r>
              <a:t/>
            </a:r>
            <a:endParaRPr/>
          </a:p>
        </p:txBody>
      </p:sp>
      <p:sp>
        <p:nvSpPr>
          <p:cNvPr id="134" name="Shape 134"/>
          <p:cNvSpPr txBox="1"/>
          <p:nvPr>
            <p:ph idx="1" type="body"/>
          </p:nvPr>
        </p:nvSpPr>
        <p:spPr>
          <a:xfrm>
            <a:off x="4100675" y="2835175"/>
            <a:ext cx="4098600" cy="5175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I lava you.</a:t>
            </a:r>
            <a:endParaRPr/>
          </a:p>
          <a:p>
            <a:pPr indent="0" lvl="0" marL="0" rtl="0">
              <a:spcBef>
                <a:spcPts val="1600"/>
              </a:spcBef>
              <a:spcAft>
                <a:spcPts val="1600"/>
              </a:spcAft>
              <a:buNone/>
            </a:pPr>
            <a:r>
              <a:t/>
            </a:r>
            <a:endParaRPr/>
          </a:p>
        </p:txBody>
      </p:sp>
      <p:sp>
        <p:nvSpPr>
          <p:cNvPr id="135" name="Shape 135"/>
          <p:cNvSpPr txBox="1"/>
          <p:nvPr>
            <p:ph idx="1" type="body"/>
          </p:nvPr>
        </p:nvSpPr>
        <p:spPr>
          <a:xfrm>
            <a:off x="1770000" y="4201525"/>
            <a:ext cx="4098600" cy="5175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How do we know the ocean is friendly?</a:t>
            </a:r>
            <a:endParaRPr/>
          </a:p>
          <a:p>
            <a:pPr indent="0" lvl="0" marL="0" rtl="0">
              <a:spcBef>
                <a:spcPts val="1600"/>
              </a:spcBef>
              <a:spcAft>
                <a:spcPts val="1600"/>
              </a:spcAft>
              <a:buNone/>
            </a:pPr>
            <a:r>
              <a:t/>
            </a:r>
            <a:endParaRPr/>
          </a:p>
        </p:txBody>
      </p:sp>
      <p:sp>
        <p:nvSpPr>
          <p:cNvPr id="136" name="Shape 136"/>
          <p:cNvSpPr txBox="1"/>
          <p:nvPr>
            <p:ph idx="1" type="body"/>
          </p:nvPr>
        </p:nvSpPr>
        <p:spPr>
          <a:xfrm>
            <a:off x="4251750" y="3673375"/>
            <a:ext cx="4098600" cy="5175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It waves!</a:t>
            </a:r>
            <a:endParaRPr/>
          </a:p>
          <a:p>
            <a:pPr indent="0" lvl="0" marL="0" rtl="0">
              <a:spcBef>
                <a:spcPts val="1600"/>
              </a:spcBef>
              <a:spcAft>
                <a:spcPts val="160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129"/>
                                        </p:tgtEl>
                                        <p:attrNameLst>
                                          <p:attrName>style.visibility</p:attrName>
                                        </p:attrNameLst>
                                      </p:cBhvr>
                                      <p:to>
                                        <p:strVal val="visible"/>
                                      </p:to>
                                    </p:set>
                                    <p:anim calcmode="lin" valueType="num">
                                      <p:cBhvr additive="base">
                                        <p:cTn dur="1000"/>
                                        <p:tgtEl>
                                          <p:spTgt spid="129"/>
                                        </p:tgtEl>
                                        <p:attrNameLst>
                                          <p:attrName>ppt_w</p:attrName>
                                        </p:attrNameLst>
                                      </p:cBhvr>
                                      <p:tavLst>
                                        <p:tav fmla="" tm="0">
                                          <p:val>
                                            <p:strVal val="0"/>
                                          </p:val>
                                        </p:tav>
                                        <p:tav fmla="" tm="100000">
                                          <p:val>
                                            <p:strVal val="#ppt_w"/>
                                          </p:val>
                                        </p:tav>
                                      </p:tavLst>
                                    </p:anim>
                                    <p:anim calcmode="lin" valueType="num">
                                      <p:cBhvr additive="base">
                                        <p:cTn dur="1000"/>
                                        <p:tgtEl>
                                          <p:spTgt spid="129"/>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1">
                                  <p:stCondLst>
                                    <p:cond delay="0"/>
                                  </p:stCondLst>
                                  <p:childTnLst>
                                    <p:set>
                                      <p:cBhvr>
                                        <p:cTn dur="1" fill="hold">
                                          <p:stCondLst>
                                            <p:cond delay="0"/>
                                          </p:stCondLst>
                                        </p:cTn>
                                        <p:tgtEl>
                                          <p:spTgt spid="134"/>
                                        </p:tgtEl>
                                        <p:attrNameLst>
                                          <p:attrName>style.visibility</p:attrName>
                                        </p:attrNameLst>
                                      </p:cBhvr>
                                      <p:to>
                                        <p:strVal val="visible"/>
                                      </p:to>
                                    </p:set>
                                    <p:anim calcmode="lin" valueType="num">
                                      <p:cBhvr additive="base">
                                        <p:cTn dur="1000"/>
                                        <p:tgtEl>
                                          <p:spTgt spid="134"/>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1">
                                  <p:stCondLst>
                                    <p:cond delay="0"/>
                                  </p:stCondLst>
                                  <p:childTnLst>
                                    <p:set>
                                      <p:cBhvr>
                                        <p:cTn dur="1" fill="hold">
                                          <p:stCondLst>
                                            <p:cond delay="0"/>
                                          </p:stCondLst>
                                        </p:cTn>
                                        <p:tgtEl>
                                          <p:spTgt spid="133"/>
                                        </p:tgtEl>
                                        <p:attrNameLst>
                                          <p:attrName>style.visibility</p:attrName>
                                        </p:attrNameLst>
                                      </p:cBhvr>
                                      <p:to>
                                        <p:strVal val="visible"/>
                                      </p:to>
                                    </p:set>
                                    <p:anim calcmode="lin" valueType="num">
                                      <p:cBhvr additive="base">
                                        <p:cTn dur="1000"/>
                                        <p:tgtEl>
                                          <p:spTgt spid="133"/>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0"/>
                                        </p:tgtEl>
                                        <p:attrNameLst>
                                          <p:attrName>style.visibility</p:attrName>
                                        </p:attrNameLst>
                                      </p:cBhvr>
                                      <p:to>
                                        <p:strVal val="visible"/>
                                      </p:to>
                                    </p:set>
                                    <p:animEffect filter="fade" transition="in">
                                      <p:cBhvr>
                                        <p:cTn dur="1000"/>
                                        <p:tgtEl>
                                          <p:spTgt spid="13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31"/>
                                        </p:tgtEl>
                                        <p:attrNameLst>
                                          <p:attrName>style.visibility</p:attrName>
                                        </p:attrNameLst>
                                      </p:cBhvr>
                                      <p:to>
                                        <p:strVal val="visible"/>
                                      </p:to>
                                    </p:set>
                                    <p:anim calcmode="lin" valueType="num">
                                      <p:cBhvr additive="base">
                                        <p:cTn dur="1000"/>
                                        <p:tgtEl>
                                          <p:spTgt spid="131"/>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136"/>
                                        </p:tgtEl>
                                        <p:attrNameLst>
                                          <p:attrName>style.visibility</p:attrName>
                                        </p:attrNameLst>
                                      </p:cBhvr>
                                      <p:to>
                                        <p:strVal val="visible"/>
                                      </p:to>
                                    </p:set>
                                    <p:anim calcmode="lin" valueType="num">
                                      <p:cBhvr additive="base">
                                        <p:cTn dur="1000"/>
                                        <p:tgtEl>
                                          <p:spTgt spid="136"/>
                                        </p:tgtEl>
                                        <p:attrNameLst>
                                          <p:attrName>ppt_w</p:attrName>
                                        </p:attrNameLst>
                                      </p:cBhvr>
                                      <p:tavLst>
                                        <p:tav fmla="" tm="0">
                                          <p:val>
                                            <p:strVal val="0"/>
                                          </p:val>
                                        </p:tav>
                                        <p:tav fmla="" tm="100000">
                                          <p:val>
                                            <p:strVal val="#ppt_w"/>
                                          </p:val>
                                        </p:tav>
                                      </p:tavLst>
                                    </p:anim>
                                    <p:anim calcmode="lin" valueType="num">
                                      <p:cBhvr additive="base">
                                        <p:cTn dur="1000"/>
                                        <p:tgtEl>
                                          <p:spTgt spid="136"/>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35"/>
                                        </p:tgtEl>
                                        <p:attrNameLst>
                                          <p:attrName>style.visibility</p:attrName>
                                        </p:attrNameLst>
                                      </p:cBhvr>
                                      <p:to>
                                        <p:strVal val="visible"/>
                                      </p:to>
                                    </p:set>
                                    <p:anim calcmode="lin" valueType="num">
                                      <p:cBhvr additive="base">
                                        <p:cTn dur="1000"/>
                                        <p:tgtEl>
                                          <p:spTgt spid="135"/>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32"/>
                                        </p:tgtEl>
                                        <p:attrNameLst>
                                          <p:attrName>style.visibility</p:attrName>
                                        </p:attrNameLst>
                                      </p:cBhvr>
                                      <p:to>
                                        <p:strVal val="visible"/>
                                      </p:to>
                                    </p:set>
                                    <p:anim calcmode="lin" valueType="num">
                                      <p:cBhvr additive="base">
                                        <p:cTn dur="1000"/>
                                        <p:tgtEl>
                                          <p:spTgt spid="132"/>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dern Writer">
  <a:themeElements>
    <a:clrScheme name="Modern Writer">
      <a:dk1>
        <a:srgbClr val="E91D63"/>
      </a:dk1>
      <a:lt1>
        <a:srgbClr val="FFFFFF"/>
      </a:lt1>
      <a:dk2>
        <a:srgbClr val="424242"/>
      </a:dk2>
      <a:lt2>
        <a:srgbClr val="999999"/>
      </a:lt2>
      <a:accent1>
        <a:srgbClr val="607D8B"/>
      </a:accent1>
      <a:accent2>
        <a:srgbClr val="673AB7"/>
      </a:accent2>
      <a:accent3>
        <a:srgbClr val="9C26B0"/>
      </a:accent3>
      <a:accent4>
        <a:srgbClr val="0090AC"/>
      </a:accent4>
      <a:accent5>
        <a:srgbClr val="01AFD1"/>
      </a:accent5>
      <a:accent6>
        <a:srgbClr val="F8E71C"/>
      </a:accent6>
      <a:hlink>
        <a:srgbClr val="01AFD1"/>
      </a:hlink>
      <a:folHlink>
        <a:srgbClr val="01AFD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