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gcc_181203_unlimited_1Mqueue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bbr_181203_50kBps_1Mqueue.txt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gcc_181203_unlimited_1Mqueu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gcc_181203_380kBps.tx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bbr_181203_380kBps.tx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gcc_181203_200kBp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bbr_181203_200kBps.txt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gcc_181203_100kBps_1Mqueu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bbr_181203_100kBps_1Mqueue.txt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39033;&#30446;\180810_webrtc_&#32593;&#32476;\razor_181130\razor\sim_test\sim_sender\gcc_181203_50kBps_1Mqueue.txt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</a:t>
            </a:r>
            <a:r>
              <a:rPr lang="zh-CN" altLang="en-US" sz="1200"/>
              <a:t>带宽无限制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gcc_181203_unlimited_1Mqueue!$A$1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gcc_181203_unlimited_1Mqueue!$A$2:$A$802</c:f>
              <c:numCache>
                <c:formatCode>General</c:formatCode>
                <c:ptCount val="801"/>
                <c:pt idx="0">
                  <c:v>139</c:v>
                </c:pt>
                <c:pt idx="1">
                  <c:v>161</c:v>
                </c:pt>
                <c:pt idx="2">
                  <c:v>167</c:v>
                </c:pt>
                <c:pt idx="3">
                  <c:v>194</c:v>
                </c:pt>
                <c:pt idx="4">
                  <c:v>206</c:v>
                </c:pt>
                <c:pt idx="5">
                  <c:v>210</c:v>
                </c:pt>
                <c:pt idx="6">
                  <c:v>210</c:v>
                </c:pt>
                <c:pt idx="7">
                  <c:v>244</c:v>
                </c:pt>
                <c:pt idx="8">
                  <c:v>254</c:v>
                </c:pt>
                <c:pt idx="9">
                  <c:v>303</c:v>
                </c:pt>
                <c:pt idx="10">
                  <c:v>319</c:v>
                </c:pt>
                <c:pt idx="11">
                  <c:v>350</c:v>
                </c:pt>
                <c:pt idx="12">
                  <c:v>376</c:v>
                </c:pt>
                <c:pt idx="13">
                  <c:v>361</c:v>
                </c:pt>
                <c:pt idx="14">
                  <c:v>385</c:v>
                </c:pt>
                <c:pt idx="15">
                  <c:v>391</c:v>
                </c:pt>
                <c:pt idx="16">
                  <c:v>370</c:v>
                </c:pt>
                <c:pt idx="17">
                  <c:v>387</c:v>
                </c:pt>
                <c:pt idx="18">
                  <c:v>360</c:v>
                </c:pt>
                <c:pt idx="19">
                  <c:v>381</c:v>
                </c:pt>
                <c:pt idx="20">
                  <c:v>380</c:v>
                </c:pt>
                <c:pt idx="21">
                  <c:v>378</c:v>
                </c:pt>
                <c:pt idx="22">
                  <c:v>400</c:v>
                </c:pt>
                <c:pt idx="23">
                  <c:v>365</c:v>
                </c:pt>
                <c:pt idx="24">
                  <c:v>394</c:v>
                </c:pt>
                <c:pt idx="25">
                  <c:v>368</c:v>
                </c:pt>
                <c:pt idx="26">
                  <c:v>372</c:v>
                </c:pt>
                <c:pt idx="27">
                  <c:v>389</c:v>
                </c:pt>
                <c:pt idx="28">
                  <c:v>384</c:v>
                </c:pt>
                <c:pt idx="29">
                  <c:v>379</c:v>
                </c:pt>
                <c:pt idx="30">
                  <c:v>379</c:v>
                </c:pt>
                <c:pt idx="31">
                  <c:v>386</c:v>
                </c:pt>
                <c:pt idx="32">
                  <c:v>368</c:v>
                </c:pt>
                <c:pt idx="33">
                  <c:v>382</c:v>
                </c:pt>
                <c:pt idx="34">
                  <c:v>388</c:v>
                </c:pt>
                <c:pt idx="35">
                  <c:v>364</c:v>
                </c:pt>
                <c:pt idx="36">
                  <c:v>385</c:v>
                </c:pt>
                <c:pt idx="37">
                  <c:v>388</c:v>
                </c:pt>
                <c:pt idx="38">
                  <c:v>372</c:v>
                </c:pt>
                <c:pt idx="39">
                  <c:v>363</c:v>
                </c:pt>
                <c:pt idx="40">
                  <c:v>399</c:v>
                </c:pt>
                <c:pt idx="41">
                  <c:v>366</c:v>
                </c:pt>
                <c:pt idx="42">
                  <c:v>396</c:v>
                </c:pt>
                <c:pt idx="43">
                  <c:v>362</c:v>
                </c:pt>
                <c:pt idx="44">
                  <c:v>383</c:v>
                </c:pt>
                <c:pt idx="45">
                  <c:v>385</c:v>
                </c:pt>
                <c:pt idx="46">
                  <c:v>371</c:v>
                </c:pt>
                <c:pt idx="47">
                  <c:v>383</c:v>
                </c:pt>
                <c:pt idx="48">
                  <c:v>386</c:v>
                </c:pt>
                <c:pt idx="49">
                  <c:v>367</c:v>
                </c:pt>
                <c:pt idx="50">
                  <c:v>386</c:v>
                </c:pt>
                <c:pt idx="51">
                  <c:v>389</c:v>
                </c:pt>
                <c:pt idx="52">
                  <c:v>378</c:v>
                </c:pt>
                <c:pt idx="53">
                  <c:v>372</c:v>
                </c:pt>
                <c:pt idx="54">
                  <c:v>391</c:v>
                </c:pt>
                <c:pt idx="55">
                  <c:v>364</c:v>
                </c:pt>
                <c:pt idx="56">
                  <c:v>390</c:v>
                </c:pt>
                <c:pt idx="57">
                  <c:v>384</c:v>
                </c:pt>
                <c:pt idx="58">
                  <c:v>369</c:v>
                </c:pt>
                <c:pt idx="59">
                  <c:v>392</c:v>
                </c:pt>
                <c:pt idx="60">
                  <c:v>372</c:v>
                </c:pt>
                <c:pt idx="61">
                  <c:v>387</c:v>
                </c:pt>
                <c:pt idx="62">
                  <c:v>371</c:v>
                </c:pt>
                <c:pt idx="63">
                  <c:v>373</c:v>
                </c:pt>
                <c:pt idx="64">
                  <c:v>378</c:v>
                </c:pt>
                <c:pt idx="65">
                  <c:v>382</c:v>
                </c:pt>
                <c:pt idx="66">
                  <c:v>379</c:v>
                </c:pt>
                <c:pt idx="67">
                  <c:v>376</c:v>
                </c:pt>
                <c:pt idx="68">
                  <c:v>381</c:v>
                </c:pt>
                <c:pt idx="69">
                  <c:v>393</c:v>
                </c:pt>
                <c:pt idx="70">
                  <c:v>381</c:v>
                </c:pt>
                <c:pt idx="71">
                  <c:v>368</c:v>
                </c:pt>
                <c:pt idx="72">
                  <c:v>386</c:v>
                </c:pt>
                <c:pt idx="73">
                  <c:v>387</c:v>
                </c:pt>
                <c:pt idx="74">
                  <c:v>367</c:v>
                </c:pt>
                <c:pt idx="75">
                  <c:v>391</c:v>
                </c:pt>
                <c:pt idx="76">
                  <c:v>372</c:v>
                </c:pt>
                <c:pt idx="77">
                  <c:v>380</c:v>
                </c:pt>
                <c:pt idx="78">
                  <c:v>371</c:v>
                </c:pt>
                <c:pt idx="79">
                  <c:v>380</c:v>
                </c:pt>
                <c:pt idx="80">
                  <c:v>379</c:v>
                </c:pt>
                <c:pt idx="81">
                  <c:v>372</c:v>
                </c:pt>
                <c:pt idx="82">
                  <c:v>382</c:v>
                </c:pt>
                <c:pt idx="83">
                  <c:v>389</c:v>
                </c:pt>
                <c:pt idx="84">
                  <c:v>388</c:v>
                </c:pt>
                <c:pt idx="85">
                  <c:v>371</c:v>
                </c:pt>
                <c:pt idx="86">
                  <c:v>388</c:v>
                </c:pt>
                <c:pt idx="87">
                  <c:v>368</c:v>
                </c:pt>
                <c:pt idx="88">
                  <c:v>366</c:v>
                </c:pt>
                <c:pt idx="89">
                  <c:v>387</c:v>
                </c:pt>
                <c:pt idx="90">
                  <c:v>377</c:v>
                </c:pt>
                <c:pt idx="91">
                  <c:v>394</c:v>
                </c:pt>
                <c:pt idx="92">
                  <c:v>375</c:v>
                </c:pt>
                <c:pt idx="93">
                  <c:v>370</c:v>
                </c:pt>
                <c:pt idx="94">
                  <c:v>397</c:v>
                </c:pt>
                <c:pt idx="95">
                  <c:v>373</c:v>
                </c:pt>
                <c:pt idx="96">
                  <c:v>373</c:v>
                </c:pt>
                <c:pt idx="97">
                  <c:v>387</c:v>
                </c:pt>
                <c:pt idx="98">
                  <c:v>380</c:v>
                </c:pt>
                <c:pt idx="99">
                  <c:v>384</c:v>
                </c:pt>
                <c:pt idx="100">
                  <c:v>361</c:v>
                </c:pt>
                <c:pt idx="101">
                  <c:v>387</c:v>
                </c:pt>
                <c:pt idx="102">
                  <c:v>375</c:v>
                </c:pt>
                <c:pt idx="103">
                  <c:v>382</c:v>
                </c:pt>
                <c:pt idx="104">
                  <c:v>382</c:v>
                </c:pt>
                <c:pt idx="105">
                  <c:v>387</c:v>
                </c:pt>
                <c:pt idx="106">
                  <c:v>379</c:v>
                </c:pt>
                <c:pt idx="107">
                  <c:v>366</c:v>
                </c:pt>
                <c:pt idx="108">
                  <c:v>388</c:v>
                </c:pt>
                <c:pt idx="109">
                  <c:v>366</c:v>
                </c:pt>
                <c:pt idx="110">
                  <c:v>388</c:v>
                </c:pt>
                <c:pt idx="111">
                  <c:v>392</c:v>
                </c:pt>
                <c:pt idx="112">
                  <c:v>361</c:v>
                </c:pt>
                <c:pt idx="113">
                  <c:v>390</c:v>
                </c:pt>
                <c:pt idx="114">
                  <c:v>374</c:v>
                </c:pt>
                <c:pt idx="115">
                  <c:v>392</c:v>
                </c:pt>
                <c:pt idx="116">
                  <c:v>358</c:v>
                </c:pt>
                <c:pt idx="117">
                  <c:v>382</c:v>
                </c:pt>
                <c:pt idx="118">
                  <c:v>390</c:v>
                </c:pt>
                <c:pt idx="119">
                  <c:v>381</c:v>
                </c:pt>
                <c:pt idx="120">
                  <c:v>375</c:v>
                </c:pt>
                <c:pt idx="121">
                  <c:v>367</c:v>
                </c:pt>
                <c:pt idx="122">
                  <c:v>394</c:v>
                </c:pt>
                <c:pt idx="123">
                  <c:v>371</c:v>
                </c:pt>
                <c:pt idx="124">
                  <c:v>384</c:v>
                </c:pt>
                <c:pt idx="125">
                  <c:v>379</c:v>
                </c:pt>
                <c:pt idx="126">
                  <c:v>375</c:v>
                </c:pt>
                <c:pt idx="127">
                  <c:v>380</c:v>
                </c:pt>
                <c:pt idx="128">
                  <c:v>386</c:v>
                </c:pt>
                <c:pt idx="129">
                  <c:v>366</c:v>
                </c:pt>
                <c:pt idx="130">
                  <c:v>379</c:v>
                </c:pt>
                <c:pt idx="131">
                  <c:v>392</c:v>
                </c:pt>
                <c:pt idx="132">
                  <c:v>367</c:v>
                </c:pt>
                <c:pt idx="133">
                  <c:v>395</c:v>
                </c:pt>
                <c:pt idx="134">
                  <c:v>383</c:v>
                </c:pt>
                <c:pt idx="135">
                  <c:v>368</c:v>
                </c:pt>
                <c:pt idx="136">
                  <c:v>368</c:v>
                </c:pt>
                <c:pt idx="137">
                  <c:v>393</c:v>
                </c:pt>
                <c:pt idx="138">
                  <c:v>370</c:v>
                </c:pt>
                <c:pt idx="139">
                  <c:v>390</c:v>
                </c:pt>
                <c:pt idx="140">
                  <c:v>371</c:v>
                </c:pt>
                <c:pt idx="141">
                  <c:v>394</c:v>
                </c:pt>
                <c:pt idx="142">
                  <c:v>364</c:v>
                </c:pt>
                <c:pt idx="143">
                  <c:v>392</c:v>
                </c:pt>
                <c:pt idx="144">
                  <c:v>382</c:v>
                </c:pt>
                <c:pt idx="145">
                  <c:v>371</c:v>
                </c:pt>
                <c:pt idx="146">
                  <c:v>385</c:v>
                </c:pt>
                <c:pt idx="147">
                  <c:v>385</c:v>
                </c:pt>
                <c:pt idx="148">
                  <c:v>359</c:v>
                </c:pt>
                <c:pt idx="149">
                  <c:v>384</c:v>
                </c:pt>
                <c:pt idx="150">
                  <c:v>388</c:v>
                </c:pt>
                <c:pt idx="151">
                  <c:v>380</c:v>
                </c:pt>
                <c:pt idx="152">
                  <c:v>366</c:v>
                </c:pt>
                <c:pt idx="153">
                  <c:v>388</c:v>
                </c:pt>
                <c:pt idx="154">
                  <c:v>391</c:v>
                </c:pt>
                <c:pt idx="155">
                  <c:v>371</c:v>
                </c:pt>
                <c:pt idx="156">
                  <c:v>384</c:v>
                </c:pt>
                <c:pt idx="157">
                  <c:v>372</c:v>
                </c:pt>
                <c:pt idx="158">
                  <c:v>386</c:v>
                </c:pt>
                <c:pt idx="159">
                  <c:v>386</c:v>
                </c:pt>
                <c:pt idx="160">
                  <c:v>367</c:v>
                </c:pt>
                <c:pt idx="161">
                  <c:v>372</c:v>
                </c:pt>
                <c:pt idx="162">
                  <c:v>399</c:v>
                </c:pt>
                <c:pt idx="163">
                  <c:v>362</c:v>
                </c:pt>
                <c:pt idx="164">
                  <c:v>394</c:v>
                </c:pt>
                <c:pt idx="165">
                  <c:v>371</c:v>
                </c:pt>
                <c:pt idx="166">
                  <c:v>392</c:v>
                </c:pt>
                <c:pt idx="167">
                  <c:v>363</c:v>
                </c:pt>
                <c:pt idx="168">
                  <c:v>376</c:v>
                </c:pt>
                <c:pt idx="169">
                  <c:v>378</c:v>
                </c:pt>
                <c:pt idx="170">
                  <c:v>396</c:v>
                </c:pt>
                <c:pt idx="171">
                  <c:v>368</c:v>
                </c:pt>
                <c:pt idx="172">
                  <c:v>395</c:v>
                </c:pt>
                <c:pt idx="173">
                  <c:v>365</c:v>
                </c:pt>
                <c:pt idx="174">
                  <c:v>395</c:v>
                </c:pt>
                <c:pt idx="175">
                  <c:v>368</c:v>
                </c:pt>
                <c:pt idx="176">
                  <c:v>372</c:v>
                </c:pt>
                <c:pt idx="177">
                  <c:v>387</c:v>
                </c:pt>
                <c:pt idx="178">
                  <c:v>389</c:v>
                </c:pt>
                <c:pt idx="179">
                  <c:v>373</c:v>
                </c:pt>
                <c:pt idx="180">
                  <c:v>370</c:v>
                </c:pt>
                <c:pt idx="181">
                  <c:v>394</c:v>
                </c:pt>
                <c:pt idx="182">
                  <c:v>367</c:v>
                </c:pt>
                <c:pt idx="183">
                  <c:v>394</c:v>
                </c:pt>
                <c:pt idx="184">
                  <c:v>372</c:v>
                </c:pt>
                <c:pt idx="185">
                  <c:v>383</c:v>
                </c:pt>
                <c:pt idx="186">
                  <c:v>369</c:v>
                </c:pt>
                <c:pt idx="187">
                  <c:v>391</c:v>
                </c:pt>
                <c:pt idx="188">
                  <c:v>371</c:v>
                </c:pt>
                <c:pt idx="189">
                  <c:v>369</c:v>
                </c:pt>
                <c:pt idx="190">
                  <c:v>386</c:v>
                </c:pt>
                <c:pt idx="191">
                  <c:v>386</c:v>
                </c:pt>
                <c:pt idx="192">
                  <c:v>386</c:v>
                </c:pt>
                <c:pt idx="193">
                  <c:v>364</c:v>
                </c:pt>
                <c:pt idx="194">
                  <c:v>389</c:v>
                </c:pt>
                <c:pt idx="195">
                  <c:v>366</c:v>
                </c:pt>
                <c:pt idx="196">
                  <c:v>384</c:v>
                </c:pt>
                <c:pt idx="197">
                  <c:v>383</c:v>
                </c:pt>
                <c:pt idx="198">
                  <c:v>390</c:v>
                </c:pt>
                <c:pt idx="199">
                  <c:v>364</c:v>
                </c:pt>
                <c:pt idx="200">
                  <c:v>385</c:v>
                </c:pt>
                <c:pt idx="201">
                  <c:v>379</c:v>
                </c:pt>
                <c:pt idx="202">
                  <c:v>383</c:v>
                </c:pt>
                <c:pt idx="203">
                  <c:v>370</c:v>
                </c:pt>
                <c:pt idx="204">
                  <c:v>388</c:v>
                </c:pt>
                <c:pt idx="205">
                  <c:v>375</c:v>
                </c:pt>
                <c:pt idx="206">
                  <c:v>388</c:v>
                </c:pt>
                <c:pt idx="207">
                  <c:v>369</c:v>
                </c:pt>
                <c:pt idx="208">
                  <c:v>391</c:v>
                </c:pt>
                <c:pt idx="209">
                  <c:v>368</c:v>
                </c:pt>
                <c:pt idx="210">
                  <c:v>389</c:v>
                </c:pt>
                <c:pt idx="211">
                  <c:v>386</c:v>
                </c:pt>
                <c:pt idx="212">
                  <c:v>376</c:v>
                </c:pt>
                <c:pt idx="213">
                  <c:v>368</c:v>
                </c:pt>
                <c:pt idx="214">
                  <c:v>383</c:v>
                </c:pt>
                <c:pt idx="215">
                  <c:v>391</c:v>
                </c:pt>
                <c:pt idx="216">
                  <c:v>363</c:v>
                </c:pt>
                <c:pt idx="217">
                  <c:v>389</c:v>
                </c:pt>
                <c:pt idx="218">
                  <c:v>381</c:v>
                </c:pt>
                <c:pt idx="219">
                  <c:v>380</c:v>
                </c:pt>
                <c:pt idx="220">
                  <c:v>385</c:v>
                </c:pt>
                <c:pt idx="221">
                  <c:v>364</c:v>
                </c:pt>
                <c:pt idx="222">
                  <c:v>393</c:v>
                </c:pt>
                <c:pt idx="223">
                  <c:v>361</c:v>
                </c:pt>
                <c:pt idx="224">
                  <c:v>390</c:v>
                </c:pt>
                <c:pt idx="225">
                  <c:v>373</c:v>
                </c:pt>
                <c:pt idx="226">
                  <c:v>397</c:v>
                </c:pt>
                <c:pt idx="227">
                  <c:v>362</c:v>
                </c:pt>
                <c:pt idx="228">
                  <c:v>384</c:v>
                </c:pt>
                <c:pt idx="229">
                  <c:v>370</c:v>
                </c:pt>
                <c:pt idx="230">
                  <c:v>387</c:v>
                </c:pt>
                <c:pt idx="231">
                  <c:v>388</c:v>
                </c:pt>
                <c:pt idx="232">
                  <c:v>362</c:v>
                </c:pt>
                <c:pt idx="233">
                  <c:v>382</c:v>
                </c:pt>
                <c:pt idx="234">
                  <c:v>389</c:v>
                </c:pt>
                <c:pt idx="235">
                  <c:v>368</c:v>
                </c:pt>
                <c:pt idx="236">
                  <c:v>389</c:v>
                </c:pt>
                <c:pt idx="237">
                  <c:v>380</c:v>
                </c:pt>
                <c:pt idx="238">
                  <c:v>382</c:v>
                </c:pt>
                <c:pt idx="239">
                  <c:v>364</c:v>
                </c:pt>
                <c:pt idx="240">
                  <c:v>385</c:v>
                </c:pt>
                <c:pt idx="241">
                  <c:v>390</c:v>
                </c:pt>
                <c:pt idx="242">
                  <c:v>373</c:v>
                </c:pt>
                <c:pt idx="243">
                  <c:v>369</c:v>
                </c:pt>
                <c:pt idx="244">
                  <c:v>390</c:v>
                </c:pt>
                <c:pt idx="245">
                  <c:v>384</c:v>
                </c:pt>
                <c:pt idx="246">
                  <c:v>359</c:v>
                </c:pt>
                <c:pt idx="247">
                  <c:v>390</c:v>
                </c:pt>
                <c:pt idx="248">
                  <c:v>381</c:v>
                </c:pt>
                <c:pt idx="249">
                  <c:v>387</c:v>
                </c:pt>
                <c:pt idx="250">
                  <c:v>378</c:v>
                </c:pt>
                <c:pt idx="251">
                  <c:v>370</c:v>
                </c:pt>
                <c:pt idx="252">
                  <c:v>387</c:v>
                </c:pt>
                <c:pt idx="253">
                  <c:v>368</c:v>
                </c:pt>
                <c:pt idx="254">
                  <c:v>384</c:v>
                </c:pt>
                <c:pt idx="255">
                  <c:v>382</c:v>
                </c:pt>
                <c:pt idx="256">
                  <c:v>385</c:v>
                </c:pt>
                <c:pt idx="257">
                  <c:v>367</c:v>
                </c:pt>
                <c:pt idx="258">
                  <c:v>392</c:v>
                </c:pt>
                <c:pt idx="259">
                  <c:v>383</c:v>
                </c:pt>
                <c:pt idx="260">
                  <c:v>381</c:v>
                </c:pt>
                <c:pt idx="261">
                  <c:v>375</c:v>
                </c:pt>
                <c:pt idx="262">
                  <c:v>381</c:v>
                </c:pt>
                <c:pt idx="263">
                  <c:v>367</c:v>
                </c:pt>
                <c:pt idx="264">
                  <c:v>379</c:v>
                </c:pt>
                <c:pt idx="265">
                  <c:v>380</c:v>
                </c:pt>
                <c:pt idx="266">
                  <c:v>388</c:v>
                </c:pt>
                <c:pt idx="267">
                  <c:v>368</c:v>
                </c:pt>
                <c:pt idx="268">
                  <c:v>384</c:v>
                </c:pt>
                <c:pt idx="269">
                  <c:v>391</c:v>
                </c:pt>
                <c:pt idx="270">
                  <c:v>360</c:v>
                </c:pt>
                <c:pt idx="271">
                  <c:v>389</c:v>
                </c:pt>
                <c:pt idx="272">
                  <c:v>386</c:v>
                </c:pt>
                <c:pt idx="273">
                  <c:v>383</c:v>
                </c:pt>
                <c:pt idx="274">
                  <c:v>371</c:v>
                </c:pt>
                <c:pt idx="275">
                  <c:v>374</c:v>
                </c:pt>
                <c:pt idx="276">
                  <c:v>390</c:v>
                </c:pt>
                <c:pt idx="277">
                  <c:v>365</c:v>
                </c:pt>
                <c:pt idx="278">
                  <c:v>387</c:v>
                </c:pt>
                <c:pt idx="279">
                  <c:v>388</c:v>
                </c:pt>
                <c:pt idx="280">
                  <c:v>359</c:v>
                </c:pt>
                <c:pt idx="281">
                  <c:v>379</c:v>
                </c:pt>
                <c:pt idx="282">
                  <c:v>378</c:v>
                </c:pt>
                <c:pt idx="283">
                  <c:v>400</c:v>
                </c:pt>
                <c:pt idx="284">
                  <c:v>367</c:v>
                </c:pt>
                <c:pt idx="285">
                  <c:v>378</c:v>
                </c:pt>
                <c:pt idx="286">
                  <c:v>385</c:v>
                </c:pt>
                <c:pt idx="287">
                  <c:v>380</c:v>
                </c:pt>
                <c:pt idx="288">
                  <c:v>388</c:v>
                </c:pt>
                <c:pt idx="289">
                  <c:v>361</c:v>
                </c:pt>
                <c:pt idx="290">
                  <c:v>376</c:v>
                </c:pt>
                <c:pt idx="291">
                  <c:v>385</c:v>
                </c:pt>
                <c:pt idx="292">
                  <c:v>382</c:v>
                </c:pt>
                <c:pt idx="293">
                  <c:v>388</c:v>
                </c:pt>
                <c:pt idx="294">
                  <c:v>375</c:v>
                </c:pt>
                <c:pt idx="295">
                  <c:v>382</c:v>
                </c:pt>
                <c:pt idx="296">
                  <c:v>373</c:v>
                </c:pt>
                <c:pt idx="297">
                  <c:v>383</c:v>
                </c:pt>
                <c:pt idx="298">
                  <c:v>388</c:v>
                </c:pt>
                <c:pt idx="299">
                  <c:v>358</c:v>
                </c:pt>
                <c:pt idx="300">
                  <c:v>388</c:v>
                </c:pt>
                <c:pt idx="301">
                  <c:v>387</c:v>
                </c:pt>
                <c:pt idx="302">
                  <c:v>371</c:v>
                </c:pt>
                <c:pt idx="303">
                  <c:v>375</c:v>
                </c:pt>
                <c:pt idx="304">
                  <c:v>380</c:v>
                </c:pt>
                <c:pt idx="305">
                  <c:v>377</c:v>
                </c:pt>
                <c:pt idx="306">
                  <c:v>382</c:v>
                </c:pt>
                <c:pt idx="307">
                  <c:v>382</c:v>
                </c:pt>
                <c:pt idx="308">
                  <c:v>385</c:v>
                </c:pt>
                <c:pt idx="309">
                  <c:v>388</c:v>
                </c:pt>
                <c:pt idx="310">
                  <c:v>378</c:v>
                </c:pt>
                <c:pt idx="311">
                  <c:v>366</c:v>
                </c:pt>
                <c:pt idx="312">
                  <c:v>388</c:v>
                </c:pt>
                <c:pt idx="313">
                  <c:v>372</c:v>
                </c:pt>
                <c:pt idx="314">
                  <c:v>381</c:v>
                </c:pt>
                <c:pt idx="315">
                  <c:v>385</c:v>
                </c:pt>
                <c:pt idx="316">
                  <c:v>378</c:v>
                </c:pt>
                <c:pt idx="317">
                  <c:v>365</c:v>
                </c:pt>
                <c:pt idx="318">
                  <c:v>388</c:v>
                </c:pt>
                <c:pt idx="319">
                  <c:v>387</c:v>
                </c:pt>
                <c:pt idx="320">
                  <c:v>382</c:v>
                </c:pt>
                <c:pt idx="321">
                  <c:v>370</c:v>
                </c:pt>
                <c:pt idx="322">
                  <c:v>392</c:v>
                </c:pt>
                <c:pt idx="323">
                  <c:v>359</c:v>
                </c:pt>
                <c:pt idx="324">
                  <c:v>375</c:v>
                </c:pt>
                <c:pt idx="325">
                  <c:v>388</c:v>
                </c:pt>
                <c:pt idx="326">
                  <c:v>380</c:v>
                </c:pt>
                <c:pt idx="327">
                  <c:v>372</c:v>
                </c:pt>
                <c:pt idx="328">
                  <c:v>388</c:v>
                </c:pt>
                <c:pt idx="329">
                  <c:v>372</c:v>
                </c:pt>
                <c:pt idx="330">
                  <c:v>385</c:v>
                </c:pt>
                <c:pt idx="331">
                  <c:v>386</c:v>
                </c:pt>
                <c:pt idx="332">
                  <c:v>386</c:v>
                </c:pt>
                <c:pt idx="333">
                  <c:v>368</c:v>
                </c:pt>
                <c:pt idx="334">
                  <c:v>391</c:v>
                </c:pt>
                <c:pt idx="335">
                  <c:v>381</c:v>
                </c:pt>
                <c:pt idx="336">
                  <c:v>381</c:v>
                </c:pt>
                <c:pt idx="337">
                  <c:v>367</c:v>
                </c:pt>
                <c:pt idx="338">
                  <c:v>380</c:v>
                </c:pt>
                <c:pt idx="339">
                  <c:v>381</c:v>
                </c:pt>
                <c:pt idx="340">
                  <c:v>382</c:v>
                </c:pt>
                <c:pt idx="341">
                  <c:v>367</c:v>
                </c:pt>
                <c:pt idx="342">
                  <c:v>399</c:v>
                </c:pt>
                <c:pt idx="343">
                  <c:v>368</c:v>
                </c:pt>
                <c:pt idx="344">
                  <c:v>384</c:v>
                </c:pt>
                <c:pt idx="345">
                  <c:v>387</c:v>
                </c:pt>
                <c:pt idx="346">
                  <c:v>359</c:v>
                </c:pt>
                <c:pt idx="347">
                  <c:v>391</c:v>
                </c:pt>
                <c:pt idx="348">
                  <c:v>388</c:v>
                </c:pt>
                <c:pt idx="349">
                  <c:v>372</c:v>
                </c:pt>
                <c:pt idx="350">
                  <c:v>387</c:v>
                </c:pt>
                <c:pt idx="351">
                  <c:v>362</c:v>
                </c:pt>
                <c:pt idx="352">
                  <c:v>387</c:v>
                </c:pt>
                <c:pt idx="353">
                  <c:v>388</c:v>
                </c:pt>
                <c:pt idx="354">
                  <c:v>363</c:v>
                </c:pt>
                <c:pt idx="355">
                  <c:v>393</c:v>
                </c:pt>
                <c:pt idx="356">
                  <c:v>383</c:v>
                </c:pt>
                <c:pt idx="357">
                  <c:v>368</c:v>
                </c:pt>
                <c:pt idx="358">
                  <c:v>382</c:v>
                </c:pt>
                <c:pt idx="359">
                  <c:v>371</c:v>
                </c:pt>
                <c:pt idx="360">
                  <c:v>384</c:v>
                </c:pt>
                <c:pt idx="361">
                  <c:v>380</c:v>
                </c:pt>
                <c:pt idx="362">
                  <c:v>376</c:v>
                </c:pt>
                <c:pt idx="363">
                  <c:v>383</c:v>
                </c:pt>
                <c:pt idx="364">
                  <c:v>387</c:v>
                </c:pt>
                <c:pt idx="365">
                  <c:v>384</c:v>
                </c:pt>
                <c:pt idx="366">
                  <c:v>379</c:v>
                </c:pt>
                <c:pt idx="367">
                  <c:v>363</c:v>
                </c:pt>
                <c:pt idx="368">
                  <c:v>384</c:v>
                </c:pt>
                <c:pt idx="369">
                  <c:v>384</c:v>
                </c:pt>
                <c:pt idx="370">
                  <c:v>387</c:v>
                </c:pt>
                <c:pt idx="371">
                  <c:v>379</c:v>
                </c:pt>
                <c:pt idx="372">
                  <c:v>381</c:v>
                </c:pt>
                <c:pt idx="373">
                  <c:v>362</c:v>
                </c:pt>
                <c:pt idx="374">
                  <c:v>388</c:v>
                </c:pt>
                <c:pt idx="375">
                  <c:v>384</c:v>
                </c:pt>
                <c:pt idx="376">
                  <c:v>376</c:v>
                </c:pt>
                <c:pt idx="377">
                  <c:v>380</c:v>
                </c:pt>
                <c:pt idx="378">
                  <c:v>389</c:v>
                </c:pt>
                <c:pt idx="379">
                  <c:v>360</c:v>
                </c:pt>
                <c:pt idx="380">
                  <c:v>383</c:v>
                </c:pt>
                <c:pt idx="381">
                  <c:v>386</c:v>
                </c:pt>
                <c:pt idx="382">
                  <c:v>378</c:v>
                </c:pt>
                <c:pt idx="383">
                  <c:v>367</c:v>
                </c:pt>
                <c:pt idx="384">
                  <c:v>385</c:v>
                </c:pt>
                <c:pt idx="385">
                  <c:v>378</c:v>
                </c:pt>
                <c:pt idx="386">
                  <c:v>388</c:v>
                </c:pt>
                <c:pt idx="387">
                  <c:v>378</c:v>
                </c:pt>
                <c:pt idx="388">
                  <c:v>380</c:v>
                </c:pt>
                <c:pt idx="389">
                  <c:v>393</c:v>
                </c:pt>
                <c:pt idx="390">
                  <c:v>367</c:v>
                </c:pt>
                <c:pt idx="391">
                  <c:v>370</c:v>
                </c:pt>
                <c:pt idx="392">
                  <c:v>398</c:v>
                </c:pt>
                <c:pt idx="393">
                  <c:v>361</c:v>
                </c:pt>
                <c:pt idx="394">
                  <c:v>400</c:v>
                </c:pt>
                <c:pt idx="395">
                  <c:v>360</c:v>
                </c:pt>
                <c:pt idx="396">
                  <c:v>395</c:v>
                </c:pt>
                <c:pt idx="397">
                  <c:v>369</c:v>
                </c:pt>
                <c:pt idx="398">
                  <c:v>376</c:v>
                </c:pt>
                <c:pt idx="399">
                  <c:v>381</c:v>
                </c:pt>
                <c:pt idx="400">
                  <c:v>383</c:v>
                </c:pt>
                <c:pt idx="401">
                  <c:v>388</c:v>
                </c:pt>
                <c:pt idx="402">
                  <c:v>380</c:v>
                </c:pt>
                <c:pt idx="403">
                  <c:v>381</c:v>
                </c:pt>
                <c:pt idx="404">
                  <c:v>376</c:v>
                </c:pt>
                <c:pt idx="405">
                  <c:v>382</c:v>
                </c:pt>
                <c:pt idx="406">
                  <c:v>376</c:v>
                </c:pt>
                <c:pt idx="407">
                  <c:v>374</c:v>
                </c:pt>
                <c:pt idx="408">
                  <c:v>383</c:v>
                </c:pt>
                <c:pt idx="409">
                  <c:v>376</c:v>
                </c:pt>
                <c:pt idx="410">
                  <c:v>367</c:v>
                </c:pt>
                <c:pt idx="411">
                  <c:v>383</c:v>
                </c:pt>
                <c:pt idx="412">
                  <c:v>384</c:v>
                </c:pt>
                <c:pt idx="413">
                  <c:v>384</c:v>
                </c:pt>
                <c:pt idx="414">
                  <c:v>372</c:v>
                </c:pt>
                <c:pt idx="415">
                  <c:v>390</c:v>
                </c:pt>
                <c:pt idx="416">
                  <c:v>382</c:v>
                </c:pt>
                <c:pt idx="417">
                  <c:v>364</c:v>
                </c:pt>
                <c:pt idx="418">
                  <c:v>379</c:v>
                </c:pt>
                <c:pt idx="419">
                  <c:v>401</c:v>
                </c:pt>
                <c:pt idx="420">
                  <c:v>379</c:v>
                </c:pt>
                <c:pt idx="421">
                  <c:v>362</c:v>
                </c:pt>
                <c:pt idx="422">
                  <c:v>380</c:v>
                </c:pt>
                <c:pt idx="423">
                  <c:v>383</c:v>
                </c:pt>
                <c:pt idx="424">
                  <c:v>389</c:v>
                </c:pt>
                <c:pt idx="425">
                  <c:v>360</c:v>
                </c:pt>
                <c:pt idx="426">
                  <c:v>386</c:v>
                </c:pt>
                <c:pt idx="427">
                  <c:v>385</c:v>
                </c:pt>
                <c:pt idx="428">
                  <c:v>387</c:v>
                </c:pt>
                <c:pt idx="429">
                  <c:v>383</c:v>
                </c:pt>
                <c:pt idx="430">
                  <c:v>372</c:v>
                </c:pt>
                <c:pt idx="431">
                  <c:v>367</c:v>
                </c:pt>
                <c:pt idx="432">
                  <c:v>388</c:v>
                </c:pt>
                <c:pt idx="433">
                  <c:v>386</c:v>
                </c:pt>
                <c:pt idx="434">
                  <c:v>364</c:v>
                </c:pt>
                <c:pt idx="435">
                  <c:v>400</c:v>
                </c:pt>
                <c:pt idx="436">
                  <c:v>366</c:v>
                </c:pt>
                <c:pt idx="437">
                  <c:v>373</c:v>
                </c:pt>
                <c:pt idx="438">
                  <c:v>388</c:v>
                </c:pt>
                <c:pt idx="439">
                  <c:v>391</c:v>
                </c:pt>
                <c:pt idx="440">
                  <c:v>362</c:v>
                </c:pt>
                <c:pt idx="441">
                  <c:v>391</c:v>
                </c:pt>
                <c:pt idx="442">
                  <c:v>367</c:v>
                </c:pt>
                <c:pt idx="443">
                  <c:v>392</c:v>
                </c:pt>
                <c:pt idx="444">
                  <c:v>371</c:v>
                </c:pt>
                <c:pt idx="445">
                  <c:v>398</c:v>
                </c:pt>
                <c:pt idx="446">
                  <c:v>367</c:v>
                </c:pt>
                <c:pt idx="447">
                  <c:v>381</c:v>
                </c:pt>
                <c:pt idx="448">
                  <c:v>390</c:v>
                </c:pt>
                <c:pt idx="449">
                  <c:v>360</c:v>
                </c:pt>
                <c:pt idx="450">
                  <c:v>395</c:v>
                </c:pt>
                <c:pt idx="451">
                  <c:v>382</c:v>
                </c:pt>
                <c:pt idx="452">
                  <c:v>361</c:v>
                </c:pt>
                <c:pt idx="453">
                  <c:v>383</c:v>
                </c:pt>
                <c:pt idx="454">
                  <c:v>372</c:v>
                </c:pt>
                <c:pt idx="455">
                  <c:v>395</c:v>
                </c:pt>
                <c:pt idx="456">
                  <c:v>381</c:v>
                </c:pt>
                <c:pt idx="457">
                  <c:v>380</c:v>
                </c:pt>
                <c:pt idx="458">
                  <c:v>369</c:v>
                </c:pt>
                <c:pt idx="459">
                  <c:v>375</c:v>
                </c:pt>
                <c:pt idx="460">
                  <c:v>378</c:v>
                </c:pt>
                <c:pt idx="461">
                  <c:v>382</c:v>
                </c:pt>
                <c:pt idx="462">
                  <c:v>383</c:v>
                </c:pt>
                <c:pt idx="463">
                  <c:v>394</c:v>
                </c:pt>
                <c:pt idx="464">
                  <c:v>379</c:v>
                </c:pt>
                <c:pt idx="465">
                  <c:v>368</c:v>
                </c:pt>
                <c:pt idx="466">
                  <c:v>387</c:v>
                </c:pt>
                <c:pt idx="467">
                  <c:v>387</c:v>
                </c:pt>
                <c:pt idx="468">
                  <c:v>360</c:v>
                </c:pt>
                <c:pt idx="469">
                  <c:v>383</c:v>
                </c:pt>
                <c:pt idx="470">
                  <c:v>393</c:v>
                </c:pt>
                <c:pt idx="471">
                  <c:v>359</c:v>
                </c:pt>
                <c:pt idx="472">
                  <c:v>388</c:v>
                </c:pt>
                <c:pt idx="473">
                  <c:v>384</c:v>
                </c:pt>
                <c:pt idx="474">
                  <c:v>382</c:v>
                </c:pt>
                <c:pt idx="475">
                  <c:v>371</c:v>
                </c:pt>
                <c:pt idx="476">
                  <c:v>389</c:v>
                </c:pt>
                <c:pt idx="477">
                  <c:v>372</c:v>
                </c:pt>
                <c:pt idx="478">
                  <c:v>369</c:v>
                </c:pt>
                <c:pt idx="479">
                  <c:v>384</c:v>
                </c:pt>
                <c:pt idx="480">
                  <c:v>380</c:v>
                </c:pt>
                <c:pt idx="481">
                  <c:v>392</c:v>
                </c:pt>
                <c:pt idx="482">
                  <c:v>368</c:v>
                </c:pt>
                <c:pt idx="483">
                  <c:v>391</c:v>
                </c:pt>
                <c:pt idx="484">
                  <c:v>362</c:v>
                </c:pt>
                <c:pt idx="485">
                  <c:v>388</c:v>
                </c:pt>
                <c:pt idx="486">
                  <c:v>391</c:v>
                </c:pt>
                <c:pt idx="487">
                  <c:v>382</c:v>
                </c:pt>
                <c:pt idx="488">
                  <c:v>368</c:v>
                </c:pt>
                <c:pt idx="489">
                  <c:v>390</c:v>
                </c:pt>
                <c:pt idx="490">
                  <c:v>375</c:v>
                </c:pt>
                <c:pt idx="491">
                  <c:v>369</c:v>
                </c:pt>
                <c:pt idx="492">
                  <c:v>391</c:v>
                </c:pt>
                <c:pt idx="493">
                  <c:v>379</c:v>
                </c:pt>
                <c:pt idx="494">
                  <c:v>385</c:v>
                </c:pt>
                <c:pt idx="495">
                  <c:v>366</c:v>
                </c:pt>
                <c:pt idx="496">
                  <c:v>382</c:v>
                </c:pt>
                <c:pt idx="497">
                  <c:v>386</c:v>
                </c:pt>
                <c:pt idx="498">
                  <c:v>358</c:v>
                </c:pt>
                <c:pt idx="499">
                  <c:v>384</c:v>
                </c:pt>
                <c:pt idx="500">
                  <c:v>377</c:v>
                </c:pt>
                <c:pt idx="501">
                  <c:v>386</c:v>
                </c:pt>
                <c:pt idx="502">
                  <c:v>388</c:v>
                </c:pt>
                <c:pt idx="503">
                  <c:v>383</c:v>
                </c:pt>
                <c:pt idx="504">
                  <c:v>381</c:v>
                </c:pt>
                <c:pt idx="505">
                  <c:v>378</c:v>
                </c:pt>
                <c:pt idx="506">
                  <c:v>380</c:v>
                </c:pt>
                <c:pt idx="507">
                  <c:v>364</c:v>
                </c:pt>
                <c:pt idx="508">
                  <c:v>377</c:v>
                </c:pt>
                <c:pt idx="509">
                  <c:v>382</c:v>
                </c:pt>
                <c:pt idx="510">
                  <c:v>384</c:v>
                </c:pt>
                <c:pt idx="511">
                  <c:v>389</c:v>
                </c:pt>
                <c:pt idx="512">
                  <c:v>381</c:v>
                </c:pt>
                <c:pt idx="513">
                  <c:v>381</c:v>
                </c:pt>
                <c:pt idx="514">
                  <c:v>368</c:v>
                </c:pt>
                <c:pt idx="515">
                  <c:v>374</c:v>
                </c:pt>
                <c:pt idx="516">
                  <c:v>384</c:v>
                </c:pt>
                <c:pt idx="517">
                  <c:v>382</c:v>
                </c:pt>
                <c:pt idx="518">
                  <c:v>377</c:v>
                </c:pt>
                <c:pt idx="519">
                  <c:v>383</c:v>
                </c:pt>
                <c:pt idx="520">
                  <c:v>370</c:v>
                </c:pt>
                <c:pt idx="521">
                  <c:v>391</c:v>
                </c:pt>
                <c:pt idx="522">
                  <c:v>380</c:v>
                </c:pt>
                <c:pt idx="523">
                  <c:v>364</c:v>
                </c:pt>
                <c:pt idx="524">
                  <c:v>388</c:v>
                </c:pt>
                <c:pt idx="525">
                  <c:v>384</c:v>
                </c:pt>
                <c:pt idx="526">
                  <c:v>372</c:v>
                </c:pt>
                <c:pt idx="527">
                  <c:v>381</c:v>
                </c:pt>
                <c:pt idx="528">
                  <c:v>382</c:v>
                </c:pt>
                <c:pt idx="529">
                  <c:v>368</c:v>
                </c:pt>
                <c:pt idx="530">
                  <c:v>383</c:v>
                </c:pt>
                <c:pt idx="531">
                  <c:v>393</c:v>
                </c:pt>
                <c:pt idx="532">
                  <c:v>378</c:v>
                </c:pt>
                <c:pt idx="533">
                  <c:v>387</c:v>
                </c:pt>
                <c:pt idx="534">
                  <c:v>364</c:v>
                </c:pt>
                <c:pt idx="535">
                  <c:v>381</c:v>
                </c:pt>
                <c:pt idx="536">
                  <c:v>391</c:v>
                </c:pt>
                <c:pt idx="537">
                  <c:v>369</c:v>
                </c:pt>
                <c:pt idx="538">
                  <c:v>387</c:v>
                </c:pt>
                <c:pt idx="539">
                  <c:v>360</c:v>
                </c:pt>
                <c:pt idx="540">
                  <c:v>389</c:v>
                </c:pt>
                <c:pt idx="541">
                  <c:v>387</c:v>
                </c:pt>
                <c:pt idx="542">
                  <c:v>380</c:v>
                </c:pt>
                <c:pt idx="543">
                  <c:v>374</c:v>
                </c:pt>
                <c:pt idx="544">
                  <c:v>372</c:v>
                </c:pt>
                <c:pt idx="545">
                  <c:v>393</c:v>
                </c:pt>
                <c:pt idx="546">
                  <c:v>364</c:v>
                </c:pt>
                <c:pt idx="547">
                  <c:v>391</c:v>
                </c:pt>
                <c:pt idx="548">
                  <c:v>381</c:v>
                </c:pt>
                <c:pt idx="549">
                  <c:v>386</c:v>
                </c:pt>
                <c:pt idx="550">
                  <c:v>362</c:v>
                </c:pt>
                <c:pt idx="551">
                  <c:v>370</c:v>
                </c:pt>
                <c:pt idx="552">
                  <c:v>394</c:v>
                </c:pt>
                <c:pt idx="553">
                  <c:v>368</c:v>
                </c:pt>
                <c:pt idx="554">
                  <c:v>387</c:v>
                </c:pt>
                <c:pt idx="555">
                  <c:v>384</c:v>
                </c:pt>
                <c:pt idx="556">
                  <c:v>375</c:v>
                </c:pt>
                <c:pt idx="557">
                  <c:v>386</c:v>
                </c:pt>
                <c:pt idx="558">
                  <c:v>382</c:v>
                </c:pt>
                <c:pt idx="559">
                  <c:v>358</c:v>
                </c:pt>
                <c:pt idx="560">
                  <c:v>391</c:v>
                </c:pt>
                <c:pt idx="561">
                  <c:v>388</c:v>
                </c:pt>
                <c:pt idx="562">
                  <c:v>379</c:v>
                </c:pt>
                <c:pt idx="563">
                  <c:v>359</c:v>
                </c:pt>
                <c:pt idx="564">
                  <c:v>390</c:v>
                </c:pt>
                <c:pt idx="565">
                  <c:v>391</c:v>
                </c:pt>
                <c:pt idx="566">
                  <c:v>382</c:v>
                </c:pt>
                <c:pt idx="567">
                  <c:v>369</c:v>
                </c:pt>
                <c:pt idx="568">
                  <c:v>387</c:v>
                </c:pt>
                <c:pt idx="569">
                  <c:v>384</c:v>
                </c:pt>
                <c:pt idx="570">
                  <c:v>371</c:v>
                </c:pt>
                <c:pt idx="571">
                  <c:v>385</c:v>
                </c:pt>
                <c:pt idx="572">
                  <c:v>380</c:v>
                </c:pt>
                <c:pt idx="573">
                  <c:v>362</c:v>
                </c:pt>
                <c:pt idx="574">
                  <c:v>388</c:v>
                </c:pt>
                <c:pt idx="575">
                  <c:v>390</c:v>
                </c:pt>
                <c:pt idx="576">
                  <c:v>361</c:v>
                </c:pt>
                <c:pt idx="577">
                  <c:v>394</c:v>
                </c:pt>
                <c:pt idx="578">
                  <c:v>372</c:v>
                </c:pt>
                <c:pt idx="579">
                  <c:v>388</c:v>
                </c:pt>
                <c:pt idx="580">
                  <c:v>384</c:v>
                </c:pt>
                <c:pt idx="581">
                  <c:v>363</c:v>
                </c:pt>
                <c:pt idx="582">
                  <c:v>390</c:v>
                </c:pt>
                <c:pt idx="583">
                  <c:v>366</c:v>
                </c:pt>
                <c:pt idx="584">
                  <c:v>388</c:v>
                </c:pt>
                <c:pt idx="585">
                  <c:v>386</c:v>
                </c:pt>
                <c:pt idx="586">
                  <c:v>383</c:v>
                </c:pt>
                <c:pt idx="587">
                  <c:v>359</c:v>
                </c:pt>
                <c:pt idx="588">
                  <c:v>385</c:v>
                </c:pt>
                <c:pt idx="589">
                  <c:v>386</c:v>
                </c:pt>
                <c:pt idx="590">
                  <c:v>384</c:v>
                </c:pt>
                <c:pt idx="591">
                  <c:v>368</c:v>
                </c:pt>
                <c:pt idx="592">
                  <c:v>386</c:v>
                </c:pt>
                <c:pt idx="593">
                  <c:v>390</c:v>
                </c:pt>
                <c:pt idx="594">
                  <c:v>366</c:v>
                </c:pt>
                <c:pt idx="595">
                  <c:v>372</c:v>
                </c:pt>
                <c:pt idx="596">
                  <c:v>389</c:v>
                </c:pt>
                <c:pt idx="597">
                  <c:v>388</c:v>
                </c:pt>
                <c:pt idx="598">
                  <c:v>381</c:v>
                </c:pt>
                <c:pt idx="599">
                  <c:v>359</c:v>
                </c:pt>
                <c:pt idx="600">
                  <c:v>381</c:v>
                </c:pt>
                <c:pt idx="601">
                  <c:v>385</c:v>
                </c:pt>
                <c:pt idx="602">
                  <c:v>381</c:v>
                </c:pt>
                <c:pt idx="603">
                  <c:v>383</c:v>
                </c:pt>
                <c:pt idx="604">
                  <c:v>386</c:v>
                </c:pt>
                <c:pt idx="605">
                  <c:v>360</c:v>
                </c:pt>
                <c:pt idx="606">
                  <c:v>385</c:v>
                </c:pt>
                <c:pt idx="607">
                  <c:v>388</c:v>
                </c:pt>
                <c:pt idx="608">
                  <c:v>376</c:v>
                </c:pt>
                <c:pt idx="609">
                  <c:v>382</c:v>
                </c:pt>
                <c:pt idx="610">
                  <c:v>380</c:v>
                </c:pt>
                <c:pt idx="611">
                  <c:v>368</c:v>
                </c:pt>
                <c:pt idx="612">
                  <c:v>378</c:v>
                </c:pt>
                <c:pt idx="613">
                  <c:v>397</c:v>
                </c:pt>
                <c:pt idx="614">
                  <c:v>363</c:v>
                </c:pt>
                <c:pt idx="615">
                  <c:v>395</c:v>
                </c:pt>
                <c:pt idx="616">
                  <c:v>359</c:v>
                </c:pt>
                <c:pt idx="617">
                  <c:v>395</c:v>
                </c:pt>
                <c:pt idx="618">
                  <c:v>366</c:v>
                </c:pt>
                <c:pt idx="619">
                  <c:v>391</c:v>
                </c:pt>
                <c:pt idx="620">
                  <c:v>383</c:v>
                </c:pt>
                <c:pt idx="621">
                  <c:v>369</c:v>
                </c:pt>
                <c:pt idx="622">
                  <c:v>384</c:v>
                </c:pt>
                <c:pt idx="623">
                  <c:v>384</c:v>
                </c:pt>
                <c:pt idx="624">
                  <c:v>367</c:v>
                </c:pt>
                <c:pt idx="625">
                  <c:v>381</c:v>
                </c:pt>
                <c:pt idx="626">
                  <c:v>385</c:v>
                </c:pt>
                <c:pt idx="627">
                  <c:v>374</c:v>
                </c:pt>
                <c:pt idx="628">
                  <c:v>383</c:v>
                </c:pt>
                <c:pt idx="629">
                  <c:v>390</c:v>
                </c:pt>
                <c:pt idx="630">
                  <c:v>367</c:v>
                </c:pt>
                <c:pt idx="631">
                  <c:v>393</c:v>
                </c:pt>
                <c:pt idx="632">
                  <c:v>366</c:v>
                </c:pt>
                <c:pt idx="633">
                  <c:v>375</c:v>
                </c:pt>
                <c:pt idx="634">
                  <c:v>387</c:v>
                </c:pt>
                <c:pt idx="635">
                  <c:v>379</c:v>
                </c:pt>
                <c:pt idx="636">
                  <c:v>382</c:v>
                </c:pt>
                <c:pt idx="637">
                  <c:v>380</c:v>
                </c:pt>
                <c:pt idx="638">
                  <c:v>383</c:v>
                </c:pt>
                <c:pt idx="639">
                  <c:v>371</c:v>
                </c:pt>
                <c:pt idx="640">
                  <c:v>391</c:v>
                </c:pt>
                <c:pt idx="641">
                  <c:v>361</c:v>
                </c:pt>
                <c:pt idx="642">
                  <c:v>380</c:v>
                </c:pt>
                <c:pt idx="643">
                  <c:v>394</c:v>
                </c:pt>
                <c:pt idx="644">
                  <c:v>367</c:v>
                </c:pt>
                <c:pt idx="645">
                  <c:v>386</c:v>
                </c:pt>
                <c:pt idx="646">
                  <c:v>382</c:v>
                </c:pt>
                <c:pt idx="647">
                  <c:v>383</c:v>
                </c:pt>
                <c:pt idx="648">
                  <c:v>364</c:v>
                </c:pt>
                <c:pt idx="649">
                  <c:v>376</c:v>
                </c:pt>
                <c:pt idx="650">
                  <c:v>389</c:v>
                </c:pt>
                <c:pt idx="651">
                  <c:v>384</c:v>
                </c:pt>
                <c:pt idx="652">
                  <c:v>367</c:v>
                </c:pt>
                <c:pt idx="653">
                  <c:v>392</c:v>
                </c:pt>
                <c:pt idx="654">
                  <c:v>383</c:v>
                </c:pt>
                <c:pt idx="655">
                  <c:v>366</c:v>
                </c:pt>
                <c:pt idx="656">
                  <c:v>376</c:v>
                </c:pt>
                <c:pt idx="657">
                  <c:v>379</c:v>
                </c:pt>
                <c:pt idx="658">
                  <c:v>382</c:v>
                </c:pt>
                <c:pt idx="659">
                  <c:v>395</c:v>
                </c:pt>
                <c:pt idx="660">
                  <c:v>362</c:v>
                </c:pt>
                <c:pt idx="661">
                  <c:v>376</c:v>
                </c:pt>
                <c:pt idx="662">
                  <c:v>392</c:v>
                </c:pt>
                <c:pt idx="663">
                  <c:v>382</c:v>
                </c:pt>
                <c:pt idx="664">
                  <c:v>364</c:v>
                </c:pt>
                <c:pt idx="665">
                  <c:v>397</c:v>
                </c:pt>
                <c:pt idx="666">
                  <c:v>360</c:v>
                </c:pt>
                <c:pt idx="667">
                  <c:v>386</c:v>
                </c:pt>
                <c:pt idx="668">
                  <c:v>380</c:v>
                </c:pt>
                <c:pt idx="669">
                  <c:v>380</c:v>
                </c:pt>
                <c:pt idx="670">
                  <c:v>382</c:v>
                </c:pt>
                <c:pt idx="671">
                  <c:v>382</c:v>
                </c:pt>
                <c:pt idx="672">
                  <c:v>367</c:v>
                </c:pt>
                <c:pt idx="673">
                  <c:v>387</c:v>
                </c:pt>
                <c:pt idx="674">
                  <c:v>389</c:v>
                </c:pt>
                <c:pt idx="675">
                  <c:v>383</c:v>
                </c:pt>
                <c:pt idx="676">
                  <c:v>377</c:v>
                </c:pt>
                <c:pt idx="677">
                  <c:v>384</c:v>
                </c:pt>
                <c:pt idx="678">
                  <c:v>361</c:v>
                </c:pt>
                <c:pt idx="679">
                  <c:v>383</c:v>
                </c:pt>
                <c:pt idx="680">
                  <c:v>387</c:v>
                </c:pt>
                <c:pt idx="681">
                  <c:v>382</c:v>
                </c:pt>
                <c:pt idx="682">
                  <c:v>382</c:v>
                </c:pt>
                <c:pt idx="683">
                  <c:v>371</c:v>
                </c:pt>
                <c:pt idx="684">
                  <c:v>391</c:v>
                </c:pt>
                <c:pt idx="685">
                  <c:v>369</c:v>
                </c:pt>
                <c:pt idx="686">
                  <c:v>385</c:v>
                </c:pt>
                <c:pt idx="687">
                  <c:v>359</c:v>
                </c:pt>
                <c:pt idx="688">
                  <c:v>383</c:v>
                </c:pt>
                <c:pt idx="689">
                  <c:v>387</c:v>
                </c:pt>
                <c:pt idx="690">
                  <c:v>392</c:v>
                </c:pt>
                <c:pt idx="691">
                  <c:v>368</c:v>
                </c:pt>
                <c:pt idx="692">
                  <c:v>388</c:v>
                </c:pt>
                <c:pt idx="693">
                  <c:v>380</c:v>
                </c:pt>
                <c:pt idx="694">
                  <c:v>362</c:v>
                </c:pt>
                <c:pt idx="695">
                  <c:v>399</c:v>
                </c:pt>
                <c:pt idx="696">
                  <c:v>362</c:v>
                </c:pt>
                <c:pt idx="697">
                  <c:v>380</c:v>
                </c:pt>
                <c:pt idx="698">
                  <c:v>389</c:v>
                </c:pt>
                <c:pt idx="699">
                  <c:v>386</c:v>
                </c:pt>
                <c:pt idx="700">
                  <c:v>381</c:v>
                </c:pt>
                <c:pt idx="701">
                  <c:v>364</c:v>
                </c:pt>
                <c:pt idx="702">
                  <c:v>383</c:v>
                </c:pt>
                <c:pt idx="703">
                  <c:v>387</c:v>
                </c:pt>
                <c:pt idx="704">
                  <c:v>364</c:v>
                </c:pt>
                <c:pt idx="705">
                  <c:v>390</c:v>
                </c:pt>
                <c:pt idx="706">
                  <c:v>380</c:v>
                </c:pt>
                <c:pt idx="707">
                  <c:v>382</c:v>
                </c:pt>
                <c:pt idx="708">
                  <c:v>383</c:v>
                </c:pt>
                <c:pt idx="709">
                  <c:v>377</c:v>
                </c:pt>
                <c:pt idx="710">
                  <c:v>378</c:v>
                </c:pt>
                <c:pt idx="711">
                  <c:v>371</c:v>
                </c:pt>
                <c:pt idx="712">
                  <c:v>381</c:v>
                </c:pt>
                <c:pt idx="713">
                  <c:v>389</c:v>
                </c:pt>
                <c:pt idx="714">
                  <c:v>360</c:v>
                </c:pt>
                <c:pt idx="715">
                  <c:v>403</c:v>
                </c:pt>
                <c:pt idx="716">
                  <c:v>362</c:v>
                </c:pt>
                <c:pt idx="717">
                  <c:v>382</c:v>
                </c:pt>
                <c:pt idx="718">
                  <c:v>390</c:v>
                </c:pt>
                <c:pt idx="719">
                  <c:v>371</c:v>
                </c:pt>
                <c:pt idx="720">
                  <c:v>379</c:v>
                </c:pt>
                <c:pt idx="721">
                  <c:v>379</c:v>
                </c:pt>
                <c:pt idx="722">
                  <c:v>383</c:v>
                </c:pt>
                <c:pt idx="723">
                  <c:v>383</c:v>
                </c:pt>
                <c:pt idx="724">
                  <c:v>377</c:v>
                </c:pt>
                <c:pt idx="725">
                  <c:v>369</c:v>
                </c:pt>
                <c:pt idx="726">
                  <c:v>384</c:v>
                </c:pt>
                <c:pt idx="727">
                  <c:v>376</c:v>
                </c:pt>
                <c:pt idx="728">
                  <c:v>382</c:v>
                </c:pt>
                <c:pt idx="729">
                  <c:v>386</c:v>
                </c:pt>
                <c:pt idx="730">
                  <c:v>382</c:v>
                </c:pt>
                <c:pt idx="731">
                  <c:v>367</c:v>
                </c:pt>
                <c:pt idx="732">
                  <c:v>397</c:v>
                </c:pt>
                <c:pt idx="733">
                  <c:v>384</c:v>
                </c:pt>
                <c:pt idx="734">
                  <c:v>359</c:v>
                </c:pt>
                <c:pt idx="735">
                  <c:v>394</c:v>
                </c:pt>
                <c:pt idx="736">
                  <c:v>384</c:v>
                </c:pt>
                <c:pt idx="737">
                  <c:v>371</c:v>
                </c:pt>
                <c:pt idx="738">
                  <c:v>364</c:v>
                </c:pt>
                <c:pt idx="739">
                  <c:v>386</c:v>
                </c:pt>
                <c:pt idx="740">
                  <c:v>389</c:v>
                </c:pt>
                <c:pt idx="741">
                  <c:v>368</c:v>
                </c:pt>
                <c:pt idx="742">
                  <c:v>391</c:v>
                </c:pt>
                <c:pt idx="743">
                  <c:v>384</c:v>
                </c:pt>
                <c:pt idx="744">
                  <c:v>367</c:v>
                </c:pt>
                <c:pt idx="745">
                  <c:v>384</c:v>
                </c:pt>
                <c:pt idx="746">
                  <c:v>386</c:v>
                </c:pt>
                <c:pt idx="747">
                  <c:v>384</c:v>
                </c:pt>
                <c:pt idx="748">
                  <c:v>368</c:v>
                </c:pt>
                <c:pt idx="749">
                  <c:v>377</c:v>
                </c:pt>
                <c:pt idx="750">
                  <c:v>390</c:v>
                </c:pt>
                <c:pt idx="751">
                  <c:v>369</c:v>
                </c:pt>
                <c:pt idx="752">
                  <c:v>393</c:v>
                </c:pt>
                <c:pt idx="753">
                  <c:v>379</c:v>
                </c:pt>
                <c:pt idx="754">
                  <c:v>369</c:v>
                </c:pt>
                <c:pt idx="755">
                  <c:v>389</c:v>
                </c:pt>
                <c:pt idx="756">
                  <c:v>376</c:v>
                </c:pt>
                <c:pt idx="757">
                  <c:v>374</c:v>
                </c:pt>
                <c:pt idx="758">
                  <c:v>388</c:v>
                </c:pt>
                <c:pt idx="759">
                  <c:v>384</c:v>
                </c:pt>
                <c:pt idx="760">
                  <c:v>364</c:v>
                </c:pt>
                <c:pt idx="761">
                  <c:v>391</c:v>
                </c:pt>
                <c:pt idx="762">
                  <c:v>383</c:v>
                </c:pt>
                <c:pt idx="763">
                  <c:v>377</c:v>
                </c:pt>
                <c:pt idx="764">
                  <c:v>381</c:v>
                </c:pt>
                <c:pt idx="765">
                  <c:v>360</c:v>
                </c:pt>
                <c:pt idx="766">
                  <c:v>398</c:v>
                </c:pt>
                <c:pt idx="767">
                  <c:v>359</c:v>
                </c:pt>
                <c:pt idx="768">
                  <c:v>399</c:v>
                </c:pt>
                <c:pt idx="769">
                  <c:v>381</c:v>
                </c:pt>
                <c:pt idx="770">
                  <c:v>368</c:v>
                </c:pt>
                <c:pt idx="771">
                  <c:v>383</c:v>
                </c:pt>
                <c:pt idx="772">
                  <c:v>384</c:v>
                </c:pt>
                <c:pt idx="773">
                  <c:v>370</c:v>
                </c:pt>
                <c:pt idx="774">
                  <c:v>384</c:v>
                </c:pt>
                <c:pt idx="775">
                  <c:v>391</c:v>
                </c:pt>
                <c:pt idx="776">
                  <c:v>367</c:v>
                </c:pt>
                <c:pt idx="777">
                  <c:v>378</c:v>
                </c:pt>
                <c:pt idx="778">
                  <c:v>381</c:v>
                </c:pt>
                <c:pt idx="779">
                  <c:v>383</c:v>
                </c:pt>
                <c:pt idx="780">
                  <c:v>387</c:v>
                </c:pt>
                <c:pt idx="781">
                  <c:v>366</c:v>
                </c:pt>
                <c:pt idx="782">
                  <c:v>382</c:v>
                </c:pt>
                <c:pt idx="783">
                  <c:v>388</c:v>
                </c:pt>
                <c:pt idx="784">
                  <c:v>360</c:v>
                </c:pt>
                <c:pt idx="785">
                  <c:v>390</c:v>
                </c:pt>
                <c:pt idx="786">
                  <c:v>385</c:v>
                </c:pt>
                <c:pt idx="787">
                  <c:v>368</c:v>
                </c:pt>
                <c:pt idx="788">
                  <c:v>379</c:v>
                </c:pt>
                <c:pt idx="789">
                  <c:v>386</c:v>
                </c:pt>
                <c:pt idx="790">
                  <c:v>384</c:v>
                </c:pt>
                <c:pt idx="791">
                  <c:v>368</c:v>
                </c:pt>
                <c:pt idx="792">
                  <c:v>390</c:v>
                </c:pt>
                <c:pt idx="793">
                  <c:v>367</c:v>
                </c:pt>
                <c:pt idx="794">
                  <c:v>389</c:v>
                </c:pt>
                <c:pt idx="795">
                  <c:v>378</c:v>
                </c:pt>
                <c:pt idx="796">
                  <c:v>388</c:v>
                </c:pt>
                <c:pt idx="797">
                  <c:v>379</c:v>
                </c:pt>
                <c:pt idx="798">
                  <c:v>355</c:v>
                </c:pt>
                <c:pt idx="799">
                  <c:v>394</c:v>
                </c:pt>
                <c:pt idx="800">
                  <c:v>391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0C-4995-99CD-124A4C961E9E}"/>
            </c:ext>
          </c:extLst>
        </c:ser>
        <c:ser>
          <c:idx val="2"/>
          <c:order val="2"/>
          <c:tx>
            <c:strRef>
              <c:f>gcc_181203_unlimited_1Mqueue!$B$1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gcc_181203_unlimited_1Mqueue!$B$2:$B$802</c:f>
              <c:numCache>
                <c:formatCode>General</c:formatCode>
                <c:ptCount val="801"/>
                <c:pt idx="0">
                  <c:v>141</c:v>
                </c:pt>
                <c:pt idx="1">
                  <c:v>164</c:v>
                </c:pt>
                <c:pt idx="2">
                  <c:v>176</c:v>
                </c:pt>
                <c:pt idx="3">
                  <c:v>195</c:v>
                </c:pt>
                <c:pt idx="4">
                  <c:v>206</c:v>
                </c:pt>
                <c:pt idx="5">
                  <c:v>227</c:v>
                </c:pt>
                <c:pt idx="6">
                  <c:v>227</c:v>
                </c:pt>
                <c:pt idx="7">
                  <c:v>243</c:v>
                </c:pt>
                <c:pt idx="8">
                  <c:v>260</c:v>
                </c:pt>
                <c:pt idx="9">
                  <c:v>309</c:v>
                </c:pt>
                <c:pt idx="10">
                  <c:v>328</c:v>
                </c:pt>
                <c:pt idx="11">
                  <c:v>354</c:v>
                </c:pt>
                <c:pt idx="12">
                  <c:v>377</c:v>
                </c:pt>
                <c:pt idx="13">
                  <c:v>393</c:v>
                </c:pt>
                <c:pt idx="14">
                  <c:v>396</c:v>
                </c:pt>
                <c:pt idx="15">
                  <c:v>385</c:v>
                </c:pt>
                <c:pt idx="16">
                  <c:v>395</c:v>
                </c:pt>
                <c:pt idx="17">
                  <c:v>388</c:v>
                </c:pt>
                <c:pt idx="18">
                  <c:v>384</c:v>
                </c:pt>
                <c:pt idx="19">
                  <c:v>392</c:v>
                </c:pt>
                <c:pt idx="20">
                  <c:v>391</c:v>
                </c:pt>
                <c:pt idx="21">
                  <c:v>389</c:v>
                </c:pt>
                <c:pt idx="22">
                  <c:v>391</c:v>
                </c:pt>
                <c:pt idx="23">
                  <c:v>397</c:v>
                </c:pt>
                <c:pt idx="24">
                  <c:v>384</c:v>
                </c:pt>
                <c:pt idx="25">
                  <c:v>399</c:v>
                </c:pt>
                <c:pt idx="26">
                  <c:v>383</c:v>
                </c:pt>
                <c:pt idx="27">
                  <c:v>396</c:v>
                </c:pt>
                <c:pt idx="28">
                  <c:v>388</c:v>
                </c:pt>
                <c:pt idx="29">
                  <c:v>388</c:v>
                </c:pt>
                <c:pt idx="30">
                  <c:v>389</c:v>
                </c:pt>
                <c:pt idx="31">
                  <c:v>390</c:v>
                </c:pt>
                <c:pt idx="32">
                  <c:v>395</c:v>
                </c:pt>
                <c:pt idx="33">
                  <c:v>386</c:v>
                </c:pt>
                <c:pt idx="34">
                  <c:v>389</c:v>
                </c:pt>
                <c:pt idx="35">
                  <c:v>396</c:v>
                </c:pt>
                <c:pt idx="36">
                  <c:v>390</c:v>
                </c:pt>
                <c:pt idx="37">
                  <c:v>388</c:v>
                </c:pt>
                <c:pt idx="38">
                  <c:v>392</c:v>
                </c:pt>
                <c:pt idx="39">
                  <c:v>380</c:v>
                </c:pt>
                <c:pt idx="40">
                  <c:v>400</c:v>
                </c:pt>
                <c:pt idx="41">
                  <c:v>387</c:v>
                </c:pt>
                <c:pt idx="42">
                  <c:v>391</c:v>
                </c:pt>
                <c:pt idx="43">
                  <c:v>390</c:v>
                </c:pt>
                <c:pt idx="44">
                  <c:v>394</c:v>
                </c:pt>
                <c:pt idx="45">
                  <c:v>392</c:v>
                </c:pt>
                <c:pt idx="46">
                  <c:v>387</c:v>
                </c:pt>
                <c:pt idx="47">
                  <c:v>394</c:v>
                </c:pt>
                <c:pt idx="48">
                  <c:v>390</c:v>
                </c:pt>
                <c:pt idx="49">
                  <c:v>385</c:v>
                </c:pt>
                <c:pt idx="50">
                  <c:v>397</c:v>
                </c:pt>
                <c:pt idx="51">
                  <c:v>385</c:v>
                </c:pt>
                <c:pt idx="52">
                  <c:v>393</c:v>
                </c:pt>
                <c:pt idx="53">
                  <c:v>392</c:v>
                </c:pt>
                <c:pt idx="54">
                  <c:v>387</c:v>
                </c:pt>
                <c:pt idx="55">
                  <c:v>392</c:v>
                </c:pt>
                <c:pt idx="56">
                  <c:v>389</c:v>
                </c:pt>
                <c:pt idx="57">
                  <c:v>390</c:v>
                </c:pt>
                <c:pt idx="58">
                  <c:v>395</c:v>
                </c:pt>
                <c:pt idx="59">
                  <c:v>383</c:v>
                </c:pt>
                <c:pt idx="60">
                  <c:v>392</c:v>
                </c:pt>
                <c:pt idx="61">
                  <c:v>385</c:v>
                </c:pt>
                <c:pt idx="62">
                  <c:v>399</c:v>
                </c:pt>
                <c:pt idx="63">
                  <c:v>392</c:v>
                </c:pt>
                <c:pt idx="64">
                  <c:v>389</c:v>
                </c:pt>
                <c:pt idx="65">
                  <c:v>393</c:v>
                </c:pt>
                <c:pt idx="66">
                  <c:v>391</c:v>
                </c:pt>
                <c:pt idx="67">
                  <c:v>387</c:v>
                </c:pt>
                <c:pt idx="68">
                  <c:v>392</c:v>
                </c:pt>
                <c:pt idx="69">
                  <c:v>389</c:v>
                </c:pt>
                <c:pt idx="70">
                  <c:v>393</c:v>
                </c:pt>
                <c:pt idx="71">
                  <c:v>391</c:v>
                </c:pt>
                <c:pt idx="72">
                  <c:v>391</c:v>
                </c:pt>
                <c:pt idx="73">
                  <c:v>388</c:v>
                </c:pt>
                <c:pt idx="74">
                  <c:v>394</c:v>
                </c:pt>
                <c:pt idx="75">
                  <c:v>386</c:v>
                </c:pt>
                <c:pt idx="76">
                  <c:v>395</c:v>
                </c:pt>
                <c:pt idx="77">
                  <c:v>386</c:v>
                </c:pt>
                <c:pt idx="78">
                  <c:v>395</c:v>
                </c:pt>
                <c:pt idx="79">
                  <c:v>391</c:v>
                </c:pt>
                <c:pt idx="80">
                  <c:v>391</c:v>
                </c:pt>
                <c:pt idx="81">
                  <c:v>383</c:v>
                </c:pt>
                <c:pt idx="82">
                  <c:v>393</c:v>
                </c:pt>
                <c:pt idx="83">
                  <c:v>389</c:v>
                </c:pt>
                <c:pt idx="84">
                  <c:v>389</c:v>
                </c:pt>
                <c:pt idx="85">
                  <c:v>395</c:v>
                </c:pt>
                <c:pt idx="86">
                  <c:v>384</c:v>
                </c:pt>
                <c:pt idx="87">
                  <c:v>401</c:v>
                </c:pt>
                <c:pt idx="88">
                  <c:v>378</c:v>
                </c:pt>
                <c:pt idx="89">
                  <c:v>398</c:v>
                </c:pt>
                <c:pt idx="90">
                  <c:v>388</c:v>
                </c:pt>
                <c:pt idx="91">
                  <c:v>391</c:v>
                </c:pt>
                <c:pt idx="92">
                  <c:v>396</c:v>
                </c:pt>
                <c:pt idx="93">
                  <c:v>385</c:v>
                </c:pt>
                <c:pt idx="94">
                  <c:v>392</c:v>
                </c:pt>
                <c:pt idx="95">
                  <c:v>390</c:v>
                </c:pt>
                <c:pt idx="96">
                  <c:v>395</c:v>
                </c:pt>
                <c:pt idx="97">
                  <c:v>387</c:v>
                </c:pt>
                <c:pt idx="98">
                  <c:v>391</c:v>
                </c:pt>
                <c:pt idx="99">
                  <c:v>386</c:v>
                </c:pt>
                <c:pt idx="100">
                  <c:v>392</c:v>
                </c:pt>
                <c:pt idx="101">
                  <c:v>393</c:v>
                </c:pt>
                <c:pt idx="102">
                  <c:v>389</c:v>
                </c:pt>
                <c:pt idx="103">
                  <c:v>394</c:v>
                </c:pt>
                <c:pt idx="104">
                  <c:v>390</c:v>
                </c:pt>
                <c:pt idx="105">
                  <c:v>385</c:v>
                </c:pt>
                <c:pt idx="106">
                  <c:v>391</c:v>
                </c:pt>
                <c:pt idx="107">
                  <c:v>392</c:v>
                </c:pt>
                <c:pt idx="108">
                  <c:v>389</c:v>
                </c:pt>
                <c:pt idx="109">
                  <c:v>387</c:v>
                </c:pt>
                <c:pt idx="110">
                  <c:v>396</c:v>
                </c:pt>
                <c:pt idx="111">
                  <c:v>384</c:v>
                </c:pt>
                <c:pt idx="112">
                  <c:v>395</c:v>
                </c:pt>
                <c:pt idx="113">
                  <c:v>390</c:v>
                </c:pt>
                <c:pt idx="114">
                  <c:v>395</c:v>
                </c:pt>
                <c:pt idx="115">
                  <c:v>384</c:v>
                </c:pt>
                <c:pt idx="116">
                  <c:v>389</c:v>
                </c:pt>
                <c:pt idx="117">
                  <c:v>393</c:v>
                </c:pt>
                <c:pt idx="118">
                  <c:v>390</c:v>
                </c:pt>
                <c:pt idx="119">
                  <c:v>389</c:v>
                </c:pt>
                <c:pt idx="120">
                  <c:v>392</c:v>
                </c:pt>
                <c:pt idx="121">
                  <c:v>385</c:v>
                </c:pt>
                <c:pt idx="122">
                  <c:v>394</c:v>
                </c:pt>
                <c:pt idx="123">
                  <c:v>393</c:v>
                </c:pt>
                <c:pt idx="124">
                  <c:v>391</c:v>
                </c:pt>
                <c:pt idx="125">
                  <c:v>391</c:v>
                </c:pt>
                <c:pt idx="126">
                  <c:v>387</c:v>
                </c:pt>
                <c:pt idx="127">
                  <c:v>392</c:v>
                </c:pt>
                <c:pt idx="128">
                  <c:v>390</c:v>
                </c:pt>
                <c:pt idx="129">
                  <c:v>383</c:v>
                </c:pt>
                <c:pt idx="130">
                  <c:v>390</c:v>
                </c:pt>
                <c:pt idx="131">
                  <c:v>395</c:v>
                </c:pt>
                <c:pt idx="132">
                  <c:v>386</c:v>
                </c:pt>
                <c:pt idx="133">
                  <c:v>392</c:v>
                </c:pt>
                <c:pt idx="134">
                  <c:v>391</c:v>
                </c:pt>
                <c:pt idx="135">
                  <c:v>396</c:v>
                </c:pt>
                <c:pt idx="136">
                  <c:v>378</c:v>
                </c:pt>
                <c:pt idx="137">
                  <c:v>403</c:v>
                </c:pt>
                <c:pt idx="138">
                  <c:v>383</c:v>
                </c:pt>
                <c:pt idx="139">
                  <c:v>398</c:v>
                </c:pt>
                <c:pt idx="140">
                  <c:v>386</c:v>
                </c:pt>
                <c:pt idx="141">
                  <c:v>389</c:v>
                </c:pt>
                <c:pt idx="142">
                  <c:v>391</c:v>
                </c:pt>
                <c:pt idx="143">
                  <c:v>395</c:v>
                </c:pt>
                <c:pt idx="144">
                  <c:v>392</c:v>
                </c:pt>
                <c:pt idx="145">
                  <c:v>392</c:v>
                </c:pt>
                <c:pt idx="146">
                  <c:v>384</c:v>
                </c:pt>
                <c:pt idx="147">
                  <c:v>387</c:v>
                </c:pt>
                <c:pt idx="148">
                  <c:v>389</c:v>
                </c:pt>
                <c:pt idx="149">
                  <c:v>395</c:v>
                </c:pt>
                <c:pt idx="150">
                  <c:v>389</c:v>
                </c:pt>
                <c:pt idx="151">
                  <c:v>395</c:v>
                </c:pt>
                <c:pt idx="152">
                  <c:v>383</c:v>
                </c:pt>
                <c:pt idx="153">
                  <c:v>399</c:v>
                </c:pt>
                <c:pt idx="154">
                  <c:v>382</c:v>
                </c:pt>
                <c:pt idx="155">
                  <c:v>398</c:v>
                </c:pt>
                <c:pt idx="156">
                  <c:v>389</c:v>
                </c:pt>
                <c:pt idx="157">
                  <c:v>389</c:v>
                </c:pt>
                <c:pt idx="158">
                  <c:v>392</c:v>
                </c:pt>
                <c:pt idx="159">
                  <c:v>386</c:v>
                </c:pt>
                <c:pt idx="160">
                  <c:v>398</c:v>
                </c:pt>
                <c:pt idx="161">
                  <c:v>383</c:v>
                </c:pt>
                <c:pt idx="162">
                  <c:v>394</c:v>
                </c:pt>
                <c:pt idx="163">
                  <c:v>390</c:v>
                </c:pt>
                <c:pt idx="164">
                  <c:v>391</c:v>
                </c:pt>
                <c:pt idx="165">
                  <c:v>392</c:v>
                </c:pt>
                <c:pt idx="166">
                  <c:v>388</c:v>
                </c:pt>
                <c:pt idx="167">
                  <c:v>393</c:v>
                </c:pt>
                <c:pt idx="168">
                  <c:v>387</c:v>
                </c:pt>
                <c:pt idx="169">
                  <c:v>390</c:v>
                </c:pt>
                <c:pt idx="170">
                  <c:v>391</c:v>
                </c:pt>
                <c:pt idx="171">
                  <c:v>397</c:v>
                </c:pt>
                <c:pt idx="172">
                  <c:v>386</c:v>
                </c:pt>
                <c:pt idx="173">
                  <c:v>396</c:v>
                </c:pt>
                <c:pt idx="174">
                  <c:v>385</c:v>
                </c:pt>
                <c:pt idx="175">
                  <c:v>399</c:v>
                </c:pt>
                <c:pt idx="176">
                  <c:v>388</c:v>
                </c:pt>
                <c:pt idx="177">
                  <c:v>398</c:v>
                </c:pt>
                <c:pt idx="178">
                  <c:v>386</c:v>
                </c:pt>
                <c:pt idx="179">
                  <c:v>394</c:v>
                </c:pt>
                <c:pt idx="180">
                  <c:v>389</c:v>
                </c:pt>
                <c:pt idx="181">
                  <c:v>392</c:v>
                </c:pt>
                <c:pt idx="182">
                  <c:v>393</c:v>
                </c:pt>
                <c:pt idx="183">
                  <c:v>386</c:v>
                </c:pt>
                <c:pt idx="184">
                  <c:v>397</c:v>
                </c:pt>
                <c:pt idx="185">
                  <c:v>388</c:v>
                </c:pt>
                <c:pt idx="186">
                  <c:v>395</c:v>
                </c:pt>
                <c:pt idx="187">
                  <c:v>389</c:v>
                </c:pt>
                <c:pt idx="188">
                  <c:v>395</c:v>
                </c:pt>
                <c:pt idx="189">
                  <c:v>382</c:v>
                </c:pt>
                <c:pt idx="190">
                  <c:v>398</c:v>
                </c:pt>
                <c:pt idx="191">
                  <c:v>393</c:v>
                </c:pt>
                <c:pt idx="192">
                  <c:v>386</c:v>
                </c:pt>
                <c:pt idx="193">
                  <c:v>391</c:v>
                </c:pt>
                <c:pt idx="194">
                  <c:v>396</c:v>
                </c:pt>
                <c:pt idx="195">
                  <c:v>383</c:v>
                </c:pt>
                <c:pt idx="196">
                  <c:v>396</c:v>
                </c:pt>
                <c:pt idx="197">
                  <c:v>395</c:v>
                </c:pt>
                <c:pt idx="198">
                  <c:v>385</c:v>
                </c:pt>
                <c:pt idx="199">
                  <c:v>393</c:v>
                </c:pt>
                <c:pt idx="200">
                  <c:v>396</c:v>
                </c:pt>
                <c:pt idx="201">
                  <c:v>390</c:v>
                </c:pt>
                <c:pt idx="202">
                  <c:v>392</c:v>
                </c:pt>
                <c:pt idx="203">
                  <c:v>386</c:v>
                </c:pt>
                <c:pt idx="204">
                  <c:v>396</c:v>
                </c:pt>
                <c:pt idx="205">
                  <c:v>390</c:v>
                </c:pt>
                <c:pt idx="206">
                  <c:v>389</c:v>
                </c:pt>
                <c:pt idx="207">
                  <c:v>392</c:v>
                </c:pt>
                <c:pt idx="208">
                  <c:v>393</c:v>
                </c:pt>
                <c:pt idx="209">
                  <c:v>389</c:v>
                </c:pt>
                <c:pt idx="210">
                  <c:v>394</c:v>
                </c:pt>
                <c:pt idx="211">
                  <c:v>385</c:v>
                </c:pt>
                <c:pt idx="212">
                  <c:v>388</c:v>
                </c:pt>
                <c:pt idx="213">
                  <c:v>399</c:v>
                </c:pt>
                <c:pt idx="214">
                  <c:v>393</c:v>
                </c:pt>
                <c:pt idx="215">
                  <c:v>385</c:v>
                </c:pt>
                <c:pt idx="216">
                  <c:v>395</c:v>
                </c:pt>
                <c:pt idx="217">
                  <c:v>389</c:v>
                </c:pt>
                <c:pt idx="218">
                  <c:v>394</c:v>
                </c:pt>
                <c:pt idx="219">
                  <c:v>392</c:v>
                </c:pt>
                <c:pt idx="220">
                  <c:v>386</c:v>
                </c:pt>
                <c:pt idx="221">
                  <c:v>397</c:v>
                </c:pt>
                <c:pt idx="222">
                  <c:v>390</c:v>
                </c:pt>
                <c:pt idx="223">
                  <c:v>387</c:v>
                </c:pt>
                <c:pt idx="224">
                  <c:v>394</c:v>
                </c:pt>
                <c:pt idx="225">
                  <c:v>393</c:v>
                </c:pt>
                <c:pt idx="226">
                  <c:v>388</c:v>
                </c:pt>
                <c:pt idx="227">
                  <c:v>395</c:v>
                </c:pt>
                <c:pt idx="228">
                  <c:v>389</c:v>
                </c:pt>
                <c:pt idx="229">
                  <c:v>390</c:v>
                </c:pt>
                <c:pt idx="230">
                  <c:v>398</c:v>
                </c:pt>
                <c:pt idx="231">
                  <c:v>386</c:v>
                </c:pt>
                <c:pt idx="232">
                  <c:v>388</c:v>
                </c:pt>
                <c:pt idx="233">
                  <c:v>394</c:v>
                </c:pt>
                <c:pt idx="234">
                  <c:v>393</c:v>
                </c:pt>
                <c:pt idx="235">
                  <c:v>387</c:v>
                </c:pt>
                <c:pt idx="236">
                  <c:v>396</c:v>
                </c:pt>
                <c:pt idx="237">
                  <c:v>392</c:v>
                </c:pt>
                <c:pt idx="238">
                  <c:v>388</c:v>
                </c:pt>
                <c:pt idx="239">
                  <c:v>385</c:v>
                </c:pt>
                <c:pt idx="240">
                  <c:v>397</c:v>
                </c:pt>
                <c:pt idx="241">
                  <c:v>388</c:v>
                </c:pt>
                <c:pt idx="242">
                  <c:v>391</c:v>
                </c:pt>
                <c:pt idx="243">
                  <c:v>389</c:v>
                </c:pt>
                <c:pt idx="244">
                  <c:v>396</c:v>
                </c:pt>
                <c:pt idx="245">
                  <c:v>390</c:v>
                </c:pt>
                <c:pt idx="246">
                  <c:v>382</c:v>
                </c:pt>
                <c:pt idx="247">
                  <c:v>403</c:v>
                </c:pt>
                <c:pt idx="248">
                  <c:v>392</c:v>
                </c:pt>
                <c:pt idx="249">
                  <c:v>382</c:v>
                </c:pt>
                <c:pt idx="250">
                  <c:v>397</c:v>
                </c:pt>
                <c:pt idx="251">
                  <c:v>392</c:v>
                </c:pt>
                <c:pt idx="252">
                  <c:v>391</c:v>
                </c:pt>
                <c:pt idx="253">
                  <c:v>387</c:v>
                </c:pt>
                <c:pt idx="254">
                  <c:v>395</c:v>
                </c:pt>
                <c:pt idx="255">
                  <c:v>394</c:v>
                </c:pt>
                <c:pt idx="256">
                  <c:v>387</c:v>
                </c:pt>
                <c:pt idx="257">
                  <c:v>390</c:v>
                </c:pt>
                <c:pt idx="258">
                  <c:v>395</c:v>
                </c:pt>
                <c:pt idx="259">
                  <c:v>389</c:v>
                </c:pt>
                <c:pt idx="260">
                  <c:v>390</c:v>
                </c:pt>
                <c:pt idx="261">
                  <c:v>393</c:v>
                </c:pt>
                <c:pt idx="262">
                  <c:v>391</c:v>
                </c:pt>
                <c:pt idx="263">
                  <c:v>391</c:v>
                </c:pt>
                <c:pt idx="264">
                  <c:v>392</c:v>
                </c:pt>
                <c:pt idx="265">
                  <c:v>392</c:v>
                </c:pt>
                <c:pt idx="266">
                  <c:v>392</c:v>
                </c:pt>
                <c:pt idx="267">
                  <c:v>387</c:v>
                </c:pt>
                <c:pt idx="268">
                  <c:v>396</c:v>
                </c:pt>
                <c:pt idx="269">
                  <c:v>387</c:v>
                </c:pt>
                <c:pt idx="270">
                  <c:v>389</c:v>
                </c:pt>
                <c:pt idx="271">
                  <c:v>397</c:v>
                </c:pt>
                <c:pt idx="272">
                  <c:v>388</c:v>
                </c:pt>
                <c:pt idx="273">
                  <c:v>388</c:v>
                </c:pt>
                <c:pt idx="274">
                  <c:v>392</c:v>
                </c:pt>
                <c:pt idx="275">
                  <c:v>396</c:v>
                </c:pt>
                <c:pt idx="276">
                  <c:v>389</c:v>
                </c:pt>
                <c:pt idx="277">
                  <c:v>393</c:v>
                </c:pt>
                <c:pt idx="278">
                  <c:v>392</c:v>
                </c:pt>
                <c:pt idx="279">
                  <c:v>387</c:v>
                </c:pt>
                <c:pt idx="280">
                  <c:v>390</c:v>
                </c:pt>
                <c:pt idx="281">
                  <c:v>391</c:v>
                </c:pt>
                <c:pt idx="282">
                  <c:v>390</c:v>
                </c:pt>
                <c:pt idx="283">
                  <c:v>396</c:v>
                </c:pt>
                <c:pt idx="284">
                  <c:v>393</c:v>
                </c:pt>
                <c:pt idx="285">
                  <c:v>392</c:v>
                </c:pt>
                <c:pt idx="286">
                  <c:v>392</c:v>
                </c:pt>
                <c:pt idx="287">
                  <c:v>388</c:v>
                </c:pt>
                <c:pt idx="288">
                  <c:v>387</c:v>
                </c:pt>
                <c:pt idx="289">
                  <c:v>393</c:v>
                </c:pt>
                <c:pt idx="290">
                  <c:v>388</c:v>
                </c:pt>
                <c:pt idx="291">
                  <c:v>397</c:v>
                </c:pt>
                <c:pt idx="292">
                  <c:v>394</c:v>
                </c:pt>
                <c:pt idx="293">
                  <c:v>383</c:v>
                </c:pt>
                <c:pt idx="294">
                  <c:v>399</c:v>
                </c:pt>
                <c:pt idx="295">
                  <c:v>387</c:v>
                </c:pt>
                <c:pt idx="296">
                  <c:v>395</c:v>
                </c:pt>
                <c:pt idx="297">
                  <c:v>389</c:v>
                </c:pt>
                <c:pt idx="298">
                  <c:v>382</c:v>
                </c:pt>
                <c:pt idx="299">
                  <c:v>394</c:v>
                </c:pt>
                <c:pt idx="300">
                  <c:v>398</c:v>
                </c:pt>
                <c:pt idx="301">
                  <c:v>387</c:v>
                </c:pt>
                <c:pt idx="302">
                  <c:v>393</c:v>
                </c:pt>
                <c:pt idx="303">
                  <c:v>390</c:v>
                </c:pt>
                <c:pt idx="304">
                  <c:v>392</c:v>
                </c:pt>
                <c:pt idx="305">
                  <c:v>389</c:v>
                </c:pt>
                <c:pt idx="306">
                  <c:v>393</c:v>
                </c:pt>
                <c:pt idx="307">
                  <c:v>394</c:v>
                </c:pt>
                <c:pt idx="308">
                  <c:v>389</c:v>
                </c:pt>
                <c:pt idx="309">
                  <c:v>387</c:v>
                </c:pt>
                <c:pt idx="310">
                  <c:v>390</c:v>
                </c:pt>
                <c:pt idx="311">
                  <c:v>398</c:v>
                </c:pt>
                <c:pt idx="312">
                  <c:v>389</c:v>
                </c:pt>
                <c:pt idx="313">
                  <c:v>392</c:v>
                </c:pt>
                <c:pt idx="314">
                  <c:v>394</c:v>
                </c:pt>
                <c:pt idx="315">
                  <c:v>388</c:v>
                </c:pt>
                <c:pt idx="316">
                  <c:v>392</c:v>
                </c:pt>
                <c:pt idx="317">
                  <c:v>385</c:v>
                </c:pt>
                <c:pt idx="318">
                  <c:v>399</c:v>
                </c:pt>
                <c:pt idx="319">
                  <c:v>390</c:v>
                </c:pt>
                <c:pt idx="320">
                  <c:v>388</c:v>
                </c:pt>
                <c:pt idx="321">
                  <c:v>395</c:v>
                </c:pt>
                <c:pt idx="322">
                  <c:v>387</c:v>
                </c:pt>
                <c:pt idx="323">
                  <c:v>391</c:v>
                </c:pt>
                <c:pt idx="324">
                  <c:v>386</c:v>
                </c:pt>
                <c:pt idx="325">
                  <c:v>400</c:v>
                </c:pt>
                <c:pt idx="326">
                  <c:v>392</c:v>
                </c:pt>
                <c:pt idx="327">
                  <c:v>384</c:v>
                </c:pt>
                <c:pt idx="328">
                  <c:v>400</c:v>
                </c:pt>
                <c:pt idx="329">
                  <c:v>383</c:v>
                </c:pt>
                <c:pt idx="330">
                  <c:v>397</c:v>
                </c:pt>
                <c:pt idx="331">
                  <c:v>391</c:v>
                </c:pt>
                <c:pt idx="332">
                  <c:v>388</c:v>
                </c:pt>
                <c:pt idx="333">
                  <c:v>395</c:v>
                </c:pt>
                <c:pt idx="334">
                  <c:v>386</c:v>
                </c:pt>
                <c:pt idx="335">
                  <c:v>389</c:v>
                </c:pt>
                <c:pt idx="336">
                  <c:v>393</c:v>
                </c:pt>
                <c:pt idx="337">
                  <c:v>399</c:v>
                </c:pt>
                <c:pt idx="338">
                  <c:v>391</c:v>
                </c:pt>
                <c:pt idx="339">
                  <c:v>390</c:v>
                </c:pt>
                <c:pt idx="340">
                  <c:v>391</c:v>
                </c:pt>
                <c:pt idx="341">
                  <c:v>385</c:v>
                </c:pt>
                <c:pt idx="342">
                  <c:v>390</c:v>
                </c:pt>
                <c:pt idx="343">
                  <c:v>400</c:v>
                </c:pt>
                <c:pt idx="344">
                  <c:v>389</c:v>
                </c:pt>
                <c:pt idx="345">
                  <c:v>386</c:v>
                </c:pt>
                <c:pt idx="346">
                  <c:v>391</c:v>
                </c:pt>
                <c:pt idx="347">
                  <c:v>396</c:v>
                </c:pt>
                <c:pt idx="348">
                  <c:v>386</c:v>
                </c:pt>
                <c:pt idx="349">
                  <c:v>397</c:v>
                </c:pt>
                <c:pt idx="350">
                  <c:v>389</c:v>
                </c:pt>
                <c:pt idx="351">
                  <c:v>391</c:v>
                </c:pt>
                <c:pt idx="352">
                  <c:v>391</c:v>
                </c:pt>
                <c:pt idx="353">
                  <c:v>391</c:v>
                </c:pt>
                <c:pt idx="354">
                  <c:v>391</c:v>
                </c:pt>
                <c:pt idx="355">
                  <c:v>392</c:v>
                </c:pt>
                <c:pt idx="356">
                  <c:v>393</c:v>
                </c:pt>
                <c:pt idx="357">
                  <c:v>396</c:v>
                </c:pt>
                <c:pt idx="358">
                  <c:v>390</c:v>
                </c:pt>
                <c:pt idx="359">
                  <c:v>387</c:v>
                </c:pt>
                <c:pt idx="360">
                  <c:v>396</c:v>
                </c:pt>
                <c:pt idx="361">
                  <c:v>391</c:v>
                </c:pt>
                <c:pt idx="362">
                  <c:v>388</c:v>
                </c:pt>
                <c:pt idx="363">
                  <c:v>395</c:v>
                </c:pt>
                <c:pt idx="364">
                  <c:v>389</c:v>
                </c:pt>
                <c:pt idx="365">
                  <c:v>388</c:v>
                </c:pt>
                <c:pt idx="366">
                  <c:v>387</c:v>
                </c:pt>
                <c:pt idx="367">
                  <c:v>395</c:v>
                </c:pt>
                <c:pt idx="368">
                  <c:v>392</c:v>
                </c:pt>
                <c:pt idx="369">
                  <c:v>393</c:v>
                </c:pt>
                <c:pt idx="370">
                  <c:v>384</c:v>
                </c:pt>
                <c:pt idx="371">
                  <c:v>396</c:v>
                </c:pt>
                <c:pt idx="372">
                  <c:v>393</c:v>
                </c:pt>
                <c:pt idx="373">
                  <c:v>391</c:v>
                </c:pt>
                <c:pt idx="374">
                  <c:v>392</c:v>
                </c:pt>
                <c:pt idx="375">
                  <c:v>393</c:v>
                </c:pt>
                <c:pt idx="376">
                  <c:v>392</c:v>
                </c:pt>
                <c:pt idx="377">
                  <c:v>390</c:v>
                </c:pt>
                <c:pt idx="378">
                  <c:v>387</c:v>
                </c:pt>
                <c:pt idx="379">
                  <c:v>392</c:v>
                </c:pt>
                <c:pt idx="380">
                  <c:v>395</c:v>
                </c:pt>
                <c:pt idx="381">
                  <c:v>391</c:v>
                </c:pt>
                <c:pt idx="382">
                  <c:v>393</c:v>
                </c:pt>
                <c:pt idx="383">
                  <c:v>382</c:v>
                </c:pt>
                <c:pt idx="384">
                  <c:v>397</c:v>
                </c:pt>
                <c:pt idx="385">
                  <c:v>390</c:v>
                </c:pt>
                <c:pt idx="386">
                  <c:v>399</c:v>
                </c:pt>
                <c:pt idx="387">
                  <c:v>390</c:v>
                </c:pt>
                <c:pt idx="388">
                  <c:v>393</c:v>
                </c:pt>
                <c:pt idx="389">
                  <c:v>384</c:v>
                </c:pt>
                <c:pt idx="390">
                  <c:v>394</c:v>
                </c:pt>
                <c:pt idx="391">
                  <c:v>387</c:v>
                </c:pt>
                <c:pt idx="392">
                  <c:v>391</c:v>
                </c:pt>
                <c:pt idx="393">
                  <c:v>392</c:v>
                </c:pt>
                <c:pt idx="394">
                  <c:v>391</c:v>
                </c:pt>
                <c:pt idx="395">
                  <c:v>393</c:v>
                </c:pt>
                <c:pt idx="396">
                  <c:v>387</c:v>
                </c:pt>
                <c:pt idx="397">
                  <c:v>399</c:v>
                </c:pt>
                <c:pt idx="398">
                  <c:v>390</c:v>
                </c:pt>
                <c:pt idx="399">
                  <c:v>392</c:v>
                </c:pt>
                <c:pt idx="400">
                  <c:v>394</c:v>
                </c:pt>
                <c:pt idx="401">
                  <c:v>387</c:v>
                </c:pt>
                <c:pt idx="402">
                  <c:v>393</c:v>
                </c:pt>
                <c:pt idx="403">
                  <c:v>387</c:v>
                </c:pt>
                <c:pt idx="404">
                  <c:v>396</c:v>
                </c:pt>
                <c:pt idx="405">
                  <c:v>389</c:v>
                </c:pt>
                <c:pt idx="406">
                  <c:v>394</c:v>
                </c:pt>
                <c:pt idx="407">
                  <c:v>389</c:v>
                </c:pt>
                <c:pt idx="408">
                  <c:v>393</c:v>
                </c:pt>
                <c:pt idx="409">
                  <c:v>389</c:v>
                </c:pt>
                <c:pt idx="410">
                  <c:v>386</c:v>
                </c:pt>
                <c:pt idx="411">
                  <c:v>395</c:v>
                </c:pt>
                <c:pt idx="412">
                  <c:v>396</c:v>
                </c:pt>
                <c:pt idx="413">
                  <c:v>393</c:v>
                </c:pt>
                <c:pt idx="414">
                  <c:v>387</c:v>
                </c:pt>
                <c:pt idx="415">
                  <c:v>391</c:v>
                </c:pt>
                <c:pt idx="416">
                  <c:v>395</c:v>
                </c:pt>
                <c:pt idx="417">
                  <c:v>384</c:v>
                </c:pt>
                <c:pt idx="418">
                  <c:v>390</c:v>
                </c:pt>
                <c:pt idx="419">
                  <c:v>392</c:v>
                </c:pt>
                <c:pt idx="420">
                  <c:v>391</c:v>
                </c:pt>
                <c:pt idx="421">
                  <c:v>395</c:v>
                </c:pt>
                <c:pt idx="422">
                  <c:v>392</c:v>
                </c:pt>
                <c:pt idx="423">
                  <c:v>394</c:v>
                </c:pt>
                <c:pt idx="424">
                  <c:v>384</c:v>
                </c:pt>
                <c:pt idx="425">
                  <c:v>389</c:v>
                </c:pt>
                <c:pt idx="426">
                  <c:v>398</c:v>
                </c:pt>
                <c:pt idx="427">
                  <c:v>392</c:v>
                </c:pt>
                <c:pt idx="428">
                  <c:v>388</c:v>
                </c:pt>
                <c:pt idx="429">
                  <c:v>386</c:v>
                </c:pt>
                <c:pt idx="430">
                  <c:v>400</c:v>
                </c:pt>
                <c:pt idx="431">
                  <c:v>387</c:v>
                </c:pt>
                <c:pt idx="432">
                  <c:v>399</c:v>
                </c:pt>
                <c:pt idx="433">
                  <c:v>388</c:v>
                </c:pt>
                <c:pt idx="434">
                  <c:v>385</c:v>
                </c:pt>
                <c:pt idx="435">
                  <c:v>396</c:v>
                </c:pt>
                <c:pt idx="436">
                  <c:v>393</c:v>
                </c:pt>
                <c:pt idx="437">
                  <c:v>386</c:v>
                </c:pt>
                <c:pt idx="438">
                  <c:v>400</c:v>
                </c:pt>
                <c:pt idx="439">
                  <c:v>387</c:v>
                </c:pt>
                <c:pt idx="440">
                  <c:v>390</c:v>
                </c:pt>
                <c:pt idx="441">
                  <c:v>392</c:v>
                </c:pt>
                <c:pt idx="442">
                  <c:v>389</c:v>
                </c:pt>
                <c:pt idx="443">
                  <c:v>397</c:v>
                </c:pt>
                <c:pt idx="444">
                  <c:v>389</c:v>
                </c:pt>
                <c:pt idx="445">
                  <c:v>389</c:v>
                </c:pt>
                <c:pt idx="446">
                  <c:v>396</c:v>
                </c:pt>
                <c:pt idx="447">
                  <c:v>394</c:v>
                </c:pt>
                <c:pt idx="448">
                  <c:v>385</c:v>
                </c:pt>
                <c:pt idx="449">
                  <c:v>391</c:v>
                </c:pt>
                <c:pt idx="450">
                  <c:v>393</c:v>
                </c:pt>
                <c:pt idx="451">
                  <c:v>388</c:v>
                </c:pt>
                <c:pt idx="452">
                  <c:v>393</c:v>
                </c:pt>
                <c:pt idx="453">
                  <c:v>395</c:v>
                </c:pt>
                <c:pt idx="454">
                  <c:v>384</c:v>
                </c:pt>
                <c:pt idx="455">
                  <c:v>400</c:v>
                </c:pt>
                <c:pt idx="456">
                  <c:v>389</c:v>
                </c:pt>
                <c:pt idx="457">
                  <c:v>393</c:v>
                </c:pt>
                <c:pt idx="458">
                  <c:v>390</c:v>
                </c:pt>
                <c:pt idx="459">
                  <c:v>386</c:v>
                </c:pt>
                <c:pt idx="460">
                  <c:v>390</c:v>
                </c:pt>
                <c:pt idx="461">
                  <c:v>394</c:v>
                </c:pt>
                <c:pt idx="462">
                  <c:v>395</c:v>
                </c:pt>
                <c:pt idx="463">
                  <c:v>390</c:v>
                </c:pt>
                <c:pt idx="464">
                  <c:v>387</c:v>
                </c:pt>
                <c:pt idx="465">
                  <c:v>399</c:v>
                </c:pt>
                <c:pt idx="466">
                  <c:v>388</c:v>
                </c:pt>
                <c:pt idx="467">
                  <c:v>389</c:v>
                </c:pt>
                <c:pt idx="468">
                  <c:v>391</c:v>
                </c:pt>
                <c:pt idx="469">
                  <c:v>395</c:v>
                </c:pt>
                <c:pt idx="470">
                  <c:v>387</c:v>
                </c:pt>
                <c:pt idx="471">
                  <c:v>389</c:v>
                </c:pt>
                <c:pt idx="472">
                  <c:v>399</c:v>
                </c:pt>
                <c:pt idx="473">
                  <c:v>390</c:v>
                </c:pt>
                <c:pt idx="474">
                  <c:v>388</c:v>
                </c:pt>
                <c:pt idx="475">
                  <c:v>396</c:v>
                </c:pt>
                <c:pt idx="476">
                  <c:v>388</c:v>
                </c:pt>
                <c:pt idx="477">
                  <c:v>396</c:v>
                </c:pt>
                <c:pt idx="478">
                  <c:v>382</c:v>
                </c:pt>
                <c:pt idx="479">
                  <c:v>396</c:v>
                </c:pt>
                <c:pt idx="480">
                  <c:v>392</c:v>
                </c:pt>
                <c:pt idx="481">
                  <c:v>389</c:v>
                </c:pt>
                <c:pt idx="482">
                  <c:v>394</c:v>
                </c:pt>
                <c:pt idx="483">
                  <c:v>389</c:v>
                </c:pt>
                <c:pt idx="484">
                  <c:v>388</c:v>
                </c:pt>
                <c:pt idx="485">
                  <c:v>399</c:v>
                </c:pt>
                <c:pt idx="486">
                  <c:v>387</c:v>
                </c:pt>
                <c:pt idx="487">
                  <c:v>391</c:v>
                </c:pt>
                <c:pt idx="488">
                  <c:v>396</c:v>
                </c:pt>
                <c:pt idx="489">
                  <c:v>386</c:v>
                </c:pt>
                <c:pt idx="490">
                  <c:v>389</c:v>
                </c:pt>
                <c:pt idx="491">
                  <c:v>398</c:v>
                </c:pt>
                <c:pt idx="492">
                  <c:v>389</c:v>
                </c:pt>
                <c:pt idx="493">
                  <c:v>391</c:v>
                </c:pt>
                <c:pt idx="494">
                  <c:v>391</c:v>
                </c:pt>
                <c:pt idx="495">
                  <c:v>397</c:v>
                </c:pt>
                <c:pt idx="496">
                  <c:v>386</c:v>
                </c:pt>
                <c:pt idx="497">
                  <c:v>391</c:v>
                </c:pt>
                <c:pt idx="498">
                  <c:v>384</c:v>
                </c:pt>
                <c:pt idx="499">
                  <c:v>396</c:v>
                </c:pt>
                <c:pt idx="500">
                  <c:v>389</c:v>
                </c:pt>
                <c:pt idx="501">
                  <c:v>398</c:v>
                </c:pt>
                <c:pt idx="502">
                  <c:v>390</c:v>
                </c:pt>
                <c:pt idx="503">
                  <c:v>388</c:v>
                </c:pt>
                <c:pt idx="504">
                  <c:v>393</c:v>
                </c:pt>
                <c:pt idx="505">
                  <c:v>390</c:v>
                </c:pt>
                <c:pt idx="506">
                  <c:v>393</c:v>
                </c:pt>
                <c:pt idx="507">
                  <c:v>392</c:v>
                </c:pt>
                <c:pt idx="508">
                  <c:v>389</c:v>
                </c:pt>
                <c:pt idx="509">
                  <c:v>394</c:v>
                </c:pt>
                <c:pt idx="510">
                  <c:v>395</c:v>
                </c:pt>
                <c:pt idx="511">
                  <c:v>384</c:v>
                </c:pt>
                <c:pt idx="512">
                  <c:v>394</c:v>
                </c:pt>
                <c:pt idx="513">
                  <c:v>389</c:v>
                </c:pt>
                <c:pt idx="514">
                  <c:v>397</c:v>
                </c:pt>
                <c:pt idx="515">
                  <c:v>390</c:v>
                </c:pt>
                <c:pt idx="516">
                  <c:v>395</c:v>
                </c:pt>
                <c:pt idx="517">
                  <c:v>388</c:v>
                </c:pt>
                <c:pt idx="518">
                  <c:v>395</c:v>
                </c:pt>
                <c:pt idx="519">
                  <c:v>388</c:v>
                </c:pt>
                <c:pt idx="520">
                  <c:v>390</c:v>
                </c:pt>
                <c:pt idx="521">
                  <c:v>390</c:v>
                </c:pt>
                <c:pt idx="522">
                  <c:v>394</c:v>
                </c:pt>
                <c:pt idx="523">
                  <c:v>386</c:v>
                </c:pt>
                <c:pt idx="524">
                  <c:v>400</c:v>
                </c:pt>
                <c:pt idx="525">
                  <c:v>389</c:v>
                </c:pt>
                <c:pt idx="526">
                  <c:v>391</c:v>
                </c:pt>
                <c:pt idx="527">
                  <c:v>393</c:v>
                </c:pt>
                <c:pt idx="528">
                  <c:v>390</c:v>
                </c:pt>
                <c:pt idx="529">
                  <c:v>384</c:v>
                </c:pt>
                <c:pt idx="530">
                  <c:v>395</c:v>
                </c:pt>
                <c:pt idx="531">
                  <c:v>394</c:v>
                </c:pt>
                <c:pt idx="532">
                  <c:v>390</c:v>
                </c:pt>
                <c:pt idx="533">
                  <c:v>388</c:v>
                </c:pt>
                <c:pt idx="534">
                  <c:v>397</c:v>
                </c:pt>
                <c:pt idx="535">
                  <c:v>388</c:v>
                </c:pt>
                <c:pt idx="536">
                  <c:v>387</c:v>
                </c:pt>
                <c:pt idx="537">
                  <c:v>394</c:v>
                </c:pt>
                <c:pt idx="538">
                  <c:v>392</c:v>
                </c:pt>
                <c:pt idx="539">
                  <c:v>386</c:v>
                </c:pt>
                <c:pt idx="540">
                  <c:v>393</c:v>
                </c:pt>
                <c:pt idx="541">
                  <c:v>393</c:v>
                </c:pt>
                <c:pt idx="542">
                  <c:v>386</c:v>
                </c:pt>
                <c:pt idx="543">
                  <c:v>394</c:v>
                </c:pt>
                <c:pt idx="544">
                  <c:v>396</c:v>
                </c:pt>
                <c:pt idx="545">
                  <c:v>388</c:v>
                </c:pt>
                <c:pt idx="546">
                  <c:v>392</c:v>
                </c:pt>
                <c:pt idx="547">
                  <c:v>389</c:v>
                </c:pt>
                <c:pt idx="548">
                  <c:v>396</c:v>
                </c:pt>
                <c:pt idx="549">
                  <c:v>390</c:v>
                </c:pt>
                <c:pt idx="550">
                  <c:v>393</c:v>
                </c:pt>
                <c:pt idx="551">
                  <c:v>381</c:v>
                </c:pt>
                <c:pt idx="552">
                  <c:v>399</c:v>
                </c:pt>
                <c:pt idx="553">
                  <c:v>387</c:v>
                </c:pt>
                <c:pt idx="554">
                  <c:v>397</c:v>
                </c:pt>
                <c:pt idx="555">
                  <c:v>390</c:v>
                </c:pt>
                <c:pt idx="556">
                  <c:v>390</c:v>
                </c:pt>
                <c:pt idx="557">
                  <c:v>390</c:v>
                </c:pt>
                <c:pt idx="558">
                  <c:v>388</c:v>
                </c:pt>
                <c:pt idx="559">
                  <c:v>388</c:v>
                </c:pt>
                <c:pt idx="560">
                  <c:v>402</c:v>
                </c:pt>
                <c:pt idx="561">
                  <c:v>388</c:v>
                </c:pt>
                <c:pt idx="562">
                  <c:v>389</c:v>
                </c:pt>
                <c:pt idx="563">
                  <c:v>384</c:v>
                </c:pt>
                <c:pt idx="564">
                  <c:v>402</c:v>
                </c:pt>
                <c:pt idx="565">
                  <c:v>385</c:v>
                </c:pt>
                <c:pt idx="566">
                  <c:v>391</c:v>
                </c:pt>
                <c:pt idx="567">
                  <c:v>400</c:v>
                </c:pt>
                <c:pt idx="568">
                  <c:v>384</c:v>
                </c:pt>
                <c:pt idx="569">
                  <c:v>386</c:v>
                </c:pt>
                <c:pt idx="570">
                  <c:v>401</c:v>
                </c:pt>
                <c:pt idx="571">
                  <c:v>388</c:v>
                </c:pt>
                <c:pt idx="572">
                  <c:v>390</c:v>
                </c:pt>
                <c:pt idx="573">
                  <c:v>391</c:v>
                </c:pt>
                <c:pt idx="574">
                  <c:v>396</c:v>
                </c:pt>
                <c:pt idx="575">
                  <c:v>389</c:v>
                </c:pt>
                <c:pt idx="576">
                  <c:v>389</c:v>
                </c:pt>
                <c:pt idx="577">
                  <c:v>395</c:v>
                </c:pt>
                <c:pt idx="578">
                  <c:v>391</c:v>
                </c:pt>
                <c:pt idx="579">
                  <c:v>388</c:v>
                </c:pt>
                <c:pt idx="580">
                  <c:v>393</c:v>
                </c:pt>
                <c:pt idx="581">
                  <c:v>392</c:v>
                </c:pt>
                <c:pt idx="582">
                  <c:v>388</c:v>
                </c:pt>
                <c:pt idx="583">
                  <c:v>391</c:v>
                </c:pt>
                <c:pt idx="584">
                  <c:v>395</c:v>
                </c:pt>
                <c:pt idx="585">
                  <c:v>393</c:v>
                </c:pt>
                <c:pt idx="586">
                  <c:v>385</c:v>
                </c:pt>
                <c:pt idx="587">
                  <c:v>390</c:v>
                </c:pt>
                <c:pt idx="588">
                  <c:v>397</c:v>
                </c:pt>
                <c:pt idx="589">
                  <c:v>391</c:v>
                </c:pt>
                <c:pt idx="590">
                  <c:v>393</c:v>
                </c:pt>
                <c:pt idx="591">
                  <c:v>390</c:v>
                </c:pt>
                <c:pt idx="592">
                  <c:v>395</c:v>
                </c:pt>
                <c:pt idx="593">
                  <c:v>386</c:v>
                </c:pt>
                <c:pt idx="594">
                  <c:v>397</c:v>
                </c:pt>
                <c:pt idx="595">
                  <c:v>385</c:v>
                </c:pt>
                <c:pt idx="596">
                  <c:v>398</c:v>
                </c:pt>
                <c:pt idx="597">
                  <c:v>388</c:v>
                </c:pt>
                <c:pt idx="598">
                  <c:v>390</c:v>
                </c:pt>
                <c:pt idx="599">
                  <c:v>387</c:v>
                </c:pt>
                <c:pt idx="600">
                  <c:v>393</c:v>
                </c:pt>
                <c:pt idx="601">
                  <c:v>397</c:v>
                </c:pt>
                <c:pt idx="602">
                  <c:v>387</c:v>
                </c:pt>
                <c:pt idx="603">
                  <c:v>392</c:v>
                </c:pt>
                <c:pt idx="604">
                  <c:v>389</c:v>
                </c:pt>
                <c:pt idx="605">
                  <c:v>388</c:v>
                </c:pt>
                <c:pt idx="606">
                  <c:v>397</c:v>
                </c:pt>
                <c:pt idx="607">
                  <c:v>391</c:v>
                </c:pt>
                <c:pt idx="608">
                  <c:v>393</c:v>
                </c:pt>
                <c:pt idx="609">
                  <c:v>387</c:v>
                </c:pt>
                <c:pt idx="610">
                  <c:v>392</c:v>
                </c:pt>
                <c:pt idx="611">
                  <c:v>390</c:v>
                </c:pt>
                <c:pt idx="612">
                  <c:v>390</c:v>
                </c:pt>
                <c:pt idx="613">
                  <c:v>393</c:v>
                </c:pt>
                <c:pt idx="614">
                  <c:v>390</c:v>
                </c:pt>
                <c:pt idx="615">
                  <c:v>386</c:v>
                </c:pt>
                <c:pt idx="616">
                  <c:v>392</c:v>
                </c:pt>
                <c:pt idx="617">
                  <c:v>396</c:v>
                </c:pt>
                <c:pt idx="618">
                  <c:v>388</c:v>
                </c:pt>
                <c:pt idx="619">
                  <c:v>396</c:v>
                </c:pt>
                <c:pt idx="620">
                  <c:v>391</c:v>
                </c:pt>
                <c:pt idx="621">
                  <c:v>391</c:v>
                </c:pt>
                <c:pt idx="622">
                  <c:v>395</c:v>
                </c:pt>
                <c:pt idx="623">
                  <c:v>389</c:v>
                </c:pt>
                <c:pt idx="624">
                  <c:v>386</c:v>
                </c:pt>
                <c:pt idx="625">
                  <c:v>393</c:v>
                </c:pt>
                <c:pt idx="626">
                  <c:v>397</c:v>
                </c:pt>
                <c:pt idx="627">
                  <c:v>385</c:v>
                </c:pt>
                <c:pt idx="628">
                  <c:v>395</c:v>
                </c:pt>
                <c:pt idx="629">
                  <c:v>387</c:v>
                </c:pt>
                <c:pt idx="630">
                  <c:v>393</c:v>
                </c:pt>
                <c:pt idx="631">
                  <c:v>390</c:v>
                </c:pt>
                <c:pt idx="632">
                  <c:v>392</c:v>
                </c:pt>
                <c:pt idx="633">
                  <c:v>387</c:v>
                </c:pt>
                <c:pt idx="634">
                  <c:v>398</c:v>
                </c:pt>
                <c:pt idx="635">
                  <c:v>392</c:v>
                </c:pt>
                <c:pt idx="636">
                  <c:v>390</c:v>
                </c:pt>
                <c:pt idx="637">
                  <c:v>389</c:v>
                </c:pt>
                <c:pt idx="638">
                  <c:v>387</c:v>
                </c:pt>
                <c:pt idx="639">
                  <c:v>396</c:v>
                </c:pt>
                <c:pt idx="640">
                  <c:v>383</c:v>
                </c:pt>
                <c:pt idx="641">
                  <c:v>393</c:v>
                </c:pt>
                <c:pt idx="642">
                  <c:v>392</c:v>
                </c:pt>
                <c:pt idx="643">
                  <c:v>391</c:v>
                </c:pt>
                <c:pt idx="644">
                  <c:v>394</c:v>
                </c:pt>
                <c:pt idx="645">
                  <c:v>393</c:v>
                </c:pt>
                <c:pt idx="646">
                  <c:v>388</c:v>
                </c:pt>
                <c:pt idx="647">
                  <c:v>390</c:v>
                </c:pt>
                <c:pt idx="648">
                  <c:v>391</c:v>
                </c:pt>
                <c:pt idx="649">
                  <c:v>388</c:v>
                </c:pt>
                <c:pt idx="650">
                  <c:v>397</c:v>
                </c:pt>
                <c:pt idx="651">
                  <c:v>388</c:v>
                </c:pt>
                <c:pt idx="652">
                  <c:v>389</c:v>
                </c:pt>
                <c:pt idx="653">
                  <c:v>386</c:v>
                </c:pt>
                <c:pt idx="654">
                  <c:v>395</c:v>
                </c:pt>
                <c:pt idx="655">
                  <c:v>392</c:v>
                </c:pt>
                <c:pt idx="656">
                  <c:v>390</c:v>
                </c:pt>
                <c:pt idx="657">
                  <c:v>390</c:v>
                </c:pt>
                <c:pt idx="658">
                  <c:v>393</c:v>
                </c:pt>
                <c:pt idx="659">
                  <c:v>383</c:v>
                </c:pt>
                <c:pt idx="660">
                  <c:v>398</c:v>
                </c:pt>
                <c:pt idx="661">
                  <c:v>388</c:v>
                </c:pt>
                <c:pt idx="662">
                  <c:v>394</c:v>
                </c:pt>
                <c:pt idx="663">
                  <c:v>392</c:v>
                </c:pt>
                <c:pt idx="664">
                  <c:v>387</c:v>
                </c:pt>
                <c:pt idx="665">
                  <c:v>391</c:v>
                </c:pt>
                <c:pt idx="666">
                  <c:v>390</c:v>
                </c:pt>
                <c:pt idx="667">
                  <c:v>398</c:v>
                </c:pt>
                <c:pt idx="668">
                  <c:v>392</c:v>
                </c:pt>
                <c:pt idx="669">
                  <c:v>391</c:v>
                </c:pt>
                <c:pt idx="670">
                  <c:v>389</c:v>
                </c:pt>
                <c:pt idx="671">
                  <c:v>393</c:v>
                </c:pt>
                <c:pt idx="672">
                  <c:v>384</c:v>
                </c:pt>
                <c:pt idx="673">
                  <c:v>399</c:v>
                </c:pt>
                <c:pt idx="674">
                  <c:v>386</c:v>
                </c:pt>
                <c:pt idx="675">
                  <c:v>393</c:v>
                </c:pt>
                <c:pt idx="676">
                  <c:v>392</c:v>
                </c:pt>
                <c:pt idx="677">
                  <c:v>391</c:v>
                </c:pt>
                <c:pt idx="678">
                  <c:v>391</c:v>
                </c:pt>
                <c:pt idx="679">
                  <c:v>394</c:v>
                </c:pt>
                <c:pt idx="680">
                  <c:v>392</c:v>
                </c:pt>
                <c:pt idx="681">
                  <c:v>386</c:v>
                </c:pt>
                <c:pt idx="682">
                  <c:v>392</c:v>
                </c:pt>
                <c:pt idx="683">
                  <c:v>394</c:v>
                </c:pt>
                <c:pt idx="684">
                  <c:v>386</c:v>
                </c:pt>
                <c:pt idx="685">
                  <c:v>394</c:v>
                </c:pt>
                <c:pt idx="686">
                  <c:v>387</c:v>
                </c:pt>
                <c:pt idx="687">
                  <c:v>388</c:v>
                </c:pt>
                <c:pt idx="688">
                  <c:v>395</c:v>
                </c:pt>
                <c:pt idx="689">
                  <c:v>399</c:v>
                </c:pt>
                <c:pt idx="690">
                  <c:v>387</c:v>
                </c:pt>
                <c:pt idx="691">
                  <c:v>395</c:v>
                </c:pt>
                <c:pt idx="692">
                  <c:v>387</c:v>
                </c:pt>
                <c:pt idx="693">
                  <c:v>392</c:v>
                </c:pt>
                <c:pt idx="694">
                  <c:v>388</c:v>
                </c:pt>
                <c:pt idx="695">
                  <c:v>394</c:v>
                </c:pt>
                <c:pt idx="696">
                  <c:v>391</c:v>
                </c:pt>
                <c:pt idx="697">
                  <c:v>392</c:v>
                </c:pt>
                <c:pt idx="698">
                  <c:v>394</c:v>
                </c:pt>
                <c:pt idx="699">
                  <c:v>388</c:v>
                </c:pt>
                <c:pt idx="700">
                  <c:v>387</c:v>
                </c:pt>
                <c:pt idx="701">
                  <c:v>398</c:v>
                </c:pt>
                <c:pt idx="702">
                  <c:v>393</c:v>
                </c:pt>
                <c:pt idx="703">
                  <c:v>386</c:v>
                </c:pt>
                <c:pt idx="704">
                  <c:v>390</c:v>
                </c:pt>
                <c:pt idx="705">
                  <c:v>398</c:v>
                </c:pt>
                <c:pt idx="706">
                  <c:v>392</c:v>
                </c:pt>
                <c:pt idx="707">
                  <c:v>390</c:v>
                </c:pt>
                <c:pt idx="708">
                  <c:v>390</c:v>
                </c:pt>
                <c:pt idx="709">
                  <c:v>389</c:v>
                </c:pt>
                <c:pt idx="710">
                  <c:v>391</c:v>
                </c:pt>
                <c:pt idx="711">
                  <c:v>393</c:v>
                </c:pt>
                <c:pt idx="712">
                  <c:v>393</c:v>
                </c:pt>
                <c:pt idx="713">
                  <c:v>386</c:v>
                </c:pt>
                <c:pt idx="714">
                  <c:v>386</c:v>
                </c:pt>
                <c:pt idx="715">
                  <c:v>391</c:v>
                </c:pt>
                <c:pt idx="716">
                  <c:v>398</c:v>
                </c:pt>
                <c:pt idx="717">
                  <c:v>394</c:v>
                </c:pt>
                <c:pt idx="718">
                  <c:v>387</c:v>
                </c:pt>
                <c:pt idx="719">
                  <c:v>397</c:v>
                </c:pt>
                <c:pt idx="720">
                  <c:v>391</c:v>
                </c:pt>
                <c:pt idx="721">
                  <c:v>391</c:v>
                </c:pt>
                <c:pt idx="722">
                  <c:v>390</c:v>
                </c:pt>
                <c:pt idx="723">
                  <c:v>388</c:v>
                </c:pt>
                <c:pt idx="724">
                  <c:v>393</c:v>
                </c:pt>
                <c:pt idx="725">
                  <c:v>387</c:v>
                </c:pt>
                <c:pt idx="726">
                  <c:v>396</c:v>
                </c:pt>
                <c:pt idx="727">
                  <c:v>388</c:v>
                </c:pt>
                <c:pt idx="728">
                  <c:v>394</c:v>
                </c:pt>
                <c:pt idx="729">
                  <c:v>394</c:v>
                </c:pt>
                <c:pt idx="730">
                  <c:v>390</c:v>
                </c:pt>
                <c:pt idx="731">
                  <c:v>386</c:v>
                </c:pt>
                <c:pt idx="732">
                  <c:v>391</c:v>
                </c:pt>
                <c:pt idx="733">
                  <c:v>392</c:v>
                </c:pt>
                <c:pt idx="734">
                  <c:v>392</c:v>
                </c:pt>
                <c:pt idx="735">
                  <c:v>395</c:v>
                </c:pt>
                <c:pt idx="736">
                  <c:v>388</c:v>
                </c:pt>
                <c:pt idx="737">
                  <c:v>399</c:v>
                </c:pt>
                <c:pt idx="738">
                  <c:v>379</c:v>
                </c:pt>
                <c:pt idx="739">
                  <c:v>398</c:v>
                </c:pt>
                <c:pt idx="740">
                  <c:v>396</c:v>
                </c:pt>
                <c:pt idx="741">
                  <c:v>386</c:v>
                </c:pt>
                <c:pt idx="742">
                  <c:v>399</c:v>
                </c:pt>
                <c:pt idx="743">
                  <c:v>386</c:v>
                </c:pt>
                <c:pt idx="744">
                  <c:v>393</c:v>
                </c:pt>
                <c:pt idx="745">
                  <c:v>395</c:v>
                </c:pt>
                <c:pt idx="746">
                  <c:v>389</c:v>
                </c:pt>
                <c:pt idx="747">
                  <c:v>386</c:v>
                </c:pt>
                <c:pt idx="748">
                  <c:v>399</c:v>
                </c:pt>
                <c:pt idx="749">
                  <c:v>389</c:v>
                </c:pt>
                <c:pt idx="750">
                  <c:v>389</c:v>
                </c:pt>
                <c:pt idx="751">
                  <c:v>395</c:v>
                </c:pt>
                <c:pt idx="752">
                  <c:v>389</c:v>
                </c:pt>
                <c:pt idx="753">
                  <c:v>390</c:v>
                </c:pt>
                <c:pt idx="754">
                  <c:v>396</c:v>
                </c:pt>
                <c:pt idx="755">
                  <c:v>388</c:v>
                </c:pt>
                <c:pt idx="756">
                  <c:v>394</c:v>
                </c:pt>
                <c:pt idx="757">
                  <c:v>392</c:v>
                </c:pt>
                <c:pt idx="758">
                  <c:v>387</c:v>
                </c:pt>
                <c:pt idx="759">
                  <c:v>389</c:v>
                </c:pt>
                <c:pt idx="760">
                  <c:v>396</c:v>
                </c:pt>
                <c:pt idx="761">
                  <c:v>389</c:v>
                </c:pt>
                <c:pt idx="762">
                  <c:v>388</c:v>
                </c:pt>
                <c:pt idx="763">
                  <c:v>393</c:v>
                </c:pt>
                <c:pt idx="764">
                  <c:v>393</c:v>
                </c:pt>
                <c:pt idx="765">
                  <c:v>387</c:v>
                </c:pt>
                <c:pt idx="766">
                  <c:v>395</c:v>
                </c:pt>
                <c:pt idx="767">
                  <c:v>386</c:v>
                </c:pt>
                <c:pt idx="768">
                  <c:v>396</c:v>
                </c:pt>
                <c:pt idx="769">
                  <c:v>388</c:v>
                </c:pt>
                <c:pt idx="770">
                  <c:v>396</c:v>
                </c:pt>
                <c:pt idx="771">
                  <c:v>394</c:v>
                </c:pt>
                <c:pt idx="772">
                  <c:v>389</c:v>
                </c:pt>
                <c:pt idx="773">
                  <c:v>392</c:v>
                </c:pt>
                <c:pt idx="774">
                  <c:v>390</c:v>
                </c:pt>
                <c:pt idx="775">
                  <c:v>387</c:v>
                </c:pt>
                <c:pt idx="776">
                  <c:v>397</c:v>
                </c:pt>
                <c:pt idx="777">
                  <c:v>388</c:v>
                </c:pt>
                <c:pt idx="778">
                  <c:v>394</c:v>
                </c:pt>
                <c:pt idx="779">
                  <c:v>390</c:v>
                </c:pt>
                <c:pt idx="780">
                  <c:v>385</c:v>
                </c:pt>
                <c:pt idx="781">
                  <c:v>398</c:v>
                </c:pt>
                <c:pt idx="782">
                  <c:v>390</c:v>
                </c:pt>
                <c:pt idx="783">
                  <c:v>388</c:v>
                </c:pt>
                <c:pt idx="784">
                  <c:v>388</c:v>
                </c:pt>
                <c:pt idx="785">
                  <c:v>401</c:v>
                </c:pt>
                <c:pt idx="786">
                  <c:v>387</c:v>
                </c:pt>
                <c:pt idx="787">
                  <c:v>391</c:v>
                </c:pt>
                <c:pt idx="788">
                  <c:v>391</c:v>
                </c:pt>
                <c:pt idx="789">
                  <c:v>396</c:v>
                </c:pt>
                <c:pt idx="790">
                  <c:v>386</c:v>
                </c:pt>
                <c:pt idx="791">
                  <c:v>391</c:v>
                </c:pt>
                <c:pt idx="792">
                  <c:v>392</c:v>
                </c:pt>
                <c:pt idx="793">
                  <c:v>388</c:v>
                </c:pt>
                <c:pt idx="794">
                  <c:v>394</c:v>
                </c:pt>
                <c:pt idx="795">
                  <c:v>392</c:v>
                </c:pt>
                <c:pt idx="796">
                  <c:v>387</c:v>
                </c:pt>
                <c:pt idx="797">
                  <c:v>391</c:v>
                </c:pt>
                <c:pt idx="798">
                  <c:v>384</c:v>
                </c:pt>
                <c:pt idx="799">
                  <c:v>404</c:v>
                </c:pt>
                <c:pt idx="800">
                  <c:v>380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0C-4995-99CD-124A4C961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1"/>
          <c:order val="1"/>
          <c:tx>
            <c:strRef>
              <c:f>gcc_181203_unlimited_1Mqueue!$D$1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gcc_181203_unlimited_1Mqueue!$D$2:$D$802</c:f>
              <c:numCache>
                <c:formatCode>General</c:formatCode>
                <c:ptCount val="801"/>
                <c:pt idx="0">
                  <c:v>116</c:v>
                </c:pt>
                <c:pt idx="1">
                  <c:v>89</c:v>
                </c:pt>
                <c:pt idx="2">
                  <c:v>58</c:v>
                </c:pt>
                <c:pt idx="3">
                  <c:v>35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20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20</c:v>
                </c:pt>
                <c:pt idx="83">
                  <c:v>20</c:v>
                </c:pt>
                <c:pt idx="84">
                  <c:v>20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20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20</c:v>
                </c:pt>
                <c:pt idx="107">
                  <c:v>20</c:v>
                </c:pt>
                <c:pt idx="108">
                  <c:v>20</c:v>
                </c:pt>
                <c:pt idx="109">
                  <c:v>20</c:v>
                </c:pt>
                <c:pt idx="110">
                  <c:v>20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20</c:v>
                </c:pt>
                <c:pt idx="119">
                  <c:v>20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20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20</c:v>
                </c:pt>
                <c:pt idx="226">
                  <c:v>20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20</c:v>
                </c:pt>
                <c:pt idx="237">
                  <c:v>20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20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20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20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20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20</c:v>
                </c:pt>
                <c:pt idx="361">
                  <c:v>20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20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20</c:v>
                </c:pt>
                <c:pt idx="379">
                  <c:v>20</c:v>
                </c:pt>
                <c:pt idx="380">
                  <c:v>20</c:v>
                </c:pt>
                <c:pt idx="381">
                  <c:v>20</c:v>
                </c:pt>
                <c:pt idx="382">
                  <c:v>20</c:v>
                </c:pt>
                <c:pt idx="383">
                  <c:v>20</c:v>
                </c:pt>
                <c:pt idx="384">
                  <c:v>20</c:v>
                </c:pt>
                <c:pt idx="385">
                  <c:v>20</c:v>
                </c:pt>
                <c:pt idx="386">
                  <c:v>20</c:v>
                </c:pt>
                <c:pt idx="387">
                  <c:v>20</c:v>
                </c:pt>
                <c:pt idx="388">
                  <c:v>20</c:v>
                </c:pt>
                <c:pt idx="389">
                  <c:v>20</c:v>
                </c:pt>
                <c:pt idx="390">
                  <c:v>20</c:v>
                </c:pt>
                <c:pt idx="391">
                  <c:v>20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20</c:v>
                </c:pt>
                <c:pt idx="399">
                  <c:v>20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20</c:v>
                </c:pt>
                <c:pt idx="408">
                  <c:v>20</c:v>
                </c:pt>
                <c:pt idx="409">
                  <c:v>20</c:v>
                </c:pt>
                <c:pt idx="410">
                  <c:v>20</c:v>
                </c:pt>
                <c:pt idx="411">
                  <c:v>20</c:v>
                </c:pt>
                <c:pt idx="412">
                  <c:v>20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20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20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20</c:v>
                </c:pt>
                <c:pt idx="485">
                  <c:v>20</c:v>
                </c:pt>
                <c:pt idx="486">
                  <c:v>20</c:v>
                </c:pt>
                <c:pt idx="487">
                  <c:v>20</c:v>
                </c:pt>
                <c:pt idx="488">
                  <c:v>20</c:v>
                </c:pt>
                <c:pt idx="489">
                  <c:v>20</c:v>
                </c:pt>
                <c:pt idx="490">
                  <c:v>20</c:v>
                </c:pt>
                <c:pt idx="491">
                  <c:v>20</c:v>
                </c:pt>
                <c:pt idx="492">
                  <c:v>20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20</c:v>
                </c:pt>
                <c:pt idx="499">
                  <c:v>20</c:v>
                </c:pt>
                <c:pt idx="500">
                  <c:v>20</c:v>
                </c:pt>
                <c:pt idx="501">
                  <c:v>20</c:v>
                </c:pt>
                <c:pt idx="502">
                  <c:v>20</c:v>
                </c:pt>
                <c:pt idx="503">
                  <c:v>20</c:v>
                </c:pt>
                <c:pt idx="504">
                  <c:v>20</c:v>
                </c:pt>
                <c:pt idx="505">
                  <c:v>20</c:v>
                </c:pt>
                <c:pt idx="506">
                  <c:v>20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20</c:v>
                </c:pt>
                <c:pt idx="511">
                  <c:v>20</c:v>
                </c:pt>
                <c:pt idx="512">
                  <c:v>20</c:v>
                </c:pt>
                <c:pt idx="513">
                  <c:v>20</c:v>
                </c:pt>
                <c:pt idx="514">
                  <c:v>20</c:v>
                </c:pt>
                <c:pt idx="515">
                  <c:v>20</c:v>
                </c:pt>
                <c:pt idx="516">
                  <c:v>20</c:v>
                </c:pt>
                <c:pt idx="517">
                  <c:v>20</c:v>
                </c:pt>
                <c:pt idx="518">
                  <c:v>20</c:v>
                </c:pt>
                <c:pt idx="519">
                  <c:v>20</c:v>
                </c:pt>
                <c:pt idx="520">
                  <c:v>20</c:v>
                </c:pt>
                <c:pt idx="521">
                  <c:v>20</c:v>
                </c:pt>
                <c:pt idx="522">
                  <c:v>20</c:v>
                </c:pt>
                <c:pt idx="523">
                  <c:v>20</c:v>
                </c:pt>
                <c:pt idx="524">
                  <c:v>20</c:v>
                </c:pt>
                <c:pt idx="525">
                  <c:v>20</c:v>
                </c:pt>
                <c:pt idx="526">
                  <c:v>20</c:v>
                </c:pt>
                <c:pt idx="527">
                  <c:v>20</c:v>
                </c:pt>
                <c:pt idx="528">
                  <c:v>20</c:v>
                </c:pt>
                <c:pt idx="529">
                  <c:v>20</c:v>
                </c:pt>
                <c:pt idx="530">
                  <c:v>20</c:v>
                </c:pt>
                <c:pt idx="531">
                  <c:v>20</c:v>
                </c:pt>
                <c:pt idx="532">
                  <c:v>20</c:v>
                </c:pt>
                <c:pt idx="533">
                  <c:v>20</c:v>
                </c:pt>
                <c:pt idx="534">
                  <c:v>20</c:v>
                </c:pt>
                <c:pt idx="535">
                  <c:v>20</c:v>
                </c:pt>
                <c:pt idx="536">
                  <c:v>20</c:v>
                </c:pt>
                <c:pt idx="537">
                  <c:v>20</c:v>
                </c:pt>
                <c:pt idx="538">
                  <c:v>20</c:v>
                </c:pt>
                <c:pt idx="539">
                  <c:v>20</c:v>
                </c:pt>
                <c:pt idx="540">
                  <c:v>20</c:v>
                </c:pt>
                <c:pt idx="541">
                  <c:v>20</c:v>
                </c:pt>
                <c:pt idx="542">
                  <c:v>20</c:v>
                </c:pt>
                <c:pt idx="543">
                  <c:v>20</c:v>
                </c:pt>
                <c:pt idx="544">
                  <c:v>20</c:v>
                </c:pt>
                <c:pt idx="545">
                  <c:v>20</c:v>
                </c:pt>
                <c:pt idx="546">
                  <c:v>20</c:v>
                </c:pt>
                <c:pt idx="547">
                  <c:v>20</c:v>
                </c:pt>
                <c:pt idx="548">
                  <c:v>20</c:v>
                </c:pt>
                <c:pt idx="549">
                  <c:v>20</c:v>
                </c:pt>
                <c:pt idx="550">
                  <c:v>20</c:v>
                </c:pt>
                <c:pt idx="551">
                  <c:v>20</c:v>
                </c:pt>
                <c:pt idx="552">
                  <c:v>20</c:v>
                </c:pt>
                <c:pt idx="553">
                  <c:v>20</c:v>
                </c:pt>
                <c:pt idx="554">
                  <c:v>20</c:v>
                </c:pt>
                <c:pt idx="555">
                  <c:v>20</c:v>
                </c:pt>
                <c:pt idx="556">
                  <c:v>20</c:v>
                </c:pt>
                <c:pt idx="557">
                  <c:v>20</c:v>
                </c:pt>
                <c:pt idx="558">
                  <c:v>20</c:v>
                </c:pt>
                <c:pt idx="559">
                  <c:v>20</c:v>
                </c:pt>
                <c:pt idx="560">
                  <c:v>20</c:v>
                </c:pt>
                <c:pt idx="561">
                  <c:v>20</c:v>
                </c:pt>
                <c:pt idx="562">
                  <c:v>20</c:v>
                </c:pt>
                <c:pt idx="563">
                  <c:v>20</c:v>
                </c:pt>
                <c:pt idx="564">
                  <c:v>20</c:v>
                </c:pt>
                <c:pt idx="565">
                  <c:v>20</c:v>
                </c:pt>
                <c:pt idx="566">
                  <c:v>20</c:v>
                </c:pt>
                <c:pt idx="567">
                  <c:v>20</c:v>
                </c:pt>
                <c:pt idx="568">
                  <c:v>20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20</c:v>
                </c:pt>
                <c:pt idx="575">
                  <c:v>20</c:v>
                </c:pt>
                <c:pt idx="576">
                  <c:v>20</c:v>
                </c:pt>
                <c:pt idx="577">
                  <c:v>20</c:v>
                </c:pt>
                <c:pt idx="578">
                  <c:v>20</c:v>
                </c:pt>
                <c:pt idx="579">
                  <c:v>20</c:v>
                </c:pt>
                <c:pt idx="580">
                  <c:v>20</c:v>
                </c:pt>
                <c:pt idx="581">
                  <c:v>20</c:v>
                </c:pt>
                <c:pt idx="582">
                  <c:v>20</c:v>
                </c:pt>
                <c:pt idx="583">
                  <c:v>20</c:v>
                </c:pt>
                <c:pt idx="584">
                  <c:v>20</c:v>
                </c:pt>
                <c:pt idx="585">
                  <c:v>20</c:v>
                </c:pt>
                <c:pt idx="586">
                  <c:v>20</c:v>
                </c:pt>
                <c:pt idx="587">
                  <c:v>20</c:v>
                </c:pt>
                <c:pt idx="588">
                  <c:v>20</c:v>
                </c:pt>
                <c:pt idx="589">
                  <c:v>20</c:v>
                </c:pt>
                <c:pt idx="590">
                  <c:v>20</c:v>
                </c:pt>
                <c:pt idx="591">
                  <c:v>20</c:v>
                </c:pt>
                <c:pt idx="592">
                  <c:v>20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20</c:v>
                </c:pt>
                <c:pt idx="610">
                  <c:v>20</c:v>
                </c:pt>
                <c:pt idx="611">
                  <c:v>20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20</c:v>
                </c:pt>
                <c:pt idx="617">
                  <c:v>20</c:v>
                </c:pt>
                <c:pt idx="618">
                  <c:v>20</c:v>
                </c:pt>
                <c:pt idx="619">
                  <c:v>20</c:v>
                </c:pt>
                <c:pt idx="620">
                  <c:v>20</c:v>
                </c:pt>
                <c:pt idx="621">
                  <c:v>20</c:v>
                </c:pt>
                <c:pt idx="622">
                  <c:v>20</c:v>
                </c:pt>
                <c:pt idx="623">
                  <c:v>20</c:v>
                </c:pt>
                <c:pt idx="624">
                  <c:v>20</c:v>
                </c:pt>
                <c:pt idx="625">
                  <c:v>20</c:v>
                </c:pt>
                <c:pt idx="626">
                  <c:v>20</c:v>
                </c:pt>
                <c:pt idx="627">
                  <c:v>20</c:v>
                </c:pt>
                <c:pt idx="628">
                  <c:v>20</c:v>
                </c:pt>
                <c:pt idx="629">
                  <c:v>20</c:v>
                </c:pt>
                <c:pt idx="630">
                  <c:v>20</c:v>
                </c:pt>
                <c:pt idx="631">
                  <c:v>20</c:v>
                </c:pt>
                <c:pt idx="632">
                  <c:v>20</c:v>
                </c:pt>
                <c:pt idx="633">
                  <c:v>20</c:v>
                </c:pt>
                <c:pt idx="634">
                  <c:v>20</c:v>
                </c:pt>
                <c:pt idx="635">
                  <c:v>20</c:v>
                </c:pt>
                <c:pt idx="636">
                  <c:v>20</c:v>
                </c:pt>
                <c:pt idx="637">
                  <c:v>20</c:v>
                </c:pt>
                <c:pt idx="638">
                  <c:v>20</c:v>
                </c:pt>
                <c:pt idx="639">
                  <c:v>20</c:v>
                </c:pt>
                <c:pt idx="640">
                  <c:v>20</c:v>
                </c:pt>
                <c:pt idx="641">
                  <c:v>20</c:v>
                </c:pt>
                <c:pt idx="642">
                  <c:v>20</c:v>
                </c:pt>
                <c:pt idx="643">
                  <c:v>20</c:v>
                </c:pt>
                <c:pt idx="644">
                  <c:v>20</c:v>
                </c:pt>
                <c:pt idx="645">
                  <c:v>20</c:v>
                </c:pt>
                <c:pt idx="646">
                  <c:v>20</c:v>
                </c:pt>
                <c:pt idx="647">
                  <c:v>20</c:v>
                </c:pt>
                <c:pt idx="648">
                  <c:v>20</c:v>
                </c:pt>
                <c:pt idx="649">
                  <c:v>20</c:v>
                </c:pt>
                <c:pt idx="650">
                  <c:v>20</c:v>
                </c:pt>
                <c:pt idx="651">
                  <c:v>20</c:v>
                </c:pt>
                <c:pt idx="652">
                  <c:v>20</c:v>
                </c:pt>
                <c:pt idx="653">
                  <c:v>20</c:v>
                </c:pt>
                <c:pt idx="654">
                  <c:v>20</c:v>
                </c:pt>
                <c:pt idx="655">
                  <c:v>20</c:v>
                </c:pt>
                <c:pt idx="656">
                  <c:v>20</c:v>
                </c:pt>
                <c:pt idx="657">
                  <c:v>20</c:v>
                </c:pt>
                <c:pt idx="658">
                  <c:v>20</c:v>
                </c:pt>
                <c:pt idx="659">
                  <c:v>20</c:v>
                </c:pt>
                <c:pt idx="660">
                  <c:v>20</c:v>
                </c:pt>
                <c:pt idx="661">
                  <c:v>20</c:v>
                </c:pt>
                <c:pt idx="662">
                  <c:v>20</c:v>
                </c:pt>
                <c:pt idx="663">
                  <c:v>20</c:v>
                </c:pt>
                <c:pt idx="664">
                  <c:v>20</c:v>
                </c:pt>
                <c:pt idx="665">
                  <c:v>20</c:v>
                </c:pt>
                <c:pt idx="666">
                  <c:v>20</c:v>
                </c:pt>
                <c:pt idx="667">
                  <c:v>20</c:v>
                </c:pt>
                <c:pt idx="668">
                  <c:v>20</c:v>
                </c:pt>
                <c:pt idx="669">
                  <c:v>20</c:v>
                </c:pt>
                <c:pt idx="670">
                  <c:v>20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20</c:v>
                </c:pt>
                <c:pt idx="678">
                  <c:v>20</c:v>
                </c:pt>
                <c:pt idx="679">
                  <c:v>20</c:v>
                </c:pt>
                <c:pt idx="680">
                  <c:v>20</c:v>
                </c:pt>
                <c:pt idx="681">
                  <c:v>20</c:v>
                </c:pt>
                <c:pt idx="682">
                  <c:v>20</c:v>
                </c:pt>
                <c:pt idx="683">
                  <c:v>20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20</c:v>
                </c:pt>
                <c:pt idx="693">
                  <c:v>20</c:v>
                </c:pt>
                <c:pt idx="694">
                  <c:v>20</c:v>
                </c:pt>
                <c:pt idx="695">
                  <c:v>20</c:v>
                </c:pt>
                <c:pt idx="696">
                  <c:v>20</c:v>
                </c:pt>
                <c:pt idx="697">
                  <c:v>20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20</c:v>
                </c:pt>
                <c:pt idx="702">
                  <c:v>20</c:v>
                </c:pt>
                <c:pt idx="703">
                  <c:v>20</c:v>
                </c:pt>
                <c:pt idx="704">
                  <c:v>20</c:v>
                </c:pt>
                <c:pt idx="705">
                  <c:v>20</c:v>
                </c:pt>
                <c:pt idx="706">
                  <c:v>20</c:v>
                </c:pt>
                <c:pt idx="707">
                  <c:v>20</c:v>
                </c:pt>
                <c:pt idx="708">
                  <c:v>20</c:v>
                </c:pt>
                <c:pt idx="709">
                  <c:v>20</c:v>
                </c:pt>
                <c:pt idx="710">
                  <c:v>20</c:v>
                </c:pt>
                <c:pt idx="711">
                  <c:v>20</c:v>
                </c:pt>
                <c:pt idx="712">
                  <c:v>20</c:v>
                </c:pt>
                <c:pt idx="713">
                  <c:v>20</c:v>
                </c:pt>
                <c:pt idx="714">
                  <c:v>20</c:v>
                </c:pt>
                <c:pt idx="715">
                  <c:v>20</c:v>
                </c:pt>
                <c:pt idx="716">
                  <c:v>20</c:v>
                </c:pt>
                <c:pt idx="717">
                  <c:v>20</c:v>
                </c:pt>
                <c:pt idx="718">
                  <c:v>20</c:v>
                </c:pt>
                <c:pt idx="719">
                  <c:v>20</c:v>
                </c:pt>
                <c:pt idx="720">
                  <c:v>20</c:v>
                </c:pt>
                <c:pt idx="721">
                  <c:v>20</c:v>
                </c:pt>
                <c:pt idx="722">
                  <c:v>20</c:v>
                </c:pt>
                <c:pt idx="723">
                  <c:v>20</c:v>
                </c:pt>
                <c:pt idx="724">
                  <c:v>20</c:v>
                </c:pt>
                <c:pt idx="725">
                  <c:v>20</c:v>
                </c:pt>
                <c:pt idx="726">
                  <c:v>20</c:v>
                </c:pt>
                <c:pt idx="727">
                  <c:v>20</c:v>
                </c:pt>
                <c:pt idx="728">
                  <c:v>20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20</c:v>
                </c:pt>
                <c:pt idx="736">
                  <c:v>20</c:v>
                </c:pt>
                <c:pt idx="737">
                  <c:v>20</c:v>
                </c:pt>
                <c:pt idx="738">
                  <c:v>20</c:v>
                </c:pt>
                <c:pt idx="739">
                  <c:v>20</c:v>
                </c:pt>
                <c:pt idx="740">
                  <c:v>20</c:v>
                </c:pt>
                <c:pt idx="741">
                  <c:v>20</c:v>
                </c:pt>
                <c:pt idx="742">
                  <c:v>20</c:v>
                </c:pt>
                <c:pt idx="743">
                  <c:v>20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20</c:v>
                </c:pt>
                <c:pt idx="749">
                  <c:v>20</c:v>
                </c:pt>
                <c:pt idx="750">
                  <c:v>20</c:v>
                </c:pt>
                <c:pt idx="751">
                  <c:v>20</c:v>
                </c:pt>
                <c:pt idx="752">
                  <c:v>20</c:v>
                </c:pt>
                <c:pt idx="753">
                  <c:v>20</c:v>
                </c:pt>
                <c:pt idx="754">
                  <c:v>20</c:v>
                </c:pt>
                <c:pt idx="755">
                  <c:v>20</c:v>
                </c:pt>
                <c:pt idx="756">
                  <c:v>20</c:v>
                </c:pt>
                <c:pt idx="757">
                  <c:v>20</c:v>
                </c:pt>
                <c:pt idx="758">
                  <c:v>20</c:v>
                </c:pt>
                <c:pt idx="759">
                  <c:v>20</c:v>
                </c:pt>
                <c:pt idx="760">
                  <c:v>20</c:v>
                </c:pt>
                <c:pt idx="761">
                  <c:v>20</c:v>
                </c:pt>
                <c:pt idx="762">
                  <c:v>20</c:v>
                </c:pt>
                <c:pt idx="763">
                  <c:v>20</c:v>
                </c:pt>
                <c:pt idx="764">
                  <c:v>20</c:v>
                </c:pt>
                <c:pt idx="765">
                  <c:v>20</c:v>
                </c:pt>
                <c:pt idx="766">
                  <c:v>20</c:v>
                </c:pt>
                <c:pt idx="767">
                  <c:v>20</c:v>
                </c:pt>
                <c:pt idx="768">
                  <c:v>20</c:v>
                </c:pt>
                <c:pt idx="769">
                  <c:v>20</c:v>
                </c:pt>
                <c:pt idx="770">
                  <c:v>20</c:v>
                </c:pt>
                <c:pt idx="771">
                  <c:v>20</c:v>
                </c:pt>
                <c:pt idx="772">
                  <c:v>20</c:v>
                </c:pt>
                <c:pt idx="773">
                  <c:v>20</c:v>
                </c:pt>
                <c:pt idx="774">
                  <c:v>20</c:v>
                </c:pt>
                <c:pt idx="775">
                  <c:v>20</c:v>
                </c:pt>
                <c:pt idx="776">
                  <c:v>20</c:v>
                </c:pt>
                <c:pt idx="777">
                  <c:v>20</c:v>
                </c:pt>
                <c:pt idx="778">
                  <c:v>20</c:v>
                </c:pt>
                <c:pt idx="779">
                  <c:v>20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20</c:v>
                </c:pt>
                <c:pt idx="785">
                  <c:v>20</c:v>
                </c:pt>
                <c:pt idx="786">
                  <c:v>20</c:v>
                </c:pt>
                <c:pt idx="787">
                  <c:v>20</c:v>
                </c:pt>
                <c:pt idx="788">
                  <c:v>20</c:v>
                </c:pt>
                <c:pt idx="789">
                  <c:v>20</c:v>
                </c:pt>
                <c:pt idx="790">
                  <c:v>20</c:v>
                </c:pt>
                <c:pt idx="791">
                  <c:v>20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20</c:v>
                </c:pt>
                <c:pt idx="798">
                  <c:v>20</c:v>
                </c:pt>
                <c:pt idx="799">
                  <c:v>20</c:v>
                </c:pt>
                <c:pt idx="800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20C-4995-99CD-124A4C961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  <c:majorUnit val="40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9"/>
          <c:y val="0.15798556430446195"/>
          <c:w val="0.47933333333333333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BRR: 50 kBps, 1MB queue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7281791338582676"/>
        </c:manualLayout>
      </c:layout>
      <c:scatterChart>
        <c:scatterStyle val="smoothMarker"/>
        <c:varyColors val="0"/>
        <c:ser>
          <c:idx val="3"/>
          <c:order val="0"/>
          <c:tx>
            <c:strRef>
              <c:f>bbr_181203_50kBps_1Mqueue!$A$1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bbr_181203_50kBps_1Mqueue!$A$2:$A$815</c:f>
              <c:numCache>
                <c:formatCode>General</c:formatCode>
                <c:ptCount val="814"/>
                <c:pt idx="0">
                  <c:v>0</c:v>
                </c:pt>
                <c:pt idx="1">
                  <c:v>119</c:v>
                </c:pt>
                <c:pt idx="2">
                  <c:v>114</c:v>
                </c:pt>
                <c:pt idx="3">
                  <c:v>114</c:v>
                </c:pt>
                <c:pt idx="4">
                  <c:v>114</c:v>
                </c:pt>
                <c:pt idx="5">
                  <c:v>114</c:v>
                </c:pt>
                <c:pt idx="6">
                  <c:v>104</c:v>
                </c:pt>
                <c:pt idx="7">
                  <c:v>114</c:v>
                </c:pt>
                <c:pt idx="8">
                  <c:v>115</c:v>
                </c:pt>
                <c:pt idx="9">
                  <c:v>112</c:v>
                </c:pt>
                <c:pt idx="10">
                  <c:v>111</c:v>
                </c:pt>
                <c:pt idx="11">
                  <c:v>114</c:v>
                </c:pt>
                <c:pt idx="12">
                  <c:v>114</c:v>
                </c:pt>
                <c:pt idx="13">
                  <c:v>114</c:v>
                </c:pt>
                <c:pt idx="14">
                  <c:v>109</c:v>
                </c:pt>
                <c:pt idx="15">
                  <c:v>114</c:v>
                </c:pt>
                <c:pt idx="16">
                  <c:v>113</c:v>
                </c:pt>
                <c:pt idx="17">
                  <c:v>115</c:v>
                </c:pt>
                <c:pt idx="18">
                  <c:v>113</c:v>
                </c:pt>
                <c:pt idx="19">
                  <c:v>115</c:v>
                </c:pt>
                <c:pt idx="20">
                  <c:v>113</c:v>
                </c:pt>
                <c:pt idx="21">
                  <c:v>106</c:v>
                </c:pt>
                <c:pt idx="22">
                  <c:v>86</c:v>
                </c:pt>
                <c:pt idx="23">
                  <c:v>19</c:v>
                </c:pt>
                <c:pt idx="24">
                  <c:v>19</c:v>
                </c:pt>
                <c:pt idx="25">
                  <c:v>20</c:v>
                </c:pt>
                <c:pt idx="26">
                  <c:v>19</c:v>
                </c:pt>
                <c:pt idx="27">
                  <c:v>20</c:v>
                </c:pt>
                <c:pt idx="28">
                  <c:v>17</c:v>
                </c:pt>
                <c:pt idx="29">
                  <c:v>20</c:v>
                </c:pt>
                <c:pt idx="30">
                  <c:v>18</c:v>
                </c:pt>
                <c:pt idx="31">
                  <c:v>20</c:v>
                </c:pt>
                <c:pt idx="32">
                  <c:v>12</c:v>
                </c:pt>
                <c:pt idx="33">
                  <c:v>10</c:v>
                </c:pt>
                <c:pt idx="34">
                  <c:v>10</c:v>
                </c:pt>
                <c:pt idx="35">
                  <c:v>9</c:v>
                </c:pt>
                <c:pt idx="36">
                  <c:v>10</c:v>
                </c:pt>
                <c:pt idx="37">
                  <c:v>9</c:v>
                </c:pt>
                <c:pt idx="38">
                  <c:v>9</c:v>
                </c:pt>
                <c:pt idx="39">
                  <c:v>8</c:v>
                </c:pt>
                <c:pt idx="40">
                  <c:v>10</c:v>
                </c:pt>
                <c:pt idx="41">
                  <c:v>9</c:v>
                </c:pt>
                <c:pt idx="42">
                  <c:v>9</c:v>
                </c:pt>
                <c:pt idx="43">
                  <c:v>10</c:v>
                </c:pt>
                <c:pt idx="44">
                  <c:v>0</c:v>
                </c:pt>
                <c:pt idx="45">
                  <c:v>0</c:v>
                </c:pt>
                <c:pt idx="46">
                  <c:v>9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29</c:v>
                </c:pt>
                <c:pt idx="61">
                  <c:v>10</c:v>
                </c:pt>
                <c:pt idx="62">
                  <c:v>9</c:v>
                </c:pt>
                <c:pt idx="63">
                  <c:v>12</c:v>
                </c:pt>
                <c:pt idx="64">
                  <c:v>10</c:v>
                </c:pt>
                <c:pt idx="65">
                  <c:v>13</c:v>
                </c:pt>
                <c:pt idx="66">
                  <c:v>14</c:v>
                </c:pt>
                <c:pt idx="67">
                  <c:v>16</c:v>
                </c:pt>
                <c:pt idx="68">
                  <c:v>37</c:v>
                </c:pt>
                <c:pt idx="69">
                  <c:v>53</c:v>
                </c:pt>
                <c:pt idx="70">
                  <c:v>33</c:v>
                </c:pt>
                <c:pt idx="71">
                  <c:v>48</c:v>
                </c:pt>
                <c:pt idx="72">
                  <c:v>44</c:v>
                </c:pt>
                <c:pt idx="73">
                  <c:v>39</c:v>
                </c:pt>
                <c:pt idx="74">
                  <c:v>49</c:v>
                </c:pt>
                <c:pt idx="75">
                  <c:v>35</c:v>
                </c:pt>
                <c:pt idx="76">
                  <c:v>44</c:v>
                </c:pt>
                <c:pt idx="77">
                  <c:v>41</c:v>
                </c:pt>
                <c:pt idx="78">
                  <c:v>47</c:v>
                </c:pt>
                <c:pt idx="79">
                  <c:v>42</c:v>
                </c:pt>
                <c:pt idx="80">
                  <c:v>43</c:v>
                </c:pt>
                <c:pt idx="81">
                  <c:v>39</c:v>
                </c:pt>
                <c:pt idx="82">
                  <c:v>45</c:v>
                </c:pt>
                <c:pt idx="83">
                  <c:v>46</c:v>
                </c:pt>
                <c:pt idx="84">
                  <c:v>41</c:v>
                </c:pt>
                <c:pt idx="85">
                  <c:v>44</c:v>
                </c:pt>
                <c:pt idx="86">
                  <c:v>45</c:v>
                </c:pt>
                <c:pt idx="87">
                  <c:v>36</c:v>
                </c:pt>
                <c:pt idx="88">
                  <c:v>50</c:v>
                </c:pt>
                <c:pt idx="89">
                  <c:v>41</c:v>
                </c:pt>
                <c:pt idx="90">
                  <c:v>41</c:v>
                </c:pt>
                <c:pt idx="91">
                  <c:v>46</c:v>
                </c:pt>
                <c:pt idx="92">
                  <c:v>37</c:v>
                </c:pt>
                <c:pt idx="93">
                  <c:v>46</c:v>
                </c:pt>
                <c:pt idx="94">
                  <c:v>41</c:v>
                </c:pt>
                <c:pt idx="95">
                  <c:v>43</c:v>
                </c:pt>
                <c:pt idx="96">
                  <c:v>47</c:v>
                </c:pt>
                <c:pt idx="97">
                  <c:v>39</c:v>
                </c:pt>
                <c:pt idx="98">
                  <c:v>45</c:v>
                </c:pt>
                <c:pt idx="99">
                  <c:v>44</c:v>
                </c:pt>
                <c:pt idx="100">
                  <c:v>39</c:v>
                </c:pt>
                <c:pt idx="101">
                  <c:v>36</c:v>
                </c:pt>
                <c:pt idx="102">
                  <c:v>44</c:v>
                </c:pt>
                <c:pt idx="103">
                  <c:v>46</c:v>
                </c:pt>
                <c:pt idx="104">
                  <c:v>40</c:v>
                </c:pt>
                <c:pt idx="105">
                  <c:v>46</c:v>
                </c:pt>
                <c:pt idx="106">
                  <c:v>40</c:v>
                </c:pt>
                <c:pt idx="107">
                  <c:v>44</c:v>
                </c:pt>
                <c:pt idx="108">
                  <c:v>44</c:v>
                </c:pt>
                <c:pt idx="109">
                  <c:v>42</c:v>
                </c:pt>
                <c:pt idx="110">
                  <c:v>46</c:v>
                </c:pt>
                <c:pt idx="111">
                  <c:v>45</c:v>
                </c:pt>
                <c:pt idx="112">
                  <c:v>37</c:v>
                </c:pt>
                <c:pt idx="113">
                  <c:v>49</c:v>
                </c:pt>
                <c:pt idx="114">
                  <c:v>38</c:v>
                </c:pt>
                <c:pt idx="115">
                  <c:v>46</c:v>
                </c:pt>
                <c:pt idx="116">
                  <c:v>43</c:v>
                </c:pt>
                <c:pt idx="117">
                  <c:v>41</c:v>
                </c:pt>
                <c:pt idx="118">
                  <c:v>45</c:v>
                </c:pt>
                <c:pt idx="119">
                  <c:v>42</c:v>
                </c:pt>
                <c:pt idx="120">
                  <c:v>44</c:v>
                </c:pt>
                <c:pt idx="121">
                  <c:v>38</c:v>
                </c:pt>
                <c:pt idx="122">
                  <c:v>50</c:v>
                </c:pt>
                <c:pt idx="123">
                  <c:v>42</c:v>
                </c:pt>
                <c:pt idx="124">
                  <c:v>43</c:v>
                </c:pt>
                <c:pt idx="125">
                  <c:v>42</c:v>
                </c:pt>
                <c:pt idx="126">
                  <c:v>43</c:v>
                </c:pt>
                <c:pt idx="127">
                  <c:v>43</c:v>
                </c:pt>
                <c:pt idx="128">
                  <c:v>43</c:v>
                </c:pt>
                <c:pt idx="129">
                  <c:v>41</c:v>
                </c:pt>
                <c:pt idx="130">
                  <c:v>44</c:v>
                </c:pt>
                <c:pt idx="131">
                  <c:v>42</c:v>
                </c:pt>
                <c:pt idx="132">
                  <c:v>44</c:v>
                </c:pt>
                <c:pt idx="133">
                  <c:v>44</c:v>
                </c:pt>
                <c:pt idx="134">
                  <c:v>40</c:v>
                </c:pt>
                <c:pt idx="135">
                  <c:v>47</c:v>
                </c:pt>
                <c:pt idx="136">
                  <c:v>39</c:v>
                </c:pt>
                <c:pt idx="137">
                  <c:v>45</c:v>
                </c:pt>
                <c:pt idx="138">
                  <c:v>34</c:v>
                </c:pt>
                <c:pt idx="139">
                  <c:v>19</c:v>
                </c:pt>
                <c:pt idx="140">
                  <c:v>28</c:v>
                </c:pt>
                <c:pt idx="141">
                  <c:v>52</c:v>
                </c:pt>
                <c:pt idx="142">
                  <c:v>36</c:v>
                </c:pt>
                <c:pt idx="143">
                  <c:v>45</c:v>
                </c:pt>
                <c:pt idx="144">
                  <c:v>42</c:v>
                </c:pt>
                <c:pt idx="145">
                  <c:v>41</c:v>
                </c:pt>
                <c:pt idx="146">
                  <c:v>45</c:v>
                </c:pt>
                <c:pt idx="147">
                  <c:v>43</c:v>
                </c:pt>
                <c:pt idx="148">
                  <c:v>44</c:v>
                </c:pt>
                <c:pt idx="149">
                  <c:v>42</c:v>
                </c:pt>
                <c:pt idx="150">
                  <c:v>42</c:v>
                </c:pt>
                <c:pt idx="151">
                  <c:v>44</c:v>
                </c:pt>
                <c:pt idx="152">
                  <c:v>43</c:v>
                </c:pt>
                <c:pt idx="153">
                  <c:v>42</c:v>
                </c:pt>
                <c:pt idx="154">
                  <c:v>45</c:v>
                </c:pt>
                <c:pt idx="155">
                  <c:v>40</c:v>
                </c:pt>
                <c:pt idx="156">
                  <c:v>43</c:v>
                </c:pt>
                <c:pt idx="157">
                  <c:v>41</c:v>
                </c:pt>
                <c:pt idx="158">
                  <c:v>42</c:v>
                </c:pt>
                <c:pt idx="159">
                  <c:v>43</c:v>
                </c:pt>
                <c:pt idx="160">
                  <c:v>47</c:v>
                </c:pt>
                <c:pt idx="161">
                  <c:v>41</c:v>
                </c:pt>
                <c:pt idx="162">
                  <c:v>45</c:v>
                </c:pt>
                <c:pt idx="163">
                  <c:v>43</c:v>
                </c:pt>
                <c:pt idx="164">
                  <c:v>43</c:v>
                </c:pt>
                <c:pt idx="165">
                  <c:v>43</c:v>
                </c:pt>
                <c:pt idx="166">
                  <c:v>40</c:v>
                </c:pt>
                <c:pt idx="167">
                  <c:v>44</c:v>
                </c:pt>
                <c:pt idx="168">
                  <c:v>40</c:v>
                </c:pt>
                <c:pt idx="169">
                  <c:v>48</c:v>
                </c:pt>
                <c:pt idx="170">
                  <c:v>36</c:v>
                </c:pt>
                <c:pt idx="171">
                  <c:v>49</c:v>
                </c:pt>
                <c:pt idx="172">
                  <c:v>39</c:v>
                </c:pt>
                <c:pt idx="173">
                  <c:v>47</c:v>
                </c:pt>
                <c:pt idx="174">
                  <c:v>38</c:v>
                </c:pt>
                <c:pt idx="175">
                  <c:v>48</c:v>
                </c:pt>
                <c:pt idx="176">
                  <c:v>43</c:v>
                </c:pt>
                <c:pt idx="177">
                  <c:v>45</c:v>
                </c:pt>
                <c:pt idx="178">
                  <c:v>39</c:v>
                </c:pt>
                <c:pt idx="179">
                  <c:v>45</c:v>
                </c:pt>
                <c:pt idx="180">
                  <c:v>49</c:v>
                </c:pt>
                <c:pt idx="181">
                  <c:v>38</c:v>
                </c:pt>
                <c:pt idx="182">
                  <c:v>39</c:v>
                </c:pt>
                <c:pt idx="183">
                  <c:v>49</c:v>
                </c:pt>
                <c:pt idx="184">
                  <c:v>40</c:v>
                </c:pt>
                <c:pt idx="185">
                  <c:v>49</c:v>
                </c:pt>
                <c:pt idx="186">
                  <c:v>36</c:v>
                </c:pt>
                <c:pt idx="187">
                  <c:v>44</c:v>
                </c:pt>
                <c:pt idx="188">
                  <c:v>46</c:v>
                </c:pt>
                <c:pt idx="189">
                  <c:v>40</c:v>
                </c:pt>
                <c:pt idx="190">
                  <c:v>48</c:v>
                </c:pt>
                <c:pt idx="191">
                  <c:v>37</c:v>
                </c:pt>
                <c:pt idx="192">
                  <c:v>44</c:v>
                </c:pt>
                <c:pt idx="193">
                  <c:v>47</c:v>
                </c:pt>
                <c:pt idx="194">
                  <c:v>41</c:v>
                </c:pt>
                <c:pt idx="195">
                  <c:v>44</c:v>
                </c:pt>
                <c:pt idx="196">
                  <c:v>45</c:v>
                </c:pt>
                <c:pt idx="197">
                  <c:v>39</c:v>
                </c:pt>
                <c:pt idx="198">
                  <c:v>43</c:v>
                </c:pt>
                <c:pt idx="199">
                  <c:v>41</c:v>
                </c:pt>
                <c:pt idx="200">
                  <c:v>44</c:v>
                </c:pt>
                <c:pt idx="201">
                  <c:v>47</c:v>
                </c:pt>
                <c:pt idx="202">
                  <c:v>37</c:v>
                </c:pt>
                <c:pt idx="203">
                  <c:v>46</c:v>
                </c:pt>
                <c:pt idx="204">
                  <c:v>40</c:v>
                </c:pt>
                <c:pt idx="205">
                  <c:v>48</c:v>
                </c:pt>
                <c:pt idx="206">
                  <c:v>38</c:v>
                </c:pt>
                <c:pt idx="207">
                  <c:v>45</c:v>
                </c:pt>
                <c:pt idx="208">
                  <c:v>43</c:v>
                </c:pt>
                <c:pt idx="209">
                  <c:v>42</c:v>
                </c:pt>
                <c:pt idx="210">
                  <c:v>46</c:v>
                </c:pt>
                <c:pt idx="211">
                  <c:v>43</c:v>
                </c:pt>
                <c:pt idx="212">
                  <c:v>38</c:v>
                </c:pt>
                <c:pt idx="213">
                  <c:v>48</c:v>
                </c:pt>
                <c:pt idx="214">
                  <c:v>39</c:v>
                </c:pt>
                <c:pt idx="215">
                  <c:v>47</c:v>
                </c:pt>
                <c:pt idx="216">
                  <c:v>39</c:v>
                </c:pt>
                <c:pt idx="217">
                  <c:v>43</c:v>
                </c:pt>
                <c:pt idx="218">
                  <c:v>44</c:v>
                </c:pt>
                <c:pt idx="219">
                  <c:v>42</c:v>
                </c:pt>
                <c:pt idx="220">
                  <c:v>43</c:v>
                </c:pt>
                <c:pt idx="221">
                  <c:v>42</c:v>
                </c:pt>
                <c:pt idx="222">
                  <c:v>42</c:v>
                </c:pt>
                <c:pt idx="223">
                  <c:v>46</c:v>
                </c:pt>
                <c:pt idx="224">
                  <c:v>40</c:v>
                </c:pt>
                <c:pt idx="225">
                  <c:v>49</c:v>
                </c:pt>
                <c:pt idx="226">
                  <c:v>40</c:v>
                </c:pt>
                <c:pt idx="227">
                  <c:v>44</c:v>
                </c:pt>
                <c:pt idx="228">
                  <c:v>44</c:v>
                </c:pt>
                <c:pt idx="229">
                  <c:v>40</c:v>
                </c:pt>
                <c:pt idx="230">
                  <c:v>46</c:v>
                </c:pt>
                <c:pt idx="231">
                  <c:v>37</c:v>
                </c:pt>
                <c:pt idx="232">
                  <c:v>37</c:v>
                </c:pt>
                <c:pt idx="233">
                  <c:v>48</c:v>
                </c:pt>
                <c:pt idx="234">
                  <c:v>42</c:v>
                </c:pt>
                <c:pt idx="235">
                  <c:v>40</c:v>
                </c:pt>
                <c:pt idx="236">
                  <c:v>47</c:v>
                </c:pt>
                <c:pt idx="237">
                  <c:v>43</c:v>
                </c:pt>
                <c:pt idx="238">
                  <c:v>45</c:v>
                </c:pt>
                <c:pt idx="239">
                  <c:v>39</c:v>
                </c:pt>
                <c:pt idx="240">
                  <c:v>47</c:v>
                </c:pt>
                <c:pt idx="241">
                  <c:v>39</c:v>
                </c:pt>
                <c:pt idx="242">
                  <c:v>45</c:v>
                </c:pt>
                <c:pt idx="243">
                  <c:v>40</c:v>
                </c:pt>
                <c:pt idx="244">
                  <c:v>44</c:v>
                </c:pt>
                <c:pt idx="245">
                  <c:v>41</c:v>
                </c:pt>
                <c:pt idx="246">
                  <c:v>45</c:v>
                </c:pt>
                <c:pt idx="247">
                  <c:v>43</c:v>
                </c:pt>
                <c:pt idx="248">
                  <c:v>28</c:v>
                </c:pt>
                <c:pt idx="249">
                  <c:v>38</c:v>
                </c:pt>
                <c:pt idx="250">
                  <c:v>44</c:v>
                </c:pt>
                <c:pt idx="251">
                  <c:v>45</c:v>
                </c:pt>
                <c:pt idx="252">
                  <c:v>42</c:v>
                </c:pt>
                <c:pt idx="253">
                  <c:v>42</c:v>
                </c:pt>
                <c:pt idx="254">
                  <c:v>45</c:v>
                </c:pt>
                <c:pt idx="255">
                  <c:v>43</c:v>
                </c:pt>
                <c:pt idx="256">
                  <c:v>43</c:v>
                </c:pt>
                <c:pt idx="257">
                  <c:v>43</c:v>
                </c:pt>
                <c:pt idx="258">
                  <c:v>42</c:v>
                </c:pt>
                <c:pt idx="259">
                  <c:v>45</c:v>
                </c:pt>
                <c:pt idx="260">
                  <c:v>38</c:v>
                </c:pt>
                <c:pt idx="261">
                  <c:v>47</c:v>
                </c:pt>
                <c:pt idx="262">
                  <c:v>44</c:v>
                </c:pt>
                <c:pt idx="263">
                  <c:v>40</c:v>
                </c:pt>
                <c:pt idx="264">
                  <c:v>45</c:v>
                </c:pt>
                <c:pt idx="265">
                  <c:v>42</c:v>
                </c:pt>
                <c:pt idx="266">
                  <c:v>44</c:v>
                </c:pt>
                <c:pt idx="267">
                  <c:v>43</c:v>
                </c:pt>
                <c:pt idx="268">
                  <c:v>43</c:v>
                </c:pt>
                <c:pt idx="269">
                  <c:v>43</c:v>
                </c:pt>
                <c:pt idx="270">
                  <c:v>42</c:v>
                </c:pt>
                <c:pt idx="271">
                  <c:v>44</c:v>
                </c:pt>
                <c:pt idx="272">
                  <c:v>45</c:v>
                </c:pt>
                <c:pt idx="273">
                  <c:v>39</c:v>
                </c:pt>
                <c:pt idx="274">
                  <c:v>48</c:v>
                </c:pt>
                <c:pt idx="275">
                  <c:v>40</c:v>
                </c:pt>
                <c:pt idx="276">
                  <c:v>44</c:v>
                </c:pt>
                <c:pt idx="277">
                  <c:v>45</c:v>
                </c:pt>
                <c:pt idx="278">
                  <c:v>38</c:v>
                </c:pt>
                <c:pt idx="279">
                  <c:v>48</c:v>
                </c:pt>
                <c:pt idx="280">
                  <c:v>40</c:v>
                </c:pt>
                <c:pt idx="281">
                  <c:v>44</c:v>
                </c:pt>
                <c:pt idx="282">
                  <c:v>42</c:v>
                </c:pt>
                <c:pt idx="283">
                  <c:v>43</c:v>
                </c:pt>
                <c:pt idx="284">
                  <c:v>44</c:v>
                </c:pt>
                <c:pt idx="285">
                  <c:v>43</c:v>
                </c:pt>
                <c:pt idx="286">
                  <c:v>44</c:v>
                </c:pt>
                <c:pt idx="287">
                  <c:v>46</c:v>
                </c:pt>
                <c:pt idx="288">
                  <c:v>40</c:v>
                </c:pt>
                <c:pt idx="289">
                  <c:v>45</c:v>
                </c:pt>
                <c:pt idx="290">
                  <c:v>42</c:v>
                </c:pt>
                <c:pt idx="291">
                  <c:v>46</c:v>
                </c:pt>
                <c:pt idx="292">
                  <c:v>40</c:v>
                </c:pt>
                <c:pt idx="293">
                  <c:v>43</c:v>
                </c:pt>
                <c:pt idx="294">
                  <c:v>45</c:v>
                </c:pt>
                <c:pt idx="295">
                  <c:v>43</c:v>
                </c:pt>
                <c:pt idx="296">
                  <c:v>43</c:v>
                </c:pt>
                <c:pt idx="297">
                  <c:v>44</c:v>
                </c:pt>
                <c:pt idx="298">
                  <c:v>40</c:v>
                </c:pt>
                <c:pt idx="299">
                  <c:v>47</c:v>
                </c:pt>
                <c:pt idx="300">
                  <c:v>39</c:v>
                </c:pt>
                <c:pt idx="301">
                  <c:v>46</c:v>
                </c:pt>
                <c:pt idx="302">
                  <c:v>42</c:v>
                </c:pt>
                <c:pt idx="303">
                  <c:v>43</c:v>
                </c:pt>
                <c:pt idx="304">
                  <c:v>44</c:v>
                </c:pt>
                <c:pt idx="305">
                  <c:v>39</c:v>
                </c:pt>
                <c:pt idx="306">
                  <c:v>49</c:v>
                </c:pt>
                <c:pt idx="307">
                  <c:v>39</c:v>
                </c:pt>
                <c:pt idx="308">
                  <c:v>45</c:v>
                </c:pt>
                <c:pt idx="309">
                  <c:v>40</c:v>
                </c:pt>
                <c:pt idx="310">
                  <c:v>46</c:v>
                </c:pt>
                <c:pt idx="311">
                  <c:v>41</c:v>
                </c:pt>
                <c:pt idx="312">
                  <c:v>46</c:v>
                </c:pt>
                <c:pt idx="313">
                  <c:v>41</c:v>
                </c:pt>
                <c:pt idx="314">
                  <c:v>42</c:v>
                </c:pt>
                <c:pt idx="315">
                  <c:v>43</c:v>
                </c:pt>
                <c:pt idx="316">
                  <c:v>46</c:v>
                </c:pt>
                <c:pt idx="317">
                  <c:v>39</c:v>
                </c:pt>
                <c:pt idx="318">
                  <c:v>45</c:v>
                </c:pt>
                <c:pt idx="319">
                  <c:v>39</c:v>
                </c:pt>
                <c:pt idx="320">
                  <c:v>45</c:v>
                </c:pt>
                <c:pt idx="321">
                  <c:v>48</c:v>
                </c:pt>
                <c:pt idx="322">
                  <c:v>35</c:v>
                </c:pt>
                <c:pt idx="323">
                  <c:v>51</c:v>
                </c:pt>
                <c:pt idx="324">
                  <c:v>35</c:v>
                </c:pt>
                <c:pt idx="325">
                  <c:v>47</c:v>
                </c:pt>
                <c:pt idx="326">
                  <c:v>43</c:v>
                </c:pt>
                <c:pt idx="327">
                  <c:v>42</c:v>
                </c:pt>
                <c:pt idx="328">
                  <c:v>43</c:v>
                </c:pt>
                <c:pt idx="329">
                  <c:v>43</c:v>
                </c:pt>
                <c:pt idx="330">
                  <c:v>42</c:v>
                </c:pt>
                <c:pt idx="331">
                  <c:v>45</c:v>
                </c:pt>
                <c:pt idx="332">
                  <c:v>39</c:v>
                </c:pt>
                <c:pt idx="333">
                  <c:v>47</c:v>
                </c:pt>
                <c:pt idx="334">
                  <c:v>45</c:v>
                </c:pt>
                <c:pt idx="335">
                  <c:v>41</c:v>
                </c:pt>
                <c:pt idx="336">
                  <c:v>44</c:v>
                </c:pt>
                <c:pt idx="337">
                  <c:v>41</c:v>
                </c:pt>
                <c:pt idx="338">
                  <c:v>45</c:v>
                </c:pt>
                <c:pt idx="339">
                  <c:v>41</c:v>
                </c:pt>
                <c:pt idx="340">
                  <c:v>42</c:v>
                </c:pt>
                <c:pt idx="341">
                  <c:v>45</c:v>
                </c:pt>
                <c:pt idx="342">
                  <c:v>42</c:v>
                </c:pt>
                <c:pt idx="343">
                  <c:v>44</c:v>
                </c:pt>
                <c:pt idx="344">
                  <c:v>44</c:v>
                </c:pt>
                <c:pt idx="345">
                  <c:v>40</c:v>
                </c:pt>
                <c:pt idx="346">
                  <c:v>48</c:v>
                </c:pt>
                <c:pt idx="347">
                  <c:v>37</c:v>
                </c:pt>
                <c:pt idx="348">
                  <c:v>47</c:v>
                </c:pt>
                <c:pt idx="349">
                  <c:v>41</c:v>
                </c:pt>
                <c:pt idx="350">
                  <c:v>43</c:v>
                </c:pt>
                <c:pt idx="351">
                  <c:v>45</c:v>
                </c:pt>
                <c:pt idx="352">
                  <c:v>39</c:v>
                </c:pt>
                <c:pt idx="353">
                  <c:v>42</c:v>
                </c:pt>
                <c:pt idx="354">
                  <c:v>47</c:v>
                </c:pt>
                <c:pt idx="355">
                  <c:v>42</c:v>
                </c:pt>
                <c:pt idx="356">
                  <c:v>40</c:v>
                </c:pt>
                <c:pt idx="357">
                  <c:v>48</c:v>
                </c:pt>
                <c:pt idx="358">
                  <c:v>41</c:v>
                </c:pt>
                <c:pt idx="359">
                  <c:v>36</c:v>
                </c:pt>
                <c:pt idx="360">
                  <c:v>37</c:v>
                </c:pt>
                <c:pt idx="361">
                  <c:v>38</c:v>
                </c:pt>
                <c:pt idx="362">
                  <c:v>50</c:v>
                </c:pt>
                <c:pt idx="363">
                  <c:v>39</c:v>
                </c:pt>
                <c:pt idx="364">
                  <c:v>47</c:v>
                </c:pt>
                <c:pt idx="365">
                  <c:v>39</c:v>
                </c:pt>
                <c:pt idx="366">
                  <c:v>43</c:v>
                </c:pt>
                <c:pt idx="367">
                  <c:v>44</c:v>
                </c:pt>
                <c:pt idx="368">
                  <c:v>31</c:v>
                </c:pt>
                <c:pt idx="369">
                  <c:v>45</c:v>
                </c:pt>
                <c:pt idx="370">
                  <c:v>42</c:v>
                </c:pt>
                <c:pt idx="371">
                  <c:v>37</c:v>
                </c:pt>
                <c:pt idx="372">
                  <c:v>54</c:v>
                </c:pt>
                <c:pt idx="373">
                  <c:v>31</c:v>
                </c:pt>
                <c:pt idx="374">
                  <c:v>53</c:v>
                </c:pt>
                <c:pt idx="375">
                  <c:v>35</c:v>
                </c:pt>
                <c:pt idx="376">
                  <c:v>49</c:v>
                </c:pt>
                <c:pt idx="377">
                  <c:v>41</c:v>
                </c:pt>
                <c:pt idx="378">
                  <c:v>42</c:v>
                </c:pt>
                <c:pt idx="379">
                  <c:v>44</c:v>
                </c:pt>
                <c:pt idx="380">
                  <c:v>42</c:v>
                </c:pt>
                <c:pt idx="381">
                  <c:v>45</c:v>
                </c:pt>
                <c:pt idx="382">
                  <c:v>40</c:v>
                </c:pt>
                <c:pt idx="383">
                  <c:v>45</c:v>
                </c:pt>
                <c:pt idx="384">
                  <c:v>37</c:v>
                </c:pt>
                <c:pt idx="385">
                  <c:v>53</c:v>
                </c:pt>
                <c:pt idx="386">
                  <c:v>35</c:v>
                </c:pt>
                <c:pt idx="387">
                  <c:v>45</c:v>
                </c:pt>
                <c:pt idx="388">
                  <c:v>45</c:v>
                </c:pt>
                <c:pt idx="389">
                  <c:v>41</c:v>
                </c:pt>
                <c:pt idx="390">
                  <c:v>47</c:v>
                </c:pt>
                <c:pt idx="391">
                  <c:v>38</c:v>
                </c:pt>
                <c:pt idx="392">
                  <c:v>44</c:v>
                </c:pt>
                <c:pt idx="393">
                  <c:v>35</c:v>
                </c:pt>
                <c:pt idx="394">
                  <c:v>35</c:v>
                </c:pt>
                <c:pt idx="395">
                  <c:v>49</c:v>
                </c:pt>
                <c:pt idx="396">
                  <c:v>43</c:v>
                </c:pt>
                <c:pt idx="397">
                  <c:v>44</c:v>
                </c:pt>
                <c:pt idx="398">
                  <c:v>42</c:v>
                </c:pt>
                <c:pt idx="399">
                  <c:v>45</c:v>
                </c:pt>
                <c:pt idx="400">
                  <c:v>38</c:v>
                </c:pt>
                <c:pt idx="401">
                  <c:v>45</c:v>
                </c:pt>
                <c:pt idx="402">
                  <c:v>28</c:v>
                </c:pt>
                <c:pt idx="403">
                  <c:v>51</c:v>
                </c:pt>
                <c:pt idx="404">
                  <c:v>38</c:v>
                </c:pt>
                <c:pt idx="405">
                  <c:v>48</c:v>
                </c:pt>
                <c:pt idx="406">
                  <c:v>37</c:v>
                </c:pt>
                <c:pt idx="407">
                  <c:v>51</c:v>
                </c:pt>
                <c:pt idx="408">
                  <c:v>38</c:v>
                </c:pt>
                <c:pt idx="409">
                  <c:v>46</c:v>
                </c:pt>
                <c:pt idx="410">
                  <c:v>42</c:v>
                </c:pt>
                <c:pt idx="411">
                  <c:v>40</c:v>
                </c:pt>
                <c:pt idx="412">
                  <c:v>46</c:v>
                </c:pt>
                <c:pt idx="413">
                  <c:v>45</c:v>
                </c:pt>
                <c:pt idx="414">
                  <c:v>42</c:v>
                </c:pt>
                <c:pt idx="415">
                  <c:v>44</c:v>
                </c:pt>
                <c:pt idx="416">
                  <c:v>42</c:v>
                </c:pt>
                <c:pt idx="417">
                  <c:v>42</c:v>
                </c:pt>
                <c:pt idx="418">
                  <c:v>47</c:v>
                </c:pt>
                <c:pt idx="419">
                  <c:v>39</c:v>
                </c:pt>
                <c:pt idx="420">
                  <c:v>45</c:v>
                </c:pt>
                <c:pt idx="421">
                  <c:v>40</c:v>
                </c:pt>
                <c:pt idx="422">
                  <c:v>44</c:v>
                </c:pt>
                <c:pt idx="423">
                  <c:v>41</c:v>
                </c:pt>
                <c:pt idx="424">
                  <c:v>44</c:v>
                </c:pt>
                <c:pt idx="425">
                  <c:v>41</c:v>
                </c:pt>
                <c:pt idx="426">
                  <c:v>46</c:v>
                </c:pt>
                <c:pt idx="427">
                  <c:v>42</c:v>
                </c:pt>
                <c:pt idx="428">
                  <c:v>45</c:v>
                </c:pt>
                <c:pt idx="429">
                  <c:v>39</c:v>
                </c:pt>
                <c:pt idx="430">
                  <c:v>45</c:v>
                </c:pt>
                <c:pt idx="431">
                  <c:v>43</c:v>
                </c:pt>
                <c:pt idx="432">
                  <c:v>41</c:v>
                </c:pt>
                <c:pt idx="433">
                  <c:v>45</c:v>
                </c:pt>
                <c:pt idx="434">
                  <c:v>44</c:v>
                </c:pt>
                <c:pt idx="435">
                  <c:v>40</c:v>
                </c:pt>
                <c:pt idx="436">
                  <c:v>47</c:v>
                </c:pt>
                <c:pt idx="437">
                  <c:v>38</c:v>
                </c:pt>
                <c:pt idx="438">
                  <c:v>31</c:v>
                </c:pt>
                <c:pt idx="439">
                  <c:v>31</c:v>
                </c:pt>
                <c:pt idx="440">
                  <c:v>51</c:v>
                </c:pt>
                <c:pt idx="441">
                  <c:v>38</c:v>
                </c:pt>
                <c:pt idx="442">
                  <c:v>47</c:v>
                </c:pt>
                <c:pt idx="443">
                  <c:v>40</c:v>
                </c:pt>
                <c:pt idx="444">
                  <c:v>36</c:v>
                </c:pt>
                <c:pt idx="445">
                  <c:v>36</c:v>
                </c:pt>
                <c:pt idx="446">
                  <c:v>45</c:v>
                </c:pt>
                <c:pt idx="447">
                  <c:v>43</c:v>
                </c:pt>
                <c:pt idx="448">
                  <c:v>41</c:v>
                </c:pt>
                <c:pt idx="449">
                  <c:v>35</c:v>
                </c:pt>
                <c:pt idx="450">
                  <c:v>48</c:v>
                </c:pt>
                <c:pt idx="451">
                  <c:v>42</c:v>
                </c:pt>
                <c:pt idx="452">
                  <c:v>44</c:v>
                </c:pt>
                <c:pt idx="453">
                  <c:v>45</c:v>
                </c:pt>
                <c:pt idx="454">
                  <c:v>38</c:v>
                </c:pt>
                <c:pt idx="455">
                  <c:v>44</c:v>
                </c:pt>
                <c:pt idx="456">
                  <c:v>44</c:v>
                </c:pt>
                <c:pt idx="457">
                  <c:v>39</c:v>
                </c:pt>
                <c:pt idx="458">
                  <c:v>47</c:v>
                </c:pt>
                <c:pt idx="459">
                  <c:v>41</c:v>
                </c:pt>
                <c:pt idx="460">
                  <c:v>42</c:v>
                </c:pt>
                <c:pt idx="461">
                  <c:v>47</c:v>
                </c:pt>
                <c:pt idx="462">
                  <c:v>38</c:v>
                </c:pt>
                <c:pt idx="463">
                  <c:v>45</c:v>
                </c:pt>
                <c:pt idx="464">
                  <c:v>49</c:v>
                </c:pt>
                <c:pt idx="465">
                  <c:v>40</c:v>
                </c:pt>
                <c:pt idx="466">
                  <c:v>42</c:v>
                </c:pt>
                <c:pt idx="467">
                  <c:v>48</c:v>
                </c:pt>
                <c:pt idx="468">
                  <c:v>39</c:v>
                </c:pt>
                <c:pt idx="469">
                  <c:v>45</c:v>
                </c:pt>
                <c:pt idx="470">
                  <c:v>39</c:v>
                </c:pt>
                <c:pt idx="471">
                  <c:v>48</c:v>
                </c:pt>
                <c:pt idx="472">
                  <c:v>37</c:v>
                </c:pt>
                <c:pt idx="473">
                  <c:v>47</c:v>
                </c:pt>
                <c:pt idx="474">
                  <c:v>39</c:v>
                </c:pt>
                <c:pt idx="475">
                  <c:v>45</c:v>
                </c:pt>
                <c:pt idx="476">
                  <c:v>42</c:v>
                </c:pt>
                <c:pt idx="477">
                  <c:v>43</c:v>
                </c:pt>
                <c:pt idx="478">
                  <c:v>46</c:v>
                </c:pt>
                <c:pt idx="479">
                  <c:v>37</c:v>
                </c:pt>
                <c:pt idx="480">
                  <c:v>47</c:v>
                </c:pt>
                <c:pt idx="481">
                  <c:v>42</c:v>
                </c:pt>
                <c:pt idx="482">
                  <c:v>41</c:v>
                </c:pt>
                <c:pt idx="483">
                  <c:v>49</c:v>
                </c:pt>
                <c:pt idx="484">
                  <c:v>37</c:v>
                </c:pt>
                <c:pt idx="485">
                  <c:v>48</c:v>
                </c:pt>
                <c:pt idx="486">
                  <c:v>38</c:v>
                </c:pt>
                <c:pt idx="487">
                  <c:v>44</c:v>
                </c:pt>
                <c:pt idx="488">
                  <c:v>44</c:v>
                </c:pt>
                <c:pt idx="489">
                  <c:v>39</c:v>
                </c:pt>
                <c:pt idx="490">
                  <c:v>51</c:v>
                </c:pt>
                <c:pt idx="491">
                  <c:v>36</c:v>
                </c:pt>
                <c:pt idx="492">
                  <c:v>52</c:v>
                </c:pt>
                <c:pt idx="493">
                  <c:v>34</c:v>
                </c:pt>
                <c:pt idx="494">
                  <c:v>49</c:v>
                </c:pt>
                <c:pt idx="495">
                  <c:v>40</c:v>
                </c:pt>
                <c:pt idx="496">
                  <c:v>42</c:v>
                </c:pt>
                <c:pt idx="497">
                  <c:v>47</c:v>
                </c:pt>
                <c:pt idx="498">
                  <c:v>37</c:v>
                </c:pt>
                <c:pt idx="499">
                  <c:v>45</c:v>
                </c:pt>
                <c:pt idx="500">
                  <c:v>46</c:v>
                </c:pt>
                <c:pt idx="501">
                  <c:v>39</c:v>
                </c:pt>
                <c:pt idx="502">
                  <c:v>46</c:v>
                </c:pt>
                <c:pt idx="503">
                  <c:v>42</c:v>
                </c:pt>
                <c:pt idx="504">
                  <c:v>45</c:v>
                </c:pt>
                <c:pt idx="505">
                  <c:v>43</c:v>
                </c:pt>
                <c:pt idx="506">
                  <c:v>42</c:v>
                </c:pt>
                <c:pt idx="507">
                  <c:v>49</c:v>
                </c:pt>
                <c:pt idx="508">
                  <c:v>36</c:v>
                </c:pt>
                <c:pt idx="509">
                  <c:v>46</c:v>
                </c:pt>
                <c:pt idx="510">
                  <c:v>38</c:v>
                </c:pt>
                <c:pt idx="511">
                  <c:v>46</c:v>
                </c:pt>
                <c:pt idx="512">
                  <c:v>40</c:v>
                </c:pt>
                <c:pt idx="513">
                  <c:v>47</c:v>
                </c:pt>
                <c:pt idx="514">
                  <c:v>42</c:v>
                </c:pt>
                <c:pt idx="515">
                  <c:v>45</c:v>
                </c:pt>
                <c:pt idx="516">
                  <c:v>40</c:v>
                </c:pt>
                <c:pt idx="517">
                  <c:v>45</c:v>
                </c:pt>
                <c:pt idx="518">
                  <c:v>40</c:v>
                </c:pt>
                <c:pt idx="519">
                  <c:v>43</c:v>
                </c:pt>
                <c:pt idx="520">
                  <c:v>44</c:v>
                </c:pt>
                <c:pt idx="521">
                  <c:v>39</c:v>
                </c:pt>
                <c:pt idx="522">
                  <c:v>48</c:v>
                </c:pt>
                <c:pt idx="523">
                  <c:v>41</c:v>
                </c:pt>
                <c:pt idx="524">
                  <c:v>42</c:v>
                </c:pt>
                <c:pt idx="525">
                  <c:v>45</c:v>
                </c:pt>
                <c:pt idx="526">
                  <c:v>41</c:v>
                </c:pt>
                <c:pt idx="527">
                  <c:v>43</c:v>
                </c:pt>
                <c:pt idx="528">
                  <c:v>46</c:v>
                </c:pt>
                <c:pt idx="529">
                  <c:v>39</c:v>
                </c:pt>
                <c:pt idx="530">
                  <c:v>45</c:v>
                </c:pt>
                <c:pt idx="531">
                  <c:v>44</c:v>
                </c:pt>
                <c:pt idx="532">
                  <c:v>44</c:v>
                </c:pt>
                <c:pt idx="533">
                  <c:v>44</c:v>
                </c:pt>
                <c:pt idx="534">
                  <c:v>39</c:v>
                </c:pt>
                <c:pt idx="535">
                  <c:v>50</c:v>
                </c:pt>
                <c:pt idx="536">
                  <c:v>36</c:v>
                </c:pt>
                <c:pt idx="537">
                  <c:v>46</c:v>
                </c:pt>
                <c:pt idx="538">
                  <c:v>45</c:v>
                </c:pt>
                <c:pt idx="539">
                  <c:v>40</c:v>
                </c:pt>
                <c:pt idx="540">
                  <c:v>43</c:v>
                </c:pt>
                <c:pt idx="541">
                  <c:v>45</c:v>
                </c:pt>
                <c:pt idx="542">
                  <c:v>41</c:v>
                </c:pt>
                <c:pt idx="543">
                  <c:v>45</c:v>
                </c:pt>
                <c:pt idx="544">
                  <c:v>42</c:v>
                </c:pt>
                <c:pt idx="545">
                  <c:v>43</c:v>
                </c:pt>
                <c:pt idx="546">
                  <c:v>46</c:v>
                </c:pt>
                <c:pt idx="547">
                  <c:v>40</c:v>
                </c:pt>
                <c:pt idx="548">
                  <c:v>43</c:v>
                </c:pt>
                <c:pt idx="549">
                  <c:v>44</c:v>
                </c:pt>
                <c:pt idx="550">
                  <c:v>41</c:v>
                </c:pt>
                <c:pt idx="551">
                  <c:v>44</c:v>
                </c:pt>
                <c:pt idx="552">
                  <c:v>45</c:v>
                </c:pt>
                <c:pt idx="553">
                  <c:v>44</c:v>
                </c:pt>
                <c:pt idx="554">
                  <c:v>42</c:v>
                </c:pt>
                <c:pt idx="555">
                  <c:v>38</c:v>
                </c:pt>
                <c:pt idx="556">
                  <c:v>47</c:v>
                </c:pt>
                <c:pt idx="557">
                  <c:v>45</c:v>
                </c:pt>
                <c:pt idx="558">
                  <c:v>41</c:v>
                </c:pt>
                <c:pt idx="559">
                  <c:v>47</c:v>
                </c:pt>
                <c:pt idx="560">
                  <c:v>39</c:v>
                </c:pt>
                <c:pt idx="561">
                  <c:v>44</c:v>
                </c:pt>
                <c:pt idx="562">
                  <c:v>45</c:v>
                </c:pt>
                <c:pt idx="563">
                  <c:v>41</c:v>
                </c:pt>
                <c:pt idx="564">
                  <c:v>43</c:v>
                </c:pt>
                <c:pt idx="565">
                  <c:v>43</c:v>
                </c:pt>
                <c:pt idx="566">
                  <c:v>41</c:v>
                </c:pt>
                <c:pt idx="567">
                  <c:v>44</c:v>
                </c:pt>
                <c:pt idx="568">
                  <c:v>44</c:v>
                </c:pt>
                <c:pt idx="569">
                  <c:v>42</c:v>
                </c:pt>
                <c:pt idx="570">
                  <c:v>45</c:v>
                </c:pt>
                <c:pt idx="571">
                  <c:v>40</c:v>
                </c:pt>
                <c:pt idx="572">
                  <c:v>44</c:v>
                </c:pt>
                <c:pt idx="573">
                  <c:v>48</c:v>
                </c:pt>
                <c:pt idx="574">
                  <c:v>37</c:v>
                </c:pt>
                <c:pt idx="575">
                  <c:v>47</c:v>
                </c:pt>
                <c:pt idx="576">
                  <c:v>37</c:v>
                </c:pt>
                <c:pt idx="577">
                  <c:v>47</c:v>
                </c:pt>
                <c:pt idx="578">
                  <c:v>39</c:v>
                </c:pt>
                <c:pt idx="579">
                  <c:v>48</c:v>
                </c:pt>
                <c:pt idx="580">
                  <c:v>39</c:v>
                </c:pt>
                <c:pt idx="581">
                  <c:v>47</c:v>
                </c:pt>
                <c:pt idx="582">
                  <c:v>38</c:v>
                </c:pt>
                <c:pt idx="583">
                  <c:v>47</c:v>
                </c:pt>
                <c:pt idx="584">
                  <c:v>45</c:v>
                </c:pt>
                <c:pt idx="585">
                  <c:v>38</c:v>
                </c:pt>
                <c:pt idx="586">
                  <c:v>47</c:v>
                </c:pt>
                <c:pt idx="587">
                  <c:v>39</c:v>
                </c:pt>
                <c:pt idx="588">
                  <c:v>48</c:v>
                </c:pt>
                <c:pt idx="589">
                  <c:v>39</c:v>
                </c:pt>
                <c:pt idx="590">
                  <c:v>44</c:v>
                </c:pt>
                <c:pt idx="591">
                  <c:v>44</c:v>
                </c:pt>
                <c:pt idx="592">
                  <c:v>39</c:v>
                </c:pt>
                <c:pt idx="593">
                  <c:v>47</c:v>
                </c:pt>
                <c:pt idx="594">
                  <c:v>44</c:v>
                </c:pt>
                <c:pt idx="595">
                  <c:v>42</c:v>
                </c:pt>
                <c:pt idx="596">
                  <c:v>44</c:v>
                </c:pt>
                <c:pt idx="597">
                  <c:v>39</c:v>
                </c:pt>
                <c:pt idx="598">
                  <c:v>45</c:v>
                </c:pt>
                <c:pt idx="599">
                  <c:v>46</c:v>
                </c:pt>
                <c:pt idx="600">
                  <c:v>38</c:v>
                </c:pt>
                <c:pt idx="601">
                  <c:v>48</c:v>
                </c:pt>
                <c:pt idx="602">
                  <c:v>38</c:v>
                </c:pt>
                <c:pt idx="603">
                  <c:v>46</c:v>
                </c:pt>
                <c:pt idx="604">
                  <c:v>44</c:v>
                </c:pt>
                <c:pt idx="605">
                  <c:v>40</c:v>
                </c:pt>
                <c:pt idx="606">
                  <c:v>47</c:v>
                </c:pt>
                <c:pt idx="607">
                  <c:v>39</c:v>
                </c:pt>
                <c:pt idx="608">
                  <c:v>45</c:v>
                </c:pt>
                <c:pt idx="609">
                  <c:v>40</c:v>
                </c:pt>
                <c:pt idx="610">
                  <c:v>47</c:v>
                </c:pt>
                <c:pt idx="611">
                  <c:v>40</c:v>
                </c:pt>
                <c:pt idx="612">
                  <c:v>43</c:v>
                </c:pt>
                <c:pt idx="613">
                  <c:v>41</c:v>
                </c:pt>
                <c:pt idx="614">
                  <c:v>47</c:v>
                </c:pt>
                <c:pt idx="615">
                  <c:v>39</c:v>
                </c:pt>
                <c:pt idx="616">
                  <c:v>47</c:v>
                </c:pt>
                <c:pt idx="617">
                  <c:v>42</c:v>
                </c:pt>
                <c:pt idx="618">
                  <c:v>41</c:v>
                </c:pt>
                <c:pt idx="619">
                  <c:v>45</c:v>
                </c:pt>
                <c:pt idx="620">
                  <c:v>44</c:v>
                </c:pt>
                <c:pt idx="621">
                  <c:v>41</c:v>
                </c:pt>
                <c:pt idx="622">
                  <c:v>47</c:v>
                </c:pt>
                <c:pt idx="623">
                  <c:v>41</c:v>
                </c:pt>
                <c:pt idx="624">
                  <c:v>44</c:v>
                </c:pt>
                <c:pt idx="625">
                  <c:v>44</c:v>
                </c:pt>
                <c:pt idx="626">
                  <c:v>40</c:v>
                </c:pt>
                <c:pt idx="627">
                  <c:v>46</c:v>
                </c:pt>
                <c:pt idx="628">
                  <c:v>41</c:v>
                </c:pt>
                <c:pt idx="629">
                  <c:v>43</c:v>
                </c:pt>
                <c:pt idx="630">
                  <c:v>44</c:v>
                </c:pt>
                <c:pt idx="631">
                  <c:v>42</c:v>
                </c:pt>
                <c:pt idx="632">
                  <c:v>47</c:v>
                </c:pt>
                <c:pt idx="633">
                  <c:v>39</c:v>
                </c:pt>
                <c:pt idx="634">
                  <c:v>44</c:v>
                </c:pt>
                <c:pt idx="635">
                  <c:v>45</c:v>
                </c:pt>
                <c:pt idx="636">
                  <c:v>42</c:v>
                </c:pt>
                <c:pt idx="637">
                  <c:v>40</c:v>
                </c:pt>
                <c:pt idx="638">
                  <c:v>46</c:v>
                </c:pt>
                <c:pt idx="639">
                  <c:v>43</c:v>
                </c:pt>
                <c:pt idx="640">
                  <c:v>42</c:v>
                </c:pt>
                <c:pt idx="641">
                  <c:v>39</c:v>
                </c:pt>
                <c:pt idx="642">
                  <c:v>50</c:v>
                </c:pt>
                <c:pt idx="643">
                  <c:v>38</c:v>
                </c:pt>
                <c:pt idx="644">
                  <c:v>43</c:v>
                </c:pt>
                <c:pt idx="645">
                  <c:v>48</c:v>
                </c:pt>
                <c:pt idx="646">
                  <c:v>37</c:v>
                </c:pt>
                <c:pt idx="647">
                  <c:v>47</c:v>
                </c:pt>
                <c:pt idx="648">
                  <c:v>42</c:v>
                </c:pt>
                <c:pt idx="649">
                  <c:v>41</c:v>
                </c:pt>
                <c:pt idx="650">
                  <c:v>48</c:v>
                </c:pt>
                <c:pt idx="651">
                  <c:v>36</c:v>
                </c:pt>
                <c:pt idx="652">
                  <c:v>46</c:v>
                </c:pt>
                <c:pt idx="653">
                  <c:v>43</c:v>
                </c:pt>
                <c:pt idx="654">
                  <c:v>42</c:v>
                </c:pt>
                <c:pt idx="655">
                  <c:v>44</c:v>
                </c:pt>
                <c:pt idx="656">
                  <c:v>40</c:v>
                </c:pt>
                <c:pt idx="657">
                  <c:v>43</c:v>
                </c:pt>
                <c:pt idx="658">
                  <c:v>44</c:v>
                </c:pt>
                <c:pt idx="659">
                  <c:v>45</c:v>
                </c:pt>
                <c:pt idx="660">
                  <c:v>37</c:v>
                </c:pt>
                <c:pt idx="661">
                  <c:v>43</c:v>
                </c:pt>
                <c:pt idx="662">
                  <c:v>38</c:v>
                </c:pt>
                <c:pt idx="663">
                  <c:v>48</c:v>
                </c:pt>
                <c:pt idx="664">
                  <c:v>44</c:v>
                </c:pt>
                <c:pt idx="665">
                  <c:v>38</c:v>
                </c:pt>
                <c:pt idx="666">
                  <c:v>46</c:v>
                </c:pt>
                <c:pt idx="667">
                  <c:v>44</c:v>
                </c:pt>
                <c:pt idx="668">
                  <c:v>38</c:v>
                </c:pt>
                <c:pt idx="669">
                  <c:v>45</c:v>
                </c:pt>
                <c:pt idx="670">
                  <c:v>34</c:v>
                </c:pt>
                <c:pt idx="671">
                  <c:v>55</c:v>
                </c:pt>
                <c:pt idx="672">
                  <c:v>30</c:v>
                </c:pt>
                <c:pt idx="673">
                  <c:v>53</c:v>
                </c:pt>
                <c:pt idx="674">
                  <c:v>38</c:v>
                </c:pt>
                <c:pt idx="675">
                  <c:v>50</c:v>
                </c:pt>
                <c:pt idx="676">
                  <c:v>36</c:v>
                </c:pt>
                <c:pt idx="677">
                  <c:v>50</c:v>
                </c:pt>
                <c:pt idx="678">
                  <c:v>34</c:v>
                </c:pt>
                <c:pt idx="679">
                  <c:v>51</c:v>
                </c:pt>
                <c:pt idx="680">
                  <c:v>33</c:v>
                </c:pt>
                <c:pt idx="681">
                  <c:v>53</c:v>
                </c:pt>
                <c:pt idx="682">
                  <c:v>38</c:v>
                </c:pt>
                <c:pt idx="683">
                  <c:v>43</c:v>
                </c:pt>
                <c:pt idx="684">
                  <c:v>43</c:v>
                </c:pt>
                <c:pt idx="685">
                  <c:v>46</c:v>
                </c:pt>
                <c:pt idx="686">
                  <c:v>39</c:v>
                </c:pt>
                <c:pt idx="687">
                  <c:v>47</c:v>
                </c:pt>
                <c:pt idx="688">
                  <c:v>41</c:v>
                </c:pt>
                <c:pt idx="689">
                  <c:v>44</c:v>
                </c:pt>
                <c:pt idx="690">
                  <c:v>43</c:v>
                </c:pt>
                <c:pt idx="691">
                  <c:v>42</c:v>
                </c:pt>
                <c:pt idx="692">
                  <c:v>46</c:v>
                </c:pt>
                <c:pt idx="693">
                  <c:v>43</c:v>
                </c:pt>
                <c:pt idx="694">
                  <c:v>40</c:v>
                </c:pt>
                <c:pt idx="695">
                  <c:v>44</c:v>
                </c:pt>
                <c:pt idx="696">
                  <c:v>46</c:v>
                </c:pt>
                <c:pt idx="697">
                  <c:v>43</c:v>
                </c:pt>
                <c:pt idx="698">
                  <c:v>41</c:v>
                </c:pt>
                <c:pt idx="699">
                  <c:v>45</c:v>
                </c:pt>
                <c:pt idx="700">
                  <c:v>42</c:v>
                </c:pt>
                <c:pt idx="701">
                  <c:v>43</c:v>
                </c:pt>
                <c:pt idx="702">
                  <c:v>42</c:v>
                </c:pt>
                <c:pt idx="703">
                  <c:v>41</c:v>
                </c:pt>
                <c:pt idx="704">
                  <c:v>48</c:v>
                </c:pt>
                <c:pt idx="705">
                  <c:v>40</c:v>
                </c:pt>
                <c:pt idx="706">
                  <c:v>46</c:v>
                </c:pt>
                <c:pt idx="707">
                  <c:v>44</c:v>
                </c:pt>
                <c:pt idx="708">
                  <c:v>37</c:v>
                </c:pt>
                <c:pt idx="709">
                  <c:v>42</c:v>
                </c:pt>
                <c:pt idx="710">
                  <c:v>48</c:v>
                </c:pt>
                <c:pt idx="711">
                  <c:v>41</c:v>
                </c:pt>
                <c:pt idx="712">
                  <c:v>44</c:v>
                </c:pt>
                <c:pt idx="713">
                  <c:v>45</c:v>
                </c:pt>
                <c:pt idx="714">
                  <c:v>38</c:v>
                </c:pt>
                <c:pt idx="715">
                  <c:v>49</c:v>
                </c:pt>
                <c:pt idx="716">
                  <c:v>38</c:v>
                </c:pt>
                <c:pt idx="717">
                  <c:v>45</c:v>
                </c:pt>
                <c:pt idx="718">
                  <c:v>44</c:v>
                </c:pt>
                <c:pt idx="719">
                  <c:v>41</c:v>
                </c:pt>
                <c:pt idx="720">
                  <c:v>47</c:v>
                </c:pt>
                <c:pt idx="721">
                  <c:v>40</c:v>
                </c:pt>
                <c:pt idx="722">
                  <c:v>41</c:v>
                </c:pt>
                <c:pt idx="723">
                  <c:v>49</c:v>
                </c:pt>
                <c:pt idx="724">
                  <c:v>37</c:v>
                </c:pt>
                <c:pt idx="725">
                  <c:v>48</c:v>
                </c:pt>
                <c:pt idx="726">
                  <c:v>36</c:v>
                </c:pt>
                <c:pt idx="727">
                  <c:v>46</c:v>
                </c:pt>
                <c:pt idx="728">
                  <c:v>46</c:v>
                </c:pt>
                <c:pt idx="729">
                  <c:v>37</c:v>
                </c:pt>
                <c:pt idx="730">
                  <c:v>49</c:v>
                </c:pt>
                <c:pt idx="731">
                  <c:v>39</c:v>
                </c:pt>
                <c:pt idx="732">
                  <c:v>45</c:v>
                </c:pt>
                <c:pt idx="733">
                  <c:v>38</c:v>
                </c:pt>
                <c:pt idx="734">
                  <c:v>48</c:v>
                </c:pt>
                <c:pt idx="735">
                  <c:v>46</c:v>
                </c:pt>
                <c:pt idx="736">
                  <c:v>34</c:v>
                </c:pt>
                <c:pt idx="737">
                  <c:v>54</c:v>
                </c:pt>
                <c:pt idx="738">
                  <c:v>35</c:v>
                </c:pt>
                <c:pt idx="739">
                  <c:v>48</c:v>
                </c:pt>
                <c:pt idx="740">
                  <c:v>37</c:v>
                </c:pt>
                <c:pt idx="741">
                  <c:v>46</c:v>
                </c:pt>
                <c:pt idx="742">
                  <c:v>46</c:v>
                </c:pt>
                <c:pt idx="743">
                  <c:v>38</c:v>
                </c:pt>
                <c:pt idx="744">
                  <c:v>46</c:v>
                </c:pt>
                <c:pt idx="745">
                  <c:v>44</c:v>
                </c:pt>
                <c:pt idx="746">
                  <c:v>40</c:v>
                </c:pt>
                <c:pt idx="747">
                  <c:v>46</c:v>
                </c:pt>
                <c:pt idx="748">
                  <c:v>40</c:v>
                </c:pt>
                <c:pt idx="749">
                  <c:v>45</c:v>
                </c:pt>
                <c:pt idx="750">
                  <c:v>41</c:v>
                </c:pt>
                <c:pt idx="751">
                  <c:v>42</c:v>
                </c:pt>
                <c:pt idx="752">
                  <c:v>45</c:v>
                </c:pt>
                <c:pt idx="753">
                  <c:v>41</c:v>
                </c:pt>
                <c:pt idx="754">
                  <c:v>48</c:v>
                </c:pt>
                <c:pt idx="755">
                  <c:v>41</c:v>
                </c:pt>
                <c:pt idx="756">
                  <c:v>44</c:v>
                </c:pt>
                <c:pt idx="757">
                  <c:v>43</c:v>
                </c:pt>
                <c:pt idx="758">
                  <c:v>40</c:v>
                </c:pt>
                <c:pt idx="759">
                  <c:v>45</c:v>
                </c:pt>
                <c:pt idx="760">
                  <c:v>39</c:v>
                </c:pt>
                <c:pt idx="761">
                  <c:v>48</c:v>
                </c:pt>
                <c:pt idx="762">
                  <c:v>38</c:v>
                </c:pt>
                <c:pt idx="763">
                  <c:v>48</c:v>
                </c:pt>
                <c:pt idx="764">
                  <c:v>41</c:v>
                </c:pt>
                <c:pt idx="765">
                  <c:v>42</c:v>
                </c:pt>
                <c:pt idx="766">
                  <c:v>45</c:v>
                </c:pt>
                <c:pt idx="767">
                  <c:v>41</c:v>
                </c:pt>
                <c:pt idx="768">
                  <c:v>45</c:v>
                </c:pt>
                <c:pt idx="769">
                  <c:v>41</c:v>
                </c:pt>
                <c:pt idx="770">
                  <c:v>47</c:v>
                </c:pt>
                <c:pt idx="771">
                  <c:v>39</c:v>
                </c:pt>
                <c:pt idx="772">
                  <c:v>44</c:v>
                </c:pt>
                <c:pt idx="773">
                  <c:v>44</c:v>
                </c:pt>
                <c:pt idx="774">
                  <c:v>40</c:v>
                </c:pt>
                <c:pt idx="775">
                  <c:v>47</c:v>
                </c:pt>
                <c:pt idx="776">
                  <c:v>39</c:v>
                </c:pt>
                <c:pt idx="777">
                  <c:v>46</c:v>
                </c:pt>
                <c:pt idx="778">
                  <c:v>42</c:v>
                </c:pt>
                <c:pt idx="779">
                  <c:v>42</c:v>
                </c:pt>
                <c:pt idx="780">
                  <c:v>45</c:v>
                </c:pt>
                <c:pt idx="781">
                  <c:v>42</c:v>
                </c:pt>
                <c:pt idx="782">
                  <c:v>44</c:v>
                </c:pt>
                <c:pt idx="783">
                  <c:v>42</c:v>
                </c:pt>
                <c:pt idx="784">
                  <c:v>44</c:v>
                </c:pt>
                <c:pt idx="785">
                  <c:v>44</c:v>
                </c:pt>
                <c:pt idx="786">
                  <c:v>42</c:v>
                </c:pt>
                <c:pt idx="787">
                  <c:v>46</c:v>
                </c:pt>
                <c:pt idx="788">
                  <c:v>35</c:v>
                </c:pt>
                <c:pt idx="789">
                  <c:v>50</c:v>
                </c:pt>
                <c:pt idx="790">
                  <c:v>39</c:v>
                </c:pt>
                <c:pt idx="791">
                  <c:v>43</c:v>
                </c:pt>
                <c:pt idx="792">
                  <c:v>44</c:v>
                </c:pt>
                <c:pt idx="793">
                  <c:v>44</c:v>
                </c:pt>
                <c:pt idx="794">
                  <c:v>45</c:v>
                </c:pt>
                <c:pt idx="795">
                  <c:v>41</c:v>
                </c:pt>
                <c:pt idx="796">
                  <c:v>42</c:v>
                </c:pt>
                <c:pt idx="797">
                  <c:v>47</c:v>
                </c:pt>
                <c:pt idx="798">
                  <c:v>39</c:v>
                </c:pt>
                <c:pt idx="799">
                  <c:v>46</c:v>
                </c:pt>
                <c:pt idx="800">
                  <c:v>41</c:v>
                </c:pt>
                <c:pt idx="801">
                  <c:v>42</c:v>
                </c:pt>
                <c:pt idx="802">
                  <c:v>43</c:v>
                </c:pt>
                <c:pt idx="803">
                  <c:v>46</c:v>
                </c:pt>
                <c:pt idx="804">
                  <c:v>45</c:v>
                </c:pt>
                <c:pt idx="805">
                  <c:v>40</c:v>
                </c:pt>
                <c:pt idx="806">
                  <c:v>44</c:v>
                </c:pt>
                <c:pt idx="807">
                  <c:v>42</c:v>
                </c:pt>
                <c:pt idx="808">
                  <c:v>43</c:v>
                </c:pt>
                <c:pt idx="809">
                  <c:v>44</c:v>
                </c:pt>
                <c:pt idx="810">
                  <c:v>42</c:v>
                </c:pt>
                <c:pt idx="811">
                  <c:v>41</c:v>
                </c:pt>
                <c:pt idx="812">
                  <c:v>45</c:v>
                </c:pt>
                <c:pt idx="813">
                  <c:v>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1F6-4552-9F90-13838C5373B9}"/>
            </c:ext>
          </c:extLst>
        </c:ser>
        <c:ser>
          <c:idx val="2"/>
          <c:order val="1"/>
          <c:tx>
            <c:strRef>
              <c:f>bbr_181203_50kBps_1Mqueue!$B$1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bbr_181203_50kBps_1Mqueue!$B$2:$B$815</c:f>
              <c:numCache>
                <c:formatCode>General</c:formatCode>
                <c:ptCount val="814"/>
                <c:pt idx="0">
                  <c:v>0</c:v>
                </c:pt>
                <c:pt idx="1">
                  <c:v>123</c:v>
                </c:pt>
                <c:pt idx="2">
                  <c:v>115</c:v>
                </c:pt>
                <c:pt idx="3">
                  <c:v>116</c:v>
                </c:pt>
                <c:pt idx="4">
                  <c:v>117</c:v>
                </c:pt>
                <c:pt idx="5">
                  <c:v>114</c:v>
                </c:pt>
                <c:pt idx="6">
                  <c:v>115</c:v>
                </c:pt>
                <c:pt idx="7">
                  <c:v>118</c:v>
                </c:pt>
                <c:pt idx="8">
                  <c:v>118</c:v>
                </c:pt>
                <c:pt idx="9">
                  <c:v>116</c:v>
                </c:pt>
                <c:pt idx="10">
                  <c:v>115</c:v>
                </c:pt>
                <c:pt idx="11">
                  <c:v>117</c:v>
                </c:pt>
                <c:pt idx="12">
                  <c:v>117</c:v>
                </c:pt>
                <c:pt idx="13">
                  <c:v>117</c:v>
                </c:pt>
                <c:pt idx="14">
                  <c:v>114</c:v>
                </c:pt>
                <c:pt idx="15">
                  <c:v>118</c:v>
                </c:pt>
                <c:pt idx="16">
                  <c:v>116</c:v>
                </c:pt>
                <c:pt idx="17">
                  <c:v>118</c:v>
                </c:pt>
                <c:pt idx="18">
                  <c:v>117</c:v>
                </c:pt>
                <c:pt idx="19">
                  <c:v>113</c:v>
                </c:pt>
                <c:pt idx="20">
                  <c:v>115</c:v>
                </c:pt>
                <c:pt idx="21">
                  <c:v>116</c:v>
                </c:pt>
                <c:pt idx="22">
                  <c:v>86</c:v>
                </c:pt>
                <c:pt idx="23">
                  <c:v>13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16</c:v>
                </c:pt>
                <c:pt idx="33">
                  <c:v>11</c:v>
                </c:pt>
                <c:pt idx="34">
                  <c:v>10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10</c:v>
                </c:pt>
                <c:pt idx="39">
                  <c:v>9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6">
                  <c:v>9</c:v>
                </c:pt>
                <c:pt idx="51">
                  <c:v>4</c:v>
                </c:pt>
                <c:pt idx="56">
                  <c:v>0</c:v>
                </c:pt>
                <c:pt idx="60">
                  <c:v>4</c:v>
                </c:pt>
                <c:pt idx="61">
                  <c:v>31</c:v>
                </c:pt>
                <c:pt idx="62">
                  <c:v>10</c:v>
                </c:pt>
                <c:pt idx="63">
                  <c:v>12</c:v>
                </c:pt>
                <c:pt idx="64">
                  <c:v>13</c:v>
                </c:pt>
                <c:pt idx="65">
                  <c:v>18</c:v>
                </c:pt>
                <c:pt idx="66">
                  <c:v>15</c:v>
                </c:pt>
                <c:pt idx="67">
                  <c:v>16</c:v>
                </c:pt>
                <c:pt idx="68">
                  <c:v>37</c:v>
                </c:pt>
                <c:pt idx="69">
                  <c:v>55</c:v>
                </c:pt>
                <c:pt idx="70">
                  <c:v>36</c:v>
                </c:pt>
                <c:pt idx="71">
                  <c:v>49</c:v>
                </c:pt>
                <c:pt idx="72">
                  <c:v>45</c:v>
                </c:pt>
                <c:pt idx="73">
                  <c:v>40</c:v>
                </c:pt>
                <c:pt idx="74">
                  <c:v>49</c:v>
                </c:pt>
                <c:pt idx="75">
                  <c:v>40</c:v>
                </c:pt>
                <c:pt idx="76">
                  <c:v>46</c:v>
                </c:pt>
                <c:pt idx="77">
                  <c:v>43</c:v>
                </c:pt>
                <c:pt idx="78">
                  <c:v>48</c:v>
                </c:pt>
                <c:pt idx="79">
                  <c:v>41</c:v>
                </c:pt>
                <c:pt idx="80">
                  <c:v>48</c:v>
                </c:pt>
                <c:pt idx="81">
                  <c:v>41</c:v>
                </c:pt>
                <c:pt idx="82">
                  <c:v>46</c:v>
                </c:pt>
                <c:pt idx="83">
                  <c:v>45</c:v>
                </c:pt>
                <c:pt idx="84">
                  <c:v>43</c:v>
                </c:pt>
                <c:pt idx="85">
                  <c:v>45</c:v>
                </c:pt>
                <c:pt idx="86">
                  <c:v>49</c:v>
                </c:pt>
                <c:pt idx="87">
                  <c:v>38</c:v>
                </c:pt>
                <c:pt idx="88">
                  <c:v>48</c:v>
                </c:pt>
                <c:pt idx="89">
                  <c:v>44</c:v>
                </c:pt>
                <c:pt idx="90">
                  <c:v>41</c:v>
                </c:pt>
                <c:pt idx="91">
                  <c:v>49</c:v>
                </c:pt>
                <c:pt idx="92">
                  <c:v>41</c:v>
                </c:pt>
                <c:pt idx="93">
                  <c:v>48</c:v>
                </c:pt>
                <c:pt idx="94">
                  <c:v>42</c:v>
                </c:pt>
                <c:pt idx="95">
                  <c:v>45</c:v>
                </c:pt>
                <c:pt idx="96">
                  <c:v>46</c:v>
                </c:pt>
                <c:pt idx="97">
                  <c:v>42</c:v>
                </c:pt>
                <c:pt idx="98">
                  <c:v>46</c:v>
                </c:pt>
                <c:pt idx="99">
                  <c:v>46</c:v>
                </c:pt>
                <c:pt idx="100">
                  <c:v>39</c:v>
                </c:pt>
                <c:pt idx="101">
                  <c:v>39</c:v>
                </c:pt>
                <c:pt idx="102">
                  <c:v>45</c:v>
                </c:pt>
                <c:pt idx="103">
                  <c:v>48</c:v>
                </c:pt>
                <c:pt idx="104">
                  <c:v>41</c:v>
                </c:pt>
                <c:pt idx="105">
                  <c:v>47</c:v>
                </c:pt>
                <c:pt idx="106">
                  <c:v>41</c:v>
                </c:pt>
                <c:pt idx="107">
                  <c:v>46</c:v>
                </c:pt>
                <c:pt idx="108">
                  <c:v>45</c:v>
                </c:pt>
                <c:pt idx="109">
                  <c:v>41</c:v>
                </c:pt>
                <c:pt idx="110">
                  <c:v>47</c:v>
                </c:pt>
                <c:pt idx="111">
                  <c:v>47</c:v>
                </c:pt>
                <c:pt idx="112">
                  <c:v>39</c:v>
                </c:pt>
                <c:pt idx="113">
                  <c:v>50</c:v>
                </c:pt>
                <c:pt idx="114">
                  <c:v>41</c:v>
                </c:pt>
                <c:pt idx="115">
                  <c:v>47</c:v>
                </c:pt>
                <c:pt idx="116">
                  <c:v>45</c:v>
                </c:pt>
                <c:pt idx="117">
                  <c:v>42</c:v>
                </c:pt>
                <c:pt idx="118">
                  <c:v>47</c:v>
                </c:pt>
                <c:pt idx="119">
                  <c:v>42</c:v>
                </c:pt>
                <c:pt idx="120">
                  <c:v>48</c:v>
                </c:pt>
                <c:pt idx="121">
                  <c:v>39</c:v>
                </c:pt>
                <c:pt idx="122">
                  <c:v>49</c:v>
                </c:pt>
                <c:pt idx="123">
                  <c:v>44</c:v>
                </c:pt>
                <c:pt idx="124">
                  <c:v>43</c:v>
                </c:pt>
                <c:pt idx="125">
                  <c:v>45</c:v>
                </c:pt>
                <c:pt idx="126">
                  <c:v>44</c:v>
                </c:pt>
                <c:pt idx="127">
                  <c:v>46</c:v>
                </c:pt>
                <c:pt idx="128">
                  <c:v>45</c:v>
                </c:pt>
                <c:pt idx="129">
                  <c:v>42</c:v>
                </c:pt>
                <c:pt idx="130">
                  <c:v>46</c:v>
                </c:pt>
                <c:pt idx="131">
                  <c:v>44</c:v>
                </c:pt>
                <c:pt idx="132">
                  <c:v>45</c:v>
                </c:pt>
                <c:pt idx="133">
                  <c:v>45</c:v>
                </c:pt>
                <c:pt idx="134">
                  <c:v>42</c:v>
                </c:pt>
                <c:pt idx="135">
                  <c:v>48</c:v>
                </c:pt>
                <c:pt idx="136">
                  <c:v>40</c:v>
                </c:pt>
                <c:pt idx="137">
                  <c:v>45</c:v>
                </c:pt>
                <c:pt idx="138">
                  <c:v>36</c:v>
                </c:pt>
                <c:pt idx="139">
                  <c:v>14</c:v>
                </c:pt>
                <c:pt idx="140">
                  <c:v>34</c:v>
                </c:pt>
                <c:pt idx="141">
                  <c:v>54</c:v>
                </c:pt>
                <c:pt idx="142">
                  <c:v>37</c:v>
                </c:pt>
                <c:pt idx="143">
                  <c:v>48</c:v>
                </c:pt>
                <c:pt idx="144">
                  <c:v>44</c:v>
                </c:pt>
                <c:pt idx="145">
                  <c:v>43</c:v>
                </c:pt>
                <c:pt idx="146">
                  <c:v>47</c:v>
                </c:pt>
                <c:pt idx="147">
                  <c:v>40</c:v>
                </c:pt>
                <c:pt idx="148">
                  <c:v>49</c:v>
                </c:pt>
                <c:pt idx="149">
                  <c:v>43</c:v>
                </c:pt>
                <c:pt idx="150">
                  <c:v>45</c:v>
                </c:pt>
                <c:pt idx="151">
                  <c:v>46</c:v>
                </c:pt>
                <c:pt idx="152">
                  <c:v>44</c:v>
                </c:pt>
                <c:pt idx="153">
                  <c:v>43</c:v>
                </c:pt>
                <c:pt idx="154">
                  <c:v>46</c:v>
                </c:pt>
                <c:pt idx="155">
                  <c:v>41</c:v>
                </c:pt>
                <c:pt idx="156">
                  <c:v>45</c:v>
                </c:pt>
                <c:pt idx="157">
                  <c:v>43</c:v>
                </c:pt>
                <c:pt idx="158">
                  <c:v>43</c:v>
                </c:pt>
                <c:pt idx="159">
                  <c:v>44</c:v>
                </c:pt>
                <c:pt idx="160">
                  <c:v>49</c:v>
                </c:pt>
                <c:pt idx="161">
                  <c:v>42</c:v>
                </c:pt>
                <c:pt idx="162">
                  <c:v>45</c:v>
                </c:pt>
                <c:pt idx="163">
                  <c:v>44</c:v>
                </c:pt>
                <c:pt idx="164">
                  <c:v>45</c:v>
                </c:pt>
                <c:pt idx="165">
                  <c:v>44</c:v>
                </c:pt>
                <c:pt idx="166">
                  <c:v>43</c:v>
                </c:pt>
                <c:pt idx="167">
                  <c:v>46</c:v>
                </c:pt>
                <c:pt idx="168">
                  <c:v>41</c:v>
                </c:pt>
                <c:pt idx="169">
                  <c:v>49</c:v>
                </c:pt>
                <c:pt idx="170">
                  <c:v>38</c:v>
                </c:pt>
                <c:pt idx="171">
                  <c:v>51</c:v>
                </c:pt>
                <c:pt idx="172">
                  <c:v>41</c:v>
                </c:pt>
                <c:pt idx="173">
                  <c:v>49</c:v>
                </c:pt>
                <c:pt idx="174">
                  <c:v>39</c:v>
                </c:pt>
                <c:pt idx="175">
                  <c:v>49</c:v>
                </c:pt>
                <c:pt idx="176">
                  <c:v>42</c:v>
                </c:pt>
                <c:pt idx="177">
                  <c:v>46</c:v>
                </c:pt>
                <c:pt idx="178">
                  <c:v>41</c:v>
                </c:pt>
                <c:pt idx="179">
                  <c:v>45</c:v>
                </c:pt>
                <c:pt idx="180">
                  <c:v>49</c:v>
                </c:pt>
                <c:pt idx="181">
                  <c:v>42</c:v>
                </c:pt>
                <c:pt idx="182">
                  <c:v>42</c:v>
                </c:pt>
                <c:pt idx="183">
                  <c:v>50</c:v>
                </c:pt>
                <c:pt idx="184">
                  <c:v>38</c:v>
                </c:pt>
                <c:pt idx="185">
                  <c:v>52</c:v>
                </c:pt>
                <c:pt idx="186">
                  <c:v>39</c:v>
                </c:pt>
                <c:pt idx="187">
                  <c:v>46</c:v>
                </c:pt>
                <c:pt idx="188">
                  <c:v>48</c:v>
                </c:pt>
                <c:pt idx="189">
                  <c:v>40</c:v>
                </c:pt>
                <c:pt idx="190">
                  <c:v>49</c:v>
                </c:pt>
                <c:pt idx="191">
                  <c:v>40</c:v>
                </c:pt>
                <c:pt idx="192">
                  <c:v>44</c:v>
                </c:pt>
                <c:pt idx="193">
                  <c:v>49</c:v>
                </c:pt>
                <c:pt idx="194">
                  <c:v>43</c:v>
                </c:pt>
                <c:pt idx="195">
                  <c:v>45</c:v>
                </c:pt>
                <c:pt idx="196">
                  <c:v>47</c:v>
                </c:pt>
                <c:pt idx="197">
                  <c:v>41</c:v>
                </c:pt>
                <c:pt idx="198">
                  <c:v>44</c:v>
                </c:pt>
                <c:pt idx="199">
                  <c:v>43</c:v>
                </c:pt>
                <c:pt idx="200">
                  <c:v>46</c:v>
                </c:pt>
                <c:pt idx="201">
                  <c:v>49</c:v>
                </c:pt>
                <c:pt idx="202">
                  <c:v>39</c:v>
                </c:pt>
                <c:pt idx="203">
                  <c:v>48</c:v>
                </c:pt>
                <c:pt idx="204">
                  <c:v>39</c:v>
                </c:pt>
                <c:pt idx="205">
                  <c:v>49</c:v>
                </c:pt>
                <c:pt idx="206">
                  <c:v>43</c:v>
                </c:pt>
                <c:pt idx="207">
                  <c:v>46</c:v>
                </c:pt>
                <c:pt idx="208">
                  <c:v>45</c:v>
                </c:pt>
                <c:pt idx="209">
                  <c:v>42</c:v>
                </c:pt>
                <c:pt idx="210">
                  <c:v>48</c:v>
                </c:pt>
                <c:pt idx="211">
                  <c:v>45</c:v>
                </c:pt>
                <c:pt idx="212">
                  <c:v>41</c:v>
                </c:pt>
                <c:pt idx="213">
                  <c:v>50</c:v>
                </c:pt>
                <c:pt idx="214">
                  <c:v>39</c:v>
                </c:pt>
                <c:pt idx="215">
                  <c:v>49</c:v>
                </c:pt>
                <c:pt idx="216">
                  <c:v>41</c:v>
                </c:pt>
                <c:pt idx="217">
                  <c:v>46</c:v>
                </c:pt>
                <c:pt idx="218">
                  <c:v>45</c:v>
                </c:pt>
                <c:pt idx="219">
                  <c:v>44</c:v>
                </c:pt>
                <c:pt idx="220">
                  <c:v>45</c:v>
                </c:pt>
                <c:pt idx="221">
                  <c:v>44</c:v>
                </c:pt>
                <c:pt idx="222">
                  <c:v>44</c:v>
                </c:pt>
                <c:pt idx="223">
                  <c:v>47</c:v>
                </c:pt>
                <c:pt idx="224">
                  <c:v>41</c:v>
                </c:pt>
                <c:pt idx="225">
                  <c:v>48</c:v>
                </c:pt>
                <c:pt idx="226">
                  <c:v>42</c:v>
                </c:pt>
                <c:pt idx="227">
                  <c:v>45</c:v>
                </c:pt>
                <c:pt idx="228">
                  <c:v>46</c:v>
                </c:pt>
                <c:pt idx="229">
                  <c:v>42</c:v>
                </c:pt>
                <c:pt idx="230">
                  <c:v>48</c:v>
                </c:pt>
                <c:pt idx="231">
                  <c:v>39</c:v>
                </c:pt>
                <c:pt idx="232">
                  <c:v>38</c:v>
                </c:pt>
                <c:pt idx="233">
                  <c:v>50</c:v>
                </c:pt>
                <c:pt idx="234">
                  <c:v>43</c:v>
                </c:pt>
                <c:pt idx="235">
                  <c:v>41</c:v>
                </c:pt>
                <c:pt idx="236">
                  <c:v>48</c:v>
                </c:pt>
                <c:pt idx="237">
                  <c:v>42</c:v>
                </c:pt>
                <c:pt idx="238">
                  <c:v>48</c:v>
                </c:pt>
                <c:pt idx="239">
                  <c:v>41</c:v>
                </c:pt>
                <c:pt idx="240">
                  <c:v>49</c:v>
                </c:pt>
                <c:pt idx="241">
                  <c:v>40</c:v>
                </c:pt>
                <c:pt idx="242">
                  <c:v>48</c:v>
                </c:pt>
                <c:pt idx="243">
                  <c:v>42</c:v>
                </c:pt>
                <c:pt idx="244">
                  <c:v>46</c:v>
                </c:pt>
                <c:pt idx="245">
                  <c:v>42</c:v>
                </c:pt>
                <c:pt idx="246">
                  <c:v>47</c:v>
                </c:pt>
                <c:pt idx="247">
                  <c:v>44</c:v>
                </c:pt>
                <c:pt idx="248">
                  <c:v>30</c:v>
                </c:pt>
                <c:pt idx="249">
                  <c:v>39</c:v>
                </c:pt>
                <c:pt idx="250">
                  <c:v>46</c:v>
                </c:pt>
                <c:pt idx="251">
                  <c:v>46</c:v>
                </c:pt>
                <c:pt idx="252">
                  <c:v>44</c:v>
                </c:pt>
                <c:pt idx="253">
                  <c:v>44</c:v>
                </c:pt>
                <c:pt idx="254">
                  <c:v>46</c:v>
                </c:pt>
                <c:pt idx="255">
                  <c:v>44</c:v>
                </c:pt>
                <c:pt idx="256">
                  <c:v>46</c:v>
                </c:pt>
                <c:pt idx="257">
                  <c:v>44</c:v>
                </c:pt>
                <c:pt idx="258">
                  <c:v>44</c:v>
                </c:pt>
                <c:pt idx="259">
                  <c:v>47</c:v>
                </c:pt>
                <c:pt idx="260">
                  <c:v>39</c:v>
                </c:pt>
                <c:pt idx="261">
                  <c:v>49</c:v>
                </c:pt>
                <c:pt idx="262">
                  <c:v>45</c:v>
                </c:pt>
                <c:pt idx="263">
                  <c:v>42</c:v>
                </c:pt>
                <c:pt idx="264">
                  <c:v>47</c:v>
                </c:pt>
                <c:pt idx="265">
                  <c:v>44</c:v>
                </c:pt>
                <c:pt idx="266">
                  <c:v>44</c:v>
                </c:pt>
                <c:pt idx="267">
                  <c:v>46</c:v>
                </c:pt>
                <c:pt idx="268">
                  <c:v>44</c:v>
                </c:pt>
                <c:pt idx="269">
                  <c:v>45</c:v>
                </c:pt>
                <c:pt idx="270">
                  <c:v>44</c:v>
                </c:pt>
                <c:pt idx="271">
                  <c:v>45</c:v>
                </c:pt>
                <c:pt idx="272">
                  <c:v>46</c:v>
                </c:pt>
                <c:pt idx="273">
                  <c:v>40</c:v>
                </c:pt>
                <c:pt idx="274">
                  <c:v>49</c:v>
                </c:pt>
                <c:pt idx="275">
                  <c:v>42</c:v>
                </c:pt>
                <c:pt idx="276">
                  <c:v>44</c:v>
                </c:pt>
                <c:pt idx="277">
                  <c:v>48</c:v>
                </c:pt>
                <c:pt idx="278">
                  <c:v>39</c:v>
                </c:pt>
                <c:pt idx="279">
                  <c:v>49</c:v>
                </c:pt>
                <c:pt idx="280">
                  <c:v>42</c:v>
                </c:pt>
                <c:pt idx="281">
                  <c:v>47</c:v>
                </c:pt>
                <c:pt idx="282">
                  <c:v>43</c:v>
                </c:pt>
                <c:pt idx="283">
                  <c:v>44</c:v>
                </c:pt>
                <c:pt idx="284">
                  <c:v>45</c:v>
                </c:pt>
                <c:pt idx="285">
                  <c:v>44</c:v>
                </c:pt>
                <c:pt idx="286">
                  <c:v>44</c:v>
                </c:pt>
                <c:pt idx="287">
                  <c:v>47</c:v>
                </c:pt>
                <c:pt idx="288">
                  <c:v>42</c:v>
                </c:pt>
                <c:pt idx="289">
                  <c:v>47</c:v>
                </c:pt>
                <c:pt idx="290">
                  <c:v>43</c:v>
                </c:pt>
                <c:pt idx="291">
                  <c:v>48</c:v>
                </c:pt>
                <c:pt idx="292">
                  <c:v>42</c:v>
                </c:pt>
                <c:pt idx="293">
                  <c:v>44</c:v>
                </c:pt>
                <c:pt idx="294">
                  <c:v>47</c:v>
                </c:pt>
                <c:pt idx="295">
                  <c:v>43</c:v>
                </c:pt>
                <c:pt idx="296">
                  <c:v>44</c:v>
                </c:pt>
                <c:pt idx="297">
                  <c:v>46</c:v>
                </c:pt>
                <c:pt idx="298">
                  <c:v>41</c:v>
                </c:pt>
                <c:pt idx="299">
                  <c:v>49</c:v>
                </c:pt>
                <c:pt idx="300">
                  <c:v>41</c:v>
                </c:pt>
                <c:pt idx="301">
                  <c:v>48</c:v>
                </c:pt>
                <c:pt idx="302">
                  <c:v>43</c:v>
                </c:pt>
                <c:pt idx="303">
                  <c:v>45</c:v>
                </c:pt>
                <c:pt idx="304">
                  <c:v>46</c:v>
                </c:pt>
                <c:pt idx="305">
                  <c:v>40</c:v>
                </c:pt>
                <c:pt idx="306">
                  <c:v>48</c:v>
                </c:pt>
                <c:pt idx="307">
                  <c:v>41</c:v>
                </c:pt>
                <c:pt idx="308">
                  <c:v>47</c:v>
                </c:pt>
                <c:pt idx="309">
                  <c:v>41</c:v>
                </c:pt>
                <c:pt idx="310">
                  <c:v>49</c:v>
                </c:pt>
                <c:pt idx="311">
                  <c:v>41</c:v>
                </c:pt>
                <c:pt idx="312">
                  <c:v>50</c:v>
                </c:pt>
                <c:pt idx="313">
                  <c:v>40</c:v>
                </c:pt>
                <c:pt idx="314">
                  <c:v>46</c:v>
                </c:pt>
                <c:pt idx="315">
                  <c:v>43</c:v>
                </c:pt>
                <c:pt idx="316">
                  <c:v>48</c:v>
                </c:pt>
                <c:pt idx="317">
                  <c:v>41</c:v>
                </c:pt>
                <c:pt idx="318">
                  <c:v>46</c:v>
                </c:pt>
                <c:pt idx="319">
                  <c:v>42</c:v>
                </c:pt>
                <c:pt idx="320">
                  <c:v>45</c:v>
                </c:pt>
                <c:pt idx="321">
                  <c:v>51</c:v>
                </c:pt>
                <c:pt idx="322">
                  <c:v>37</c:v>
                </c:pt>
                <c:pt idx="323">
                  <c:v>53</c:v>
                </c:pt>
                <c:pt idx="324">
                  <c:v>37</c:v>
                </c:pt>
                <c:pt idx="325">
                  <c:v>49</c:v>
                </c:pt>
                <c:pt idx="326">
                  <c:v>43</c:v>
                </c:pt>
                <c:pt idx="327">
                  <c:v>44</c:v>
                </c:pt>
                <c:pt idx="328">
                  <c:v>46</c:v>
                </c:pt>
                <c:pt idx="329">
                  <c:v>44</c:v>
                </c:pt>
                <c:pt idx="330">
                  <c:v>43</c:v>
                </c:pt>
                <c:pt idx="331">
                  <c:v>48</c:v>
                </c:pt>
                <c:pt idx="332">
                  <c:v>40</c:v>
                </c:pt>
                <c:pt idx="333">
                  <c:v>48</c:v>
                </c:pt>
                <c:pt idx="334">
                  <c:v>45</c:v>
                </c:pt>
                <c:pt idx="335">
                  <c:v>43</c:v>
                </c:pt>
                <c:pt idx="336">
                  <c:v>46</c:v>
                </c:pt>
                <c:pt idx="337">
                  <c:v>42</c:v>
                </c:pt>
                <c:pt idx="338">
                  <c:v>47</c:v>
                </c:pt>
                <c:pt idx="339">
                  <c:v>43</c:v>
                </c:pt>
                <c:pt idx="340">
                  <c:v>44</c:v>
                </c:pt>
                <c:pt idx="341">
                  <c:v>47</c:v>
                </c:pt>
                <c:pt idx="342">
                  <c:v>43</c:v>
                </c:pt>
                <c:pt idx="343">
                  <c:v>45</c:v>
                </c:pt>
                <c:pt idx="344">
                  <c:v>46</c:v>
                </c:pt>
                <c:pt idx="345">
                  <c:v>41</c:v>
                </c:pt>
                <c:pt idx="346">
                  <c:v>49</c:v>
                </c:pt>
                <c:pt idx="347">
                  <c:v>39</c:v>
                </c:pt>
                <c:pt idx="348">
                  <c:v>48</c:v>
                </c:pt>
                <c:pt idx="349">
                  <c:v>44</c:v>
                </c:pt>
                <c:pt idx="350">
                  <c:v>44</c:v>
                </c:pt>
                <c:pt idx="351">
                  <c:v>46</c:v>
                </c:pt>
                <c:pt idx="352">
                  <c:v>41</c:v>
                </c:pt>
                <c:pt idx="353">
                  <c:v>43</c:v>
                </c:pt>
                <c:pt idx="354">
                  <c:v>49</c:v>
                </c:pt>
                <c:pt idx="355">
                  <c:v>45</c:v>
                </c:pt>
                <c:pt idx="356">
                  <c:v>41</c:v>
                </c:pt>
                <c:pt idx="357">
                  <c:v>49</c:v>
                </c:pt>
                <c:pt idx="358">
                  <c:v>26</c:v>
                </c:pt>
                <c:pt idx="359">
                  <c:v>44</c:v>
                </c:pt>
                <c:pt idx="360">
                  <c:v>49</c:v>
                </c:pt>
                <c:pt idx="361">
                  <c:v>39</c:v>
                </c:pt>
                <c:pt idx="362">
                  <c:v>49</c:v>
                </c:pt>
                <c:pt idx="363">
                  <c:v>41</c:v>
                </c:pt>
                <c:pt idx="364">
                  <c:v>48</c:v>
                </c:pt>
                <c:pt idx="365">
                  <c:v>42</c:v>
                </c:pt>
                <c:pt idx="366">
                  <c:v>44</c:v>
                </c:pt>
                <c:pt idx="367">
                  <c:v>47</c:v>
                </c:pt>
                <c:pt idx="368">
                  <c:v>33</c:v>
                </c:pt>
                <c:pt idx="369">
                  <c:v>45</c:v>
                </c:pt>
                <c:pt idx="370">
                  <c:v>45</c:v>
                </c:pt>
                <c:pt idx="371">
                  <c:v>38</c:v>
                </c:pt>
                <c:pt idx="372">
                  <c:v>53</c:v>
                </c:pt>
                <c:pt idx="373">
                  <c:v>35</c:v>
                </c:pt>
                <c:pt idx="374">
                  <c:v>54</c:v>
                </c:pt>
                <c:pt idx="375">
                  <c:v>37</c:v>
                </c:pt>
                <c:pt idx="376">
                  <c:v>48</c:v>
                </c:pt>
                <c:pt idx="377">
                  <c:v>44</c:v>
                </c:pt>
                <c:pt idx="378">
                  <c:v>44</c:v>
                </c:pt>
                <c:pt idx="379">
                  <c:v>46</c:v>
                </c:pt>
                <c:pt idx="380">
                  <c:v>44</c:v>
                </c:pt>
                <c:pt idx="381">
                  <c:v>46</c:v>
                </c:pt>
                <c:pt idx="382">
                  <c:v>41</c:v>
                </c:pt>
                <c:pt idx="383">
                  <c:v>48</c:v>
                </c:pt>
                <c:pt idx="384">
                  <c:v>39</c:v>
                </c:pt>
                <c:pt idx="385">
                  <c:v>54</c:v>
                </c:pt>
                <c:pt idx="386">
                  <c:v>36</c:v>
                </c:pt>
                <c:pt idx="387">
                  <c:v>47</c:v>
                </c:pt>
                <c:pt idx="388">
                  <c:v>46</c:v>
                </c:pt>
                <c:pt idx="389">
                  <c:v>42</c:v>
                </c:pt>
                <c:pt idx="390">
                  <c:v>49</c:v>
                </c:pt>
                <c:pt idx="391">
                  <c:v>40</c:v>
                </c:pt>
                <c:pt idx="392">
                  <c:v>45</c:v>
                </c:pt>
                <c:pt idx="393">
                  <c:v>37</c:v>
                </c:pt>
                <c:pt idx="394">
                  <c:v>37</c:v>
                </c:pt>
                <c:pt idx="395">
                  <c:v>51</c:v>
                </c:pt>
                <c:pt idx="396">
                  <c:v>43</c:v>
                </c:pt>
                <c:pt idx="397">
                  <c:v>46</c:v>
                </c:pt>
                <c:pt idx="398">
                  <c:v>42</c:v>
                </c:pt>
                <c:pt idx="399">
                  <c:v>48</c:v>
                </c:pt>
                <c:pt idx="400">
                  <c:v>40</c:v>
                </c:pt>
                <c:pt idx="401">
                  <c:v>48</c:v>
                </c:pt>
                <c:pt idx="402">
                  <c:v>29</c:v>
                </c:pt>
                <c:pt idx="403">
                  <c:v>53</c:v>
                </c:pt>
                <c:pt idx="404">
                  <c:v>40</c:v>
                </c:pt>
                <c:pt idx="405">
                  <c:v>47</c:v>
                </c:pt>
                <c:pt idx="406">
                  <c:v>41</c:v>
                </c:pt>
                <c:pt idx="407">
                  <c:v>52</c:v>
                </c:pt>
                <c:pt idx="408">
                  <c:v>39</c:v>
                </c:pt>
                <c:pt idx="409">
                  <c:v>47</c:v>
                </c:pt>
                <c:pt idx="410">
                  <c:v>44</c:v>
                </c:pt>
                <c:pt idx="411">
                  <c:v>42</c:v>
                </c:pt>
                <c:pt idx="412">
                  <c:v>47</c:v>
                </c:pt>
                <c:pt idx="413">
                  <c:v>44</c:v>
                </c:pt>
                <c:pt idx="414">
                  <c:v>44</c:v>
                </c:pt>
                <c:pt idx="415">
                  <c:v>45</c:v>
                </c:pt>
                <c:pt idx="416">
                  <c:v>45</c:v>
                </c:pt>
                <c:pt idx="417">
                  <c:v>43</c:v>
                </c:pt>
                <c:pt idx="418">
                  <c:v>48</c:v>
                </c:pt>
                <c:pt idx="419">
                  <c:v>40</c:v>
                </c:pt>
                <c:pt idx="420">
                  <c:v>47</c:v>
                </c:pt>
                <c:pt idx="421">
                  <c:v>42</c:v>
                </c:pt>
                <c:pt idx="422">
                  <c:v>46</c:v>
                </c:pt>
                <c:pt idx="423">
                  <c:v>42</c:v>
                </c:pt>
                <c:pt idx="424">
                  <c:v>46</c:v>
                </c:pt>
                <c:pt idx="425">
                  <c:v>43</c:v>
                </c:pt>
                <c:pt idx="426">
                  <c:v>47</c:v>
                </c:pt>
                <c:pt idx="427">
                  <c:v>42</c:v>
                </c:pt>
                <c:pt idx="428">
                  <c:v>48</c:v>
                </c:pt>
                <c:pt idx="429">
                  <c:v>40</c:v>
                </c:pt>
                <c:pt idx="430">
                  <c:v>47</c:v>
                </c:pt>
                <c:pt idx="431">
                  <c:v>44</c:v>
                </c:pt>
                <c:pt idx="432">
                  <c:v>42</c:v>
                </c:pt>
                <c:pt idx="433">
                  <c:v>46</c:v>
                </c:pt>
                <c:pt idx="434">
                  <c:v>46</c:v>
                </c:pt>
                <c:pt idx="435">
                  <c:v>41</c:v>
                </c:pt>
                <c:pt idx="436">
                  <c:v>49</c:v>
                </c:pt>
                <c:pt idx="437">
                  <c:v>39</c:v>
                </c:pt>
                <c:pt idx="438">
                  <c:v>32</c:v>
                </c:pt>
                <c:pt idx="439">
                  <c:v>32</c:v>
                </c:pt>
                <c:pt idx="440">
                  <c:v>53</c:v>
                </c:pt>
                <c:pt idx="441">
                  <c:v>39</c:v>
                </c:pt>
                <c:pt idx="442">
                  <c:v>48</c:v>
                </c:pt>
                <c:pt idx="443">
                  <c:v>42</c:v>
                </c:pt>
                <c:pt idx="444">
                  <c:v>40</c:v>
                </c:pt>
                <c:pt idx="445">
                  <c:v>40</c:v>
                </c:pt>
                <c:pt idx="446">
                  <c:v>45</c:v>
                </c:pt>
                <c:pt idx="447">
                  <c:v>45</c:v>
                </c:pt>
                <c:pt idx="448">
                  <c:v>40</c:v>
                </c:pt>
                <c:pt idx="449">
                  <c:v>38</c:v>
                </c:pt>
                <c:pt idx="450">
                  <c:v>50</c:v>
                </c:pt>
                <c:pt idx="451">
                  <c:v>41</c:v>
                </c:pt>
                <c:pt idx="452">
                  <c:v>45</c:v>
                </c:pt>
                <c:pt idx="453">
                  <c:v>47</c:v>
                </c:pt>
                <c:pt idx="454">
                  <c:v>41</c:v>
                </c:pt>
                <c:pt idx="455">
                  <c:v>46</c:v>
                </c:pt>
                <c:pt idx="456">
                  <c:v>46</c:v>
                </c:pt>
                <c:pt idx="457">
                  <c:v>41</c:v>
                </c:pt>
                <c:pt idx="458">
                  <c:v>48</c:v>
                </c:pt>
                <c:pt idx="459">
                  <c:v>42</c:v>
                </c:pt>
                <c:pt idx="460">
                  <c:v>44</c:v>
                </c:pt>
                <c:pt idx="461">
                  <c:v>48</c:v>
                </c:pt>
                <c:pt idx="462">
                  <c:v>39</c:v>
                </c:pt>
                <c:pt idx="463">
                  <c:v>46</c:v>
                </c:pt>
                <c:pt idx="464">
                  <c:v>47</c:v>
                </c:pt>
                <c:pt idx="465">
                  <c:v>43</c:v>
                </c:pt>
                <c:pt idx="466">
                  <c:v>43</c:v>
                </c:pt>
                <c:pt idx="467">
                  <c:v>49</c:v>
                </c:pt>
                <c:pt idx="468">
                  <c:v>40</c:v>
                </c:pt>
                <c:pt idx="469">
                  <c:v>47</c:v>
                </c:pt>
                <c:pt idx="470">
                  <c:v>42</c:v>
                </c:pt>
                <c:pt idx="471">
                  <c:v>50</c:v>
                </c:pt>
                <c:pt idx="472">
                  <c:v>39</c:v>
                </c:pt>
                <c:pt idx="473">
                  <c:v>48</c:v>
                </c:pt>
                <c:pt idx="474">
                  <c:v>41</c:v>
                </c:pt>
                <c:pt idx="475">
                  <c:v>47</c:v>
                </c:pt>
                <c:pt idx="476">
                  <c:v>43</c:v>
                </c:pt>
                <c:pt idx="477">
                  <c:v>45</c:v>
                </c:pt>
                <c:pt idx="478">
                  <c:v>45</c:v>
                </c:pt>
                <c:pt idx="479">
                  <c:v>41</c:v>
                </c:pt>
                <c:pt idx="480">
                  <c:v>49</c:v>
                </c:pt>
                <c:pt idx="481">
                  <c:v>42</c:v>
                </c:pt>
                <c:pt idx="482">
                  <c:v>45</c:v>
                </c:pt>
                <c:pt idx="483">
                  <c:v>49</c:v>
                </c:pt>
                <c:pt idx="484">
                  <c:v>39</c:v>
                </c:pt>
                <c:pt idx="485">
                  <c:v>49</c:v>
                </c:pt>
                <c:pt idx="486">
                  <c:v>42</c:v>
                </c:pt>
                <c:pt idx="487">
                  <c:v>46</c:v>
                </c:pt>
                <c:pt idx="488">
                  <c:v>45</c:v>
                </c:pt>
                <c:pt idx="489">
                  <c:v>40</c:v>
                </c:pt>
                <c:pt idx="490">
                  <c:v>51</c:v>
                </c:pt>
                <c:pt idx="491">
                  <c:v>37</c:v>
                </c:pt>
                <c:pt idx="492">
                  <c:v>54</c:v>
                </c:pt>
                <c:pt idx="493">
                  <c:v>36</c:v>
                </c:pt>
                <c:pt idx="494">
                  <c:v>49</c:v>
                </c:pt>
                <c:pt idx="495">
                  <c:v>42</c:v>
                </c:pt>
                <c:pt idx="496">
                  <c:v>43</c:v>
                </c:pt>
                <c:pt idx="497">
                  <c:v>51</c:v>
                </c:pt>
                <c:pt idx="498">
                  <c:v>38</c:v>
                </c:pt>
                <c:pt idx="499">
                  <c:v>47</c:v>
                </c:pt>
                <c:pt idx="500">
                  <c:v>47</c:v>
                </c:pt>
                <c:pt idx="501">
                  <c:v>40</c:v>
                </c:pt>
                <c:pt idx="502">
                  <c:v>47</c:v>
                </c:pt>
                <c:pt idx="503">
                  <c:v>44</c:v>
                </c:pt>
                <c:pt idx="504">
                  <c:v>44</c:v>
                </c:pt>
                <c:pt idx="505">
                  <c:v>46</c:v>
                </c:pt>
                <c:pt idx="506">
                  <c:v>42</c:v>
                </c:pt>
                <c:pt idx="507">
                  <c:v>49</c:v>
                </c:pt>
                <c:pt idx="508">
                  <c:v>39</c:v>
                </c:pt>
                <c:pt idx="509">
                  <c:v>49</c:v>
                </c:pt>
                <c:pt idx="510">
                  <c:v>41</c:v>
                </c:pt>
                <c:pt idx="511">
                  <c:v>47</c:v>
                </c:pt>
                <c:pt idx="512">
                  <c:v>41</c:v>
                </c:pt>
                <c:pt idx="513">
                  <c:v>46</c:v>
                </c:pt>
                <c:pt idx="514">
                  <c:v>44</c:v>
                </c:pt>
                <c:pt idx="515">
                  <c:v>48</c:v>
                </c:pt>
                <c:pt idx="516">
                  <c:v>41</c:v>
                </c:pt>
                <c:pt idx="517">
                  <c:v>48</c:v>
                </c:pt>
                <c:pt idx="518">
                  <c:v>42</c:v>
                </c:pt>
                <c:pt idx="519">
                  <c:v>45</c:v>
                </c:pt>
                <c:pt idx="520">
                  <c:v>45</c:v>
                </c:pt>
                <c:pt idx="521">
                  <c:v>41</c:v>
                </c:pt>
                <c:pt idx="522">
                  <c:v>48</c:v>
                </c:pt>
                <c:pt idx="523">
                  <c:v>45</c:v>
                </c:pt>
                <c:pt idx="524">
                  <c:v>43</c:v>
                </c:pt>
                <c:pt idx="525">
                  <c:v>47</c:v>
                </c:pt>
                <c:pt idx="526">
                  <c:v>42</c:v>
                </c:pt>
                <c:pt idx="527">
                  <c:v>44</c:v>
                </c:pt>
                <c:pt idx="528">
                  <c:v>47</c:v>
                </c:pt>
                <c:pt idx="529">
                  <c:v>40</c:v>
                </c:pt>
                <c:pt idx="530">
                  <c:v>47</c:v>
                </c:pt>
                <c:pt idx="531">
                  <c:v>45</c:v>
                </c:pt>
                <c:pt idx="532">
                  <c:v>44</c:v>
                </c:pt>
                <c:pt idx="533">
                  <c:v>46</c:v>
                </c:pt>
                <c:pt idx="534">
                  <c:v>41</c:v>
                </c:pt>
                <c:pt idx="535">
                  <c:v>50</c:v>
                </c:pt>
                <c:pt idx="536">
                  <c:v>38</c:v>
                </c:pt>
                <c:pt idx="537">
                  <c:v>47</c:v>
                </c:pt>
                <c:pt idx="538">
                  <c:v>48</c:v>
                </c:pt>
                <c:pt idx="539">
                  <c:v>41</c:v>
                </c:pt>
                <c:pt idx="540">
                  <c:v>45</c:v>
                </c:pt>
                <c:pt idx="541">
                  <c:v>46</c:v>
                </c:pt>
                <c:pt idx="542">
                  <c:v>43</c:v>
                </c:pt>
                <c:pt idx="543">
                  <c:v>47</c:v>
                </c:pt>
                <c:pt idx="544">
                  <c:v>43</c:v>
                </c:pt>
                <c:pt idx="545">
                  <c:v>45</c:v>
                </c:pt>
                <c:pt idx="546">
                  <c:v>47</c:v>
                </c:pt>
                <c:pt idx="547">
                  <c:v>42</c:v>
                </c:pt>
                <c:pt idx="548">
                  <c:v>44</c:v>
                </c:pt>
                <c:pt idx="549">
                  <c:v>47</c:v>
                </c:pt>
                <c:pt idx="550">
                  <c:v>43</c:v>
                </c:pt>
                <c:pt idx="551">
                  <c:v>45</c:v>
                </c:pt>
                <c:pt idx="552">
                  <c:v>44</c:v>
                </c:pt>
                <c:pt idx="553">
                  <c:v>45</c:v>
                </c:pt>
                <c:pt idx="554">
                  <c:v>46</c:v>
                </c:pt>
                <c:pt idx="555">
                  <c:v>40</c:v>
                </c:pt>
                <c:pt idx="556">
                  <c:v>48</c:v>
                </c:pt>
                <c:pt idx="557">
                  <c:v>44</c:v>
                </c:pt>
                <c:pt idx="558">
                  <c:v>43</c:v>
                </c:pt>
                <c:pt idx="559">
                  <c:v>47</c:v>
                </c:pt>
                <c:pt idx="560">
                  <c:v>41</c:v>
                </c:pt>
                <c:pt idx="561">
                  <c:v>45</c:v>
                </c:pt>
                <c:pt idx="562">
                  <c:v>47</c:v>
                </c:pt>
                <c:pt idx="563">
                  <c:v>44</c:v>
                </c:pt>
                <c:pt idx="564">
                  <c:v>44</c:v>
                </c:pt>
                <c:pt idx="565">
                  <c:v>45</c:v>
                </c:pt>
                <c:pt idx="566">
                  <c:v>42</c:v>
                </c:pt>
                <c:pt idx="567">
                  <c:v>46</c:v>
                </c:pt>
                <c:pt idx="568">
                  <c:v>43</c:v>
                </c:pt>
                <c:pt idx="569">
                  <c:v>45</c:v>
                </c:pt>
                <c:pt idx="570">
                  <c:v>46</c:v>
                </c:pt>
                <c:pt idx="571">
                  <c:v>41</c:v>
                </c:pt>
                <c:pt idx="572">
                  <c:v>46</c:v>
                </c:pt>
                <c:pt idx="573">
                  <c:v>48</c:v>
                </c:pt>
                <c:pt idx="574">
                  <c:v>39</c:v>
                </c:pt>
                <c:pt idx="575">
                  <c:v>49</c:v>
                </c:pt>
                <c:pt idx="576">
                  <c:v>39</c:v>
                </c:pt>
                <c:pt idx="577">
                  <c:v>49</c:v>
                </c:pt>
                <c:pt idx="578">
                  <c:v>41</c:v>
                </c:pt>
                <c:pt idx="579">
                  <c:v>49</c:v>
                </c:pt>
                <c:pt idx="580">
                  <c:v>41</c:v>
                </c:pt>
                <c:pt idx="581">
                  <c:v>48</c:v>
                </c:pt>
                <c:pt idx="582">
                  <c:v>41</c:v>
                </c:pt>
                <c:pt idx="583">
                  <c:v>46</c:v>
                </c:pt>
                <c:pt idx="584">
                  <c:v>47</c:v>
                </c:pt>
                <c:pt idx="585">
                  <c:v>40</c:v>
                </c:pt>
                <c:pt idx="586">
                  <c:v>48</c:v>
                </c:pt>
                <c:pt idx="587">
                  <c:v>41</c:v>
                </c:pt>
                <c:pt idx="588">
                  <c:v>50</c:v>
                </c:pt>
                <c:pt idx="589">
                  <c:v>40</c:v>
                </c:pt>
                <c:pt idx="590">
                  <c:v>46</c:v>
                </c:pt>
                <c:pt idx="591">
                  <c:v>46</c:v>
                </c:pt>
                <c:pt idx="592">
                  <c:v>40</c:v>
                </c:pt>
                <c:pt idx="593">
                  <c:v>49</c:v>
                </c:pt>
                <c:pt idx="594">
                  <c:v>44</c:v>
                </c:pt>
                <c:pt idx="595">
                  <c:v>44</c:v>
                </c:pt>
                <c:pt idx="596">
                  <c:v>47</c:v>
                </c:pt>
                <c:pt idx="597">
                  <c:v>41</c:v>
                </c:pt>
                <c:pt idx="598">
                  <c:v>45</c:v>
                </c:pt>
                <c:pt idx="599">
                  <c:v>47</c:v>
                </c:pt>
                <c:pt idx="600">
                  <c:v>40</c:v>
                </c:pt>
                <c:pt idx="601">
                  <c:v>50</c:v>
                </c:pt>
                <c:pt idx="602">
                  <c:v>40</c:v>
                </c:pt>
                <c:pt idx="603">
                  <c:v>46</c:v>
                </c:pt>
                <c:pt idx="604">
                  <c:v>47</c:v>
                </c:pt>
                <c:pt idx="605">
                  <c:v>41</c:v>
                </c:pt>
                <c:pt idx="606">
                  <c:v>48</c:v>
                </c:pt>
                <c:pt idx="607">
                  <c:v>41</c:v>
                </c:pt>
                <c:pt idx="608">
                  <c:v>47</c:v>
                </c:pt>
                <c:pt idx="609">
                  <c:v>41</c:v>
                </c:pt>
                <c:pt idx="610">
                  <c:v>50</c:v>
                </c:pt>
                <c:pt idx="611">
                  <c:v>41</c:v>
                </c:pt>
                <c:pt idx="612">
                  <c:v>45</c:v>
                </c:pt>
                <c:pt idx="613">
                  <c:v>42</c:v>
                </c:pt>
                <c:pt idx="614">
                  <c:v>49</c:v>
                </c:pt>
                <c:pt idx="615">
                  <c:v>40</c:v>
                </c:pt>
                <c:pt idx="616">
                  <c:v>48</c:v>
                </c:pt>
                <c:pt idx="617">
                  <c:v>44</c:v>
                </c:pt>
                <c:pt idx="618">
                  <c:v>42</c:v>
                </c:pt>
                <c:pt idx="619">
                  <c:v>47</c:v>
                </c:pt>
                <c:pt idx="620">
                  <c:v>45</c:v>
                </c:pt>
                <c:pt idx="621">
                  <c:v>42</c:v>
                </c:pt>
                <c:pt idx="622">
                  <c:v>47</c:v>
                </c:pt>
                <c:pt idx="623">
                  <c:v>44</c:v>
                </c:pt>
                <c:pt idx="624">
                  <c:v>44</c:v>
                </c:pt>
                <c:pt idx="625">
                  <c:v>47</c:v>
                </c:pt>
                <c:pt idx="626">
                  <c:v>40</c:v>
                </c:pt>
                <c:pt idx="627">
                  <c:v>48</c:v>
                </c:pt>
                <c:pt idx="628">
                  <c:v>42</c:v>
                </c:pt>
                <c:pt idx="629">
                  <c:v>45</c:v>
                </c:pt>
                <c:pt idx="630">
                  <c:v>45</c:v>
                </c:pt>
                <c:pt idx="631">
                  <c:v>42</c:v>
                </c:pt>
                <c:pt idx="632">
                  <c:v>48</c:v>
                </c:pt>
                <c:pt idx="633">
                  <c:v>41</c:v>
                </c:pt>
                <c:pt idx="634">
                  <c:v>45</c:v>
                </c:pt>
                <c:pt idx="635">
                  <c:v>47</c:v>
                </c:pt>
                <c:pt idx="636">
                  <c:v>43</c:v>
                </c:pt>
                <c:pt idx="637">
                  <c:v>43</c:v>
                </c:pt>
                <c:pt idx="638">
                  <c:v>46</c:v>
                </c:pt>
                <c:pt idx="639">
                  <c:v>43</c:v>
                </c:pt>
                <c:pt idx="640">
                  <c:v>47</c:v>
                </c:pt>
                <c:pt idx="641">
                  <c:v>40</c:v>
                </c:pt>
                <c:pt idx="642">
                  <c:v>50</c:v>
                </c:pt>
                <c:pt idx="643">
                  <c:v>41</c:v>
                </c:pt>
                <c:pt idx="644">
                  <c:v>44</c:v>
                </c:pt>
                <c:pt idx="645">
                  <c:v>49</c:v>
                </c:pt>
                <c:pt idx="646">
                  <c:v>38</c:v>
                </c:pt>
                <c:pt idx="647">
                  <c:v>48</c:v>
                </c:pt>
                <c:pt idx="648">
                  <c:v>44</c:v>
                </c:pt>
                <c:pt idx="649">
                  <c:v>43</c:v>
                </c:pt>
                <c:pt idx="650">
                  <c:v>50</c:v>
                </c:pt>
                <c:pt idx="651">
                  <c:v>38</c:v>
                </c:pt>
                <c:pt idx="652">
                  <c:v>48</c:v>
                </c:pt>
                <c:pt idx="653">
                  <c:v>44</c:v>
                </c:pt>
                <c:pt idx="654">
                  <c:v>43</c:v>
                </c:pt>
                <c:pt idx="655">
                  <c:v>46</c:v>
                </c:pt>
                <c:pt idx="656">
                  <c:v>43</c:v>
                </c:pt>
                <c:pt idx="657">
                  <c:v>44</c:v>
                </c:pt>
                <c:pt idx="658">
                  <c:v>45</c:v>
                </c:pt>
                <c:pt idx="659">
                  <c:v>47</c:v>
                </c:pt>
                <c:pt idx="660">
                  <c:v>38</c:v>
                </c:pt>
                <c:pt idx="661">
                  <c:v>43</c:v>
                </c:pt>
                <c:pt idx="662">
                  <c:v>40</c:v>
                </c:pt>
                <c:pt idx="663">
                  <c:v>49</c:v>
                </c:pt>
                <c:pt idx="664">
                  <c:v>46</c:v>
                </c:pt>
                <c:pt idx="665">
                  <c:v>41</c:v>
                </c:pt>
                <c:pt idx="666">
                  <c:v>47</c:v>
                </c:pt>
                <c:pt idx="667">
                  <c:v>44</c:v>
                </c:pt>
                <c:pt idx="668">
                  <c:v>41</c:v>
                </c:pt>
                <c:pt idx="669">
                  <c:v>47</c:v>
                </c:pt>
                <c:pt idx="670">
                  <c:v>35</c:v>
                </c:pt>
                <c:pt idx="671">
                  <c:v>57</c:v>
                </c:pt>
                <c:pt idx="672">
                  <c:v>31</c:v>
                </c:pt>
                <c:pt idx="673">
                  <c:v>54</c:v>
                </c:pt>
                <c:pt idx="674">
                  <c:v>37</c:v>
                </c:pt>
                <c:pt idx="675">
                  <c:v>52</c:v>
                </c:pt>
                <c:pt idx="676">
                  <c:v>37</c:v>
                </c:pt>
                <c:pt idx="677">
                  <c:v>50</c:v>
                </c:pt>
                <c:pt idx="678">
                  <c:v>39</c:v>
                </c:pt>
                <c:pt idx="679">
                  <c:v>51</c:v>
                </c:pt>
                <c:pt idx="680">
                  <c:v>36</c:v>
                </c:pt>
                <c:pt idx="681">
                  <c:v>54</c:v>
                </c:pt>
                <c:pt idx="682">
                  <c:v>38</c:v>
                </c:pt>
                <c:pt idx="683">
                  <c:v>46</c:v>
                </c:pt>
                <c:pt idx="684">
                  <c:v>44</c:v>
                </c:pt>
                <c:pt idx="685">
                  <c:v>48</c:v>
                </c:pt>
                <c:pt idx="686">
                  <c:v>40</c:v>
                </c:pt>
                <c:pt idx="687">
                  <c:v>48</c:v>
                </c:pt>
                <c:pt idx="688">
                  <c:v>44</c:v>
                </c:pt>
                <c:pt idx="689">
                  <c:v>44</c:v>
                </c:pt>
                <c:pt idx="690">
                  <c:v>45</c:v>
                </c:pt>
                <c:pt idx="691">
                  <c:v>44</c:v>
                </c:pt>
                <c:pt idx="692">
                  <c:v>46</c:v>
                </c:pt>
                <c:pt idx="693">
                  <c:v>46</c:v>
                </c:pt>
                <c:pt idx="694">
                  <c:v>42</c:v>
                </c:pt>
                <c:pt idx="695">
                  <c:v>45</c:v>
                </c:pt>
                <c:pt idx="696">
                  <c:v>46</c:v>
                </c:pt>
                <c:pt idx="697">
                  <c:v>44</c:v>
                </c:pt>
                <c:pt idx="698">
                  <c:v>43</c:v>
                </c:pt>
                <c:pt idx="699">
                  <c:v>46</c:v>
                </c:pt>
                <c:pt idx="700">
                  <c:v>45</c:v>
                </c:pt>
                <c:pt idx="701">
                  <c:v>44</c:v>
                </c:pt>
                <c:pt idx="702">
                  <c:v>45</c:v>
                </c:pt>
                <c:pt idx="703">
                  <c:v>42</c:v>
                </c:pt>
                <c:pt idx="704">
                  <c:v>49</c:v>
                </c:pt>
                <c:pt idx="705">
                  <c:v>38</c:v>
                </c:pt>
                <c:pt idx="706">
                  <c:v>47</c:v>
                </c:pt>
                <c:pt idx="707">
                  <c:v>48</c:v>
                </c:pt>
                <c:pt idx="708">
                  <c:v>40</c:v>
                </c:pt>
                <c:pt idx="709">
                  <c:v>44</c:v>
                </c:pt>
                <c:pt idx="710">
                  <c:v>50</c:v>
                </c:pt>
                <c:pt idx="711">
                  <c:v>42</c:v>
                </c:pt>
                <c:pt idx="712">
                  <c:v>45</c:v>
                </c:pt>
                <c:pt idx="713">
                  <c:v>46</c:v>
                </c:pt>
                <c:pt idx="714">
                  <c:v>40</c:v>
                </c:pt>
                <c:pt idx="715">
                  <c:v>50</c:v>
                </c:pt>
                <c:pt idx="716">
                  <c:v>40</c:v>
                </c:pt>
                <c:pt idx="717">
                  <c:v>47</c:v>
                </c:pt>
                <c:pt idx="718">
                  <c:v>46</c:v>
                </c:pt>
                <c:pt idx="719">
                  <c:v>42</c:v>
                </c:pt>
                <c:pt idx="720">
                  <c:v>46</c:v>
                </c:pt>
                <c:pt idx="721">
                  <c:v>43</c:v>
                </c:pt>
                <c:pt idx="722">
                  <c:v>43</c:v>
                </c:pt>
                <c:pt idx="723">
                  <c:v>50</c:v>
                </c:pt>
                <c:pt idx="724">
                  <c:v>39</c:v>
                </c:pt>
                <c:pt idx="725">
                  <c:v>50</c:v>
                </c:pt>
                <c:pt idx="726">
                  <c:v>37</c:v>
                </c:pt>
                <c:pt idx="727">
                  <c:v>47</c:v>
                </c:pt>
                <c:pt idx="728">
                  <c:v>48</c:v>
                </c:pt>
                <c:pt idx="729">
                  <c:v>39</c:v>
                </c:pt>
                <c:pt idx="730">
                  <c:v>50</c:v>
                </c:pt>
                <c:pt idx="731">
                  <c:v>41</c:v>
                </c:pt>
                <c:pt idx="732">
                  <c:v>46</c:v>
                </c:pt>
                <c:pt idx="733">
                  <c:v>40</c:v>
                </c:pt>
                <c:pt idx="734">
                  <c:v>50</c:v>
                </c:pt>
                <c:pt idx="735">
                  <c:v>47</c:v>
                </c:pt>
                <c:pt idx="736">
                  <c:v>36</c:v>
                </c:pt>
                <c:pt idx="737">
                  <c:v>55</c:v>
                </c:pt>
                <c:pt idx="738">
                  <c:v>37</c:v>
                </c:pt>
                <c:pt idx="739">
                  <c:v>50</c:v>
                </c:pt>
                <c:pt idx="740">
                  <c:v>39</c:v>
                </c:pt>
                <c:pt idx="741">
                  <c:v>46</c:v>
                </c:pt>
                <c:pt idx="742">
                  <c:v>47</c:v>
                </c:pt>
                <c:pt idx="743">
                  <c:v>41</c:v>
                </c:pt>
                <c:pt idx="744">
                  <c:v>47</c:v>
                </c:pt>
                <c:pt idx="745">
                  <c:v>46</c:v>
                </c:pt>
                <c:pt idx="746">
                  <c:v>41</c:v>
                </c:pt>
                <c:pt idx="747">
                  <c:v>48</c:v>
                </c:pt>
                <c:pt idx="748">
                  <c:v>42</c:v>
                </c:pt>
                <c:pt idx="749">
                  <c:v>46</c:v>
                </c:pt>
                <c:pt idx="750">
                  <c:v>42</c:v>
                </c:pt>
                <c:pt idx="751">
                  <c:v>44</c:v>
                </c:pt>
                <c:pt idx="752">
                  <c:v>46</c:v>
                </c:pt>
                <c:pt idx="753">
                  <c:v>42</c:v>
                </c:pt>
                <c:pt idx="754">
                  <c:v>48</c:v>
                </c:pt>
                <c:pt idx="755">
                  <c:v>44</c:v>
                </c:pt>
                <c:pt idx="756">
                  <c:v>44</c:v>
                </c:pt>
                <c:pt idx="757">
                  <c:v>46</c:v>
                </c:pt>
                <c:pt idx="758">
                  <c:v>42</c:v>
                </c:pt>
                <c:pt idx="759">
                  <c:v>48</c:v>
                </c:pt>
                <c:pt idx="760">
                  <c:v>41</c:v>
                </c:pt>
                <c:pt idx="761">
                  <c:v>49</c:v>
                </c:pt>
                <c:pt idx="762">
                  <c:v>40</c:v>
                </c:pt>
                <c:pt idx="763">
                  <c:v>47</c:v>
                </c:pt>
                <c:pt idx="764">
                  <c:v>45</c:v>
                </c:pt>
                <c:pt idx="765">
                  <c:v>41</c:v>
                </c:pt>
                <c:pt idx="766">
                  <c:v>47</c:v>
                </c:pt>
                <c:pt idx="767">
                  <c:v>43</c:v>
                </c:pt>
                <c:pt idx="768">
                  <c:v>47</c:v>
                </c:pt>
                <c:pt idx="769">
                  <c:v>42</c:v>
                </c:pt>
                <c:pt idx="770">
                  <c:v>49</c:v>
                </c:pt>
                <c:pt idx="771">
                  <c:v>40</c:v>
                </c:pt>
                <c:pt idx="772">
                  <c:v>46</c:v>
                </c:pt>
                <c:pt idx="773">
                  <c:v>46</c:v>
                </c:pt>
                <c:pt idx="774">
                  <c:v>42</c:v>
                </c:pt>
                <c:pt idx="775">
                  <c:v>48</c:v>
                </c:pt>
                <c:pt idx="776">
                  <c:v>40</c:v>
                </c:pt>
                <c:pt idx="777">
                  <c:v>48</c:v>
                </c:pt>
                <c:pt idx="778">
                  <c:v>44</c:v>
                </c:pt>
                <c:pt idx="779">
                  <c:v>44</c:v>
                </c:pt>
                <c:pt idx="780">
                  <c:v>46</c:v>
                </c:pt>
                <c:pt idx="781">
                  <c:v>44</c:v>
                </c:pt>
                <c:pt idx="782">
                  <c:v>45</c:v>
                </c:pt>
                <c:pt idx="783">
                  <c:v>43</c:v>
                </c:pt>
                <c:pt idx="784">
                  <c:v>44</c:v>
                </c:pt>
                <c:pt idx="785">
                  <c:v>46</c:v>
                </c:pt>
                <c:pt idx="786">
                  <c:v>43</c:v>
                </c:pt>
                <c:pt idx="787">
                  <c:v>48</c:v>
                </c:pt>
                <c:pt idx="788">
                  <c:v>38</c:v>
                </c:pt>
                <c:pt idx="789">
                  <c:v>49</c:v>
                </c:pt>
                <c:pt idx="790">
                  <c:v>43</c:v>
                </c:pt>
                <c:pt idx="791">
                  <c:v>44</c:v>
                </c:pt>
                <c:pt idx="792">
                  <c:v>45</c:v>
                </c:pt>
                <c:pt idx="793">
                  <c:v>43</c:v>
                </c:pt>
                <c:pt idx="794">
                  <c:v>47</c:v>
                </c:pt>
                <c:pt idx="795">
                  <c:v>42</c:v>
                </c:pt>
                <c:pt idx="796">
                  <c:v>44</c:v>
                </c:pt>
                <c:pt idx="797">
                  <c:v>49</c:v>
                </c:pt>
                <c:pt idx="798">
                  <c:v>40</c:v>
                </c:pt>
                <c:pt idx="799">
                  <c:v>47</c:v>
                </c:pt>
                <c:pt idx="800">
                  <c:v>43</c:v>
                </c:pt>
                <c:pt idx="801">
                  <c:v>43</c:v>
                </c:pt>
                <c:pt idx="802">
                  <c:v>44</c:v>
                </c:pt>
                <c:pt idx="803">
                  <c:v>45</c:v>
                </c:pt>
                <c:pt idx="804">
                  <c:v>46</c:v>
                </c:pt>
                <c:pt idx="805">
                  <c:v>43</c:v>
                </c:pt>
                <c:pt idx="806">
                  <c:v>46</c:v>
                </c:pt>
                <c:pt idx="807">
                  <c:v>44</c:v>
                </c:pt>
                <c:pt idx="808">
                  <c:v>44</c:v>
                </c:pt>
                <c:pt idx="809">
                  <c:v>47</c:v>
                </c:pt>
                <c:pt idx="810">
                  <c:v>43</c:v>
                </c:pt>
                <c:pt idx="811">
                  <c:v>43</c:v>
                </c:pt>
                <c:pt idx="812">
                  <c:v>46</c:v>
                </c:pt>
                <c:pt idx="813">
                  <c:v>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1F6-4552-9F90-13838C5373B9}"/>
            </c:ext>
          </c:extLst>
        </c:ser>
        <c:ser>
          <c:idx val="0"/>
          <c:order val="3"/>
          <c:tx>
            <c:strRef>
              <c:f>bbr_181203_50kBps_1Mqueue!$J$1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bbr_181203_50kBps_1Mqueue!$J$2:$J$815</c:f>
              <c:numCache>
                <c:formatCode>General</c:formatCode>
                <c:ptCount val="814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50</c:v>
                </c:pt>
                <c:pt idx="192">
                  <c:v>50</c:v>
                </c:pt>
                <c:pt idx="193">
                  <c:v>50</c:v>
                </c:pt>
                <c:pt idx="194">
                  <c:v>50</c:v>
                </c:pt>
                <c:pt idx="195">
                  <c:v>50</c:v>
                </c:pt>
                <c:pt idx="196">
                  <c:v>50</c:v>
                </c:pt>
                <c:pt idx="197">
                  <c:v>50</c:v>
                </c:pt>
                <c:pt idx="198">
                  <c:v>50</c:v>
                </c:pt>
                <c:pt idx="199">
                  <c:v>50</c:v>
                </c:pt>
                <c:pt idx="200">
                  <c:v>50</c:v>
                </c:pt>
                <c:pt idx="201">
                  <c:v>50</c:v>
                </c:pt>
                <c:pt idx="202">
                  <c:v>50</c:v>
                </c:pt>
                <c:pt idx="203">
                  <c:v>50</c:v>
                </c:pt>
                <c:pt idx="204">
                  <c:v>50</c:v>
                </c:pt>
                <c:pt idx="205">
                  <c:v>50</c:v>
                </c:pt>
                <c:pt idx="206">
                  <c:v>50</c:v>
                </c:pt>
                <c:pt idx="207">
                  <c:v>50</c:v>
                </c:pt>
                <c:pt idx="208">
                  <c:v>50</c:v>
                </c:pt>
                <c:pt idx="209">
                  <c:v>50</c:v>
                </c:pt>
                <c:pt idx="210">
                  <c:v>50</c:v>
                </c:pt>
                <c:pt idx="211">
                  <c:v>50</c:v>
                </c:pt>
                <c:pt idx="212">
                  <c:v>50</c:v>
                </c:pt>
                <c:pt idx="213">
                  <c:v>50</c:v>
                </c:pt>
                <c:pt idx="214">
                  <c:v>50</c:v>
                </c:pt>
                <c:pt idx="215">
                  <c:v>50</c:v>
                </c:pt>
                <c:pt idx="216">
                  <c:v>50</c:v>
                </c:pt>
                <c:pt idx="217">
                  <c:v>50</c:v>
                </c:pt>
                <c:pt idx="218">
                  <c:v>50</c:v>
                </c:pt>
                <c:pt idx="219">
                  <c:v>50</c:v>
                </c:pt>
                <c:pt idx="220">
                  <c:v>50</c:v>
                </c:pt>
                <c:pt idx="221">
                  <c:v>50</c:v>
                </c:pt>
                <c:pt idx="222">
                  <c:v>50</c:v>
                </c:pt>
                <c:pt idx="223">
                  <c:v>50</c:v>
                </c:pt>
                <c:pt idx="224">
                  <c:v>50</c:v>
                </c:pt>
                <c:pt idx="225">
                  <c:v>50</c:v>
                </c:pt>
                <c:pt idx="226">
                  <c:v>50</c:v>
                </c:pt>
                <c:pt idx="227">
                  <c:v>50</c:v>
                </c:pt>
                <c:pt idx="228">
                  <c:v>50</c:v>
                </c:pt>
                <c:pt idx="229">
                  <c:v>50</c:v>
                </c:pt>
                <c:pt idx="230">
                  <c:v>50</c:v>
                </c:pt>
                <c:pt idx="231">
                  <c:v>50</c:v>
                </c:pt>
                <c:pt idx="232">
                  <c:v>50</c:v>
                </c:pt>
                <c:pt idx="233">
                  <c:v>50</c:v>
                </c:pt>
                <c:pt idx="234">
                  <c:v>50</c:v>
                </c:pt>
                <c:pt idx="235">
                  <c:v>50</c:v>
                </c:pt>
                <c:pt idx="236">
                  <c:v>50</c:v>
                </c:pt>
                <c:pt idx="237">
                  <c:v>50</c:v>
                </c:pt>
                <c:pt idx="238">
                  <c:v>50</c:v>
                </c:pt>
                <c:pt idx="239">
                  <c:v>50</c:v>
                </c:pt>
                <c:pt idx="240">
                  <c:v>50</c:v>
                </c:pt>
                <c:pt idx="241">
                  <c:v>50</c:v>
                </c:pt>
                <c:pt idx="242">
                  <c:v>50</c:v>
                </c:pt>
                <c:pt idx="243">
                  <c:v>50</c:v>
                </c:pt>
                <c:pt idx="244">
                  <c:v>50</c:v>
                </c:pt>
                <c:pt idx="245">
                  <c:v>50</c:v>
                </c:pt>
                <c:pt idx="246">
                  <c:v>50</c:v>
                </c:pt>
                <c:pt idx="247">
                  <c:v>50</c:v>
                </c:pt>
                <c:pt idx="248">
                  <c:v>50</c:v>
                </c:pt>
                <c:pt idx="249">
                  <c:v>50</c:v>
                </c:pt>
                <c:pt idx="250">
                  <c:v>50</c:v>
                </c:pt>
                <c:pt idx="251">
                  <c:v>50</c:v>
                </c:pt>
                <c:pt idx="252">
                  <c:v>50</c:v>
                </c:pt>
                <c:pt idx="253">
                  <c:v>50</c:v>
                </c:pt>
                <c:pt idx="254">
                  <c:v>50</c:v>
                </c:pt>
                <c:pt idx="255">
                  <c:v>50</c:v>
                </c:pt>
                <c:pt idx="256">
                  <c:v>50</c:v>
                </c:pt>
                <c:pt idx="257">
                  <c:v>50</c:v>
                </c:pt>
                <c:pt idx="258">
                  <c:v>50</c:v>
                </c:pt>
                <c:pt idx="259">
                  <c:v>50</c:v>
                </c:pt>
                <c:pt idx="260">
                  <c:v>50</c:v>
                </c:pt>
                <c:pt idx="261">
                  <c:v>50</c:v>
                </c:pt>
                <c:pt idx="262">
                  <c:v>50</c:v>
                </c:pt>
                <c:pt idx="263">
                  <c:v>50</c:v>
                </c:pt>
                <c:pt idx="264">
                  <c:v>50</c:v>
                </c:pt>
                <c:pt idx="265">
                  <c:v>50</c:v>
                </c:pt>
                <c:pt idx="266">
                  <c:v>50</c:v>
                </c:pt>
                <c:pt idx="267">
                  <c:v>50</c:v>
                </c:pt>
                <c:pt idx="268">
                  <c:v>50</c:v>
                </c:pt>
                <c:pt idx="269">
                  <c:v>50</c:v>
                </c:pt>
                <c:pt idx="270">
                  <c:v>50</c:v>
                </c:pt>
                <c:pt idx="271">
                  <c:v>50</c:v>
                </c:pt>
                <c:pt idx="272">
                  <c:v>50</c:v>
                </c:pt>
                <c:pt idx="273">
                  <c:v>50</c:v>
                </c:pt>
                <c:pt idx="274">
                  <c:v>50</c:v>
                </c:pt>
                <c:pt idx="275">
                  <c:v>50</c:v>
                </c:pt>
                <c:pt idx="276">
                  <c:v>50</c:v>
                </c:pt>
                <c:pt idx="277">
                  <c:v>50</c:v>
                </c:pt>
                <c:pt idx="278">
                  <c:v>50</c:v>
                </c:pt>
                <c:pt idx="279">
                  <c:v>50</c:v>
                </c:pt>
                <c:pt idx="280">
                  <c:v>50</c:v>
                </c:pt>
                <c:pt idx="281">
                  <c:v>50</c:v>
                </c:pt>
                <c:pt idx="282">
                  <c:v>50</c:v>
                </c:pt>
                <c:pt idx="283">
                  <c:v>50</c:v>
                </c:pt>
                <c:pt idx="284">
                  <c:v>50</c:v>
                </c:pt>
                <c:pt idx="285">
                  <c:v>50</c:v>
                </c:pt>
                <c:pt idx="286">
                  <c:v>50</c:v>
                </c:pt>
                <c:pt idx="287">
                  <c:v>50</c:v>
                </c:pt>
                <c:pt idx="288">
                  <c:v>50</c:v>
                </c:pt>
                <c:pt idx="289">
                  <c:v>50</c:v>
                </c:pt>
                <c:pt idx="290">
                  <c:v>50</c:v>
                </c:pt>
                <c:pt idx="291">
                  <c:v>50</c:v>
                </c:pt>
                <c:pt idx="292">
                  <c:v>50</c:v>
                </c:pt>
                <c:pt idx="293">
                  <c:v>50</c:v>
                </c:pt>
                <c:pt idx="294">
                  <c:v>50</c:v>
                </c:pt>
                <c:pt idx="295">
                  <c:v>50</c:v>
                </c:pt>
                <c:pt idx="296">
                  <c:v>50</c:v>
                </c:pt>
                <c:pt idx="297">
                  <c:v>50</c:v>
                </c:pt>
                <c:pt idx="298">
                  <c:v>50</c:v>
                </c:pt>
                <c:pt idx="299">
                  <c:v>50</c:v>
                </c:pt>
                <c:pt idx="300">
                  <c:v>50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50</c:v>
                </c:pt>
                <c:pt idx="305">
                  <c:v>50</c:v>
                </c:pt>
                <c:pt idx="306">
                  <c:v>50</c:v>
                </c:pt>
                <c:pt idx="307">
                  <c:v>50</c:v>
                </c:pt>
                <c:pt idx="308">
                  <c:v>50</c:v>
                </c:pt>
                <c:pt idx="309">
                  <c:v>50</c:v>
                </c:pt>
                <c:pt idx="310">
                  <c:v>50</c:v>
                </c:pt>
                <c:pt idx="311">
                  <c:v>50</c:v>
                </c:pt>
                <c:pt idx="312">
                  <c:v>50</c:v>
                </c:pt>
                <c:pt idx="313">
                  <c:v>50</c:v>
                </c:pt>
                <c:pt idx="314">
                  <c:v>50</c:v>
                </c:pt>
                <c:pt idx="315">
                  <c:v>50</c:v>
                </c:pt>
                <c:pt idx="316">
                  <c:v>50</c:v>
                </c:pt>
                <c:pt idx="317">
                  <c:v>50</c:v>
                </c:pt>
                <c:pt idx="318">
                  <c:v>50</c:v>
                </c:pt>
                <c:pt idx="319">
                  <c:v>50</c:v>
                </c:pt>
                <c:pt idx="320">
                  <c:v>50</c:v>
                </c:pt>
                <c:pt idx="321">
                  <c:v>50</c:v>
                </c:pt>
                <c:pt idx="322">
                  <c:v>50</c:v>
                </c:pt>
                <c:pt idx="323">
                  <c:v>50</c:v>
                </c:pt>
                <c:pt idx="324">
                  <c:v>50</c:v>
                </c:pt>
                <c:pt idx="325">
                  <c:v>50</c:v>
                </c:pt>
                <c:pt idx="326">
                  <c:v>50</c:v>
                </c:pt>
                <c:pt idx="327">
                  <c:v>50</c:v>
                </c:pt>
                <c:pt idx="328">
                  <c:v>50</c:v>
                </c:pt>
                <c:pt idx="329">
                  <c:v>50</c:v>
                </c:pt>
                <c:pt idx="330">
                  <c:v>50</c:v>
                </c:pt>
                <c:pt idx="331">
                  <c:v>50</c:v>
                </c:pt>
                <c:pt idx="332">
                  <c:v>50</c:v>
                </c:pt>
                <c:pt idx="333">
                  <c:v>50</c:v>
                </c:pt>
                <c:pt idx="334">
                  <c:v>50</c:v>
                </c:pt>
                <c:pt idx="335">
                  <c:v>50</c:v>
                </c:pt>
                <c:pt idx="336">
                  <c:v>50</c:v>
                </c:pt>
                <c:pt idx="337">
                  <c:v>50</c:v>
                </c:pt>
                <c:pt idx="338">
                  <c:v>50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50</c:v>
                </c:pt>
                <c:pt idx="343">
                  <c:v>50</c:v>
                </c:pt>
                <c:pt idx="344">
                  <c:v>50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50</c:v>
                </c:pt>
                <c:pt idx="349">
                  <c:v>50</c:v>
                </c:pt>
                <c:pt idx="350">
                  <c:v>50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50</c:v>
                </c:pt>
                <c:pt idx="355">
                  <c:v>50</c:v>
                </c:pt>
                <c:pt idx="356">
                  <c:v>50</c:v>
                </c:pt>
                <c:pt idx="357">
                  <c:v>50</c:v>
                </c:pt>
                <c:pt idx="358">
                  <c:v>50</c:v>
                </c:pt>
                <c:pt idx="359">
                  <c:v>50</c:v>
                </c:pt>
                <c:pt idx="360">
                  <c:v>50</c:v>
                </c:pt>
                <c:pt idx="361">
                  <c:v>50</c:v>
                </c:pt>
                <c:pt idx="362">
                  <c:v>50</c:v>
                </c:pt>
                <c:pt idx="363">
                  <c:v>50</c:v>
                </c:pt>
                <c:pt idx="364">
                  <c:v>50</c:v>
                </c:pt>
                <c:pt idx="365">
                  <c:v>50</c:v>
                </c:pt>
                <c:pt idx="366">
                  <c:v>50</c:v>
                </c:pt>
                <c:pt idx="367">
                  <c:v>50</c:v>
                </c:pt>
                <c:pt idx="368">
                  <c:v>50</c:v>
                </c:pt>
                <c:pt idx="369">
                  <c:v>50</c:v>
                </c:pt>
                <c:pt idx="370">
                  <c:v>50</c:v>
                </c:pt>
                <c:pt idx="371">
                  <c:v>50</c:v>
                </c:pt>
                <c:pt idx="372">
                  <c:v>50</c:v>
                </c:pt>
                <c:pt idx="373">
                  <c:v>50</c:v>
                </c:pt>
                <c:pt idx="374">
                  <c:v>50</c:v>
                </c:pt>
                <c:pt idx="375">
                  <c:v>50</c:v>
                </c:pt>
                <c:pt idx="376">
                  <c:v>50</c:v>
                </c:pt>
                <c:pt idx="377">
                  <c:v>50</c:v>
                </c:pt>
                <c:pt idx="378">
                  <c:v>50</c:v>
                </c:pt>
                <c:pt idx="379">
                  <c:v>50</c:v>
                </c:pt>
                <c:pt idx="380">
                  <c:v>50</c:v>
                </c:pt>
                <c:pt idx="381">
                  <c:v>50</c:v>
                </c:pt>
                <c:pt idx="382">
                  <c:v>50</c:v>
                </c:pt>
                <c:pt idx="383">
                  <c:v>50</c:v>
                </c:pt>
                <c:pt idx="384">
                  <c:v>50</c:v>
                </c:pt>
                <c:pt idx="385">
                  <c:v>50</c:v>
                </c:pt>
                <c:pt idx="386">
                  <c:v>50</c:v>
                </c:pt>
                <c:pt idx="387">
                  <c:v>50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50</c:v>
                </c:pt>
                <c:pt idx="398">
                  <c:v>50</c:v>
                </c:pt>
                <c:pt idx="399">
                  <c:v>50</c:v>
                </c:pt>
                <c:pt idx="400">
                  <c:v>50</c:v>
                </c:pt>
                <c:pt idx="401">
                  <c:v>50</c:v>
                </c:pt>
                <c:pt idx="402">
                  <c:v>50</c:v>
                </c:pt>
                <c:pt idx="403">
                  <c:v>50</c:v>
                </c:pt>
                <c:pt idx="404">
                  <c:v>50</c:v>
                </c:pt>
                <c:pt idx="405">
                  <c:v>50</c:v>
                </c:pt>
                <c:pt idx="406">
                  <c:v>50</c:v>
                </c:pt>
                <c:pt idx="407">
                  <c:v>50</c:v>
                </c:pt>
                <c:pt idx="408">
                  <c:v>50</c:v>
                </c:pt>
                <c:pt idx="409">
                  <c:v>50</c:v>
                </c:pt>
                <c:pt idx="410">
                  <c:v>50</c:v>
                </c:pt>
                <c:pt idx="411">
                  <c:v>50</c:v>
                </c:pt>
                <c:pt idx="412">
                  <c:v>50</c:v>
                </c:pt>
                <c:pt idx="413">
                  <c:v>50</c:v>
                </c:pt>
                <c:pt idx="414">
                  <c:v>50</c:v>
                </c:pt>
                <c:pt idx="415">
                  <c:v>50</c:v>
                </c:pt>
                <c:pt idx="416">
                  <c:v>50</c:v>
                </c:pt>
                <c:pt idx="417">
                  <c:v>50</c:v>
                </c:pt>
                <c:pt idx="418">
                  <c:v>50</c:v>
                </c:pt>
                <c:pt idx="419">
                  <c:v>50</c:v>
                </c:pt>
                <c:pt idx="420">
                  <c:v>50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50</c:v>
                </c:pt>
                <c:pt idx="429">
                  <c:v>50</c:v>
                </c:pt>
                <c:pt idx="430">
                  <c:v>50</c:v>
                </c:pt>
                <c:pt idx="431">
                  <c:v>50</c:v>
                </c:pt>
                <c:pt idx="432">
                  <c:v>50</c:v>
                </c:pt>
                <c:pt idx="433">
                  <c:v>50</c:v>
                </c:pt>
                <c:pt idx="434">
                  <c:v>50</c:v>
                </c:pt>
                <c:pt idx="435">
                  <c:v>50</c:v>
                </c:pt>
                <c:pt idx="436">
                  <c:v>50</c:v>
                </c:pt>
                <c:pt idx="437">
                  <c:v>50</c:v>
                </c:pt>
                <c:pt idx="438">
                  <c:v>50</c:v>
                </c:pt>
                <c:pt idx="439">
                  <c:v>50</c:v>
                </c:pt>
                <c:pt idx="440">
                  <c:v>50</c:v>
                </c:pt>
                <c:pt idx="441">
                  <c:v>50</c:v>
                </c:pt>
                <c:pt idx="442">
                  <c:v>50</c:v>
                </c:pt>
                <c:pt idx="443">
                  <c:v>50</c:v>
                </c:pt>
                <c:pt idx="444">
                  <c:v>50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50</c:v>
                </c:pt>
                <c:pt idx="449">
                  <c:v>50</c:v>
                </c:pt>
                <c:pt idx="450">
                  <c:v>50</c:v>
                </c:pt>
                <c:pt idx="451">
                  <c:v>50</c:v>
                </c:pt>
                <c:pt idx="452">
                  <c:v>50</c:v>
                </c:pt>
                <c:pt idx="453">
                  <c:v>50</c:v>
                </c:pt>
                <c:pt idx="454">
                  <c:v>50</c:v>
                </c:pt>
                <c:pt idx="455">
                  <c:v>50</c:v>
                </c:pt>
                <c:pt idx="456">
                  <c:v>50</c:v>
                </c:pt>
                <c:pt idx="457">
                  <c:v>50</c:v>
                </c:pt>
                <c:pt idx="458">
                  <c:v>50</c:v>
                </c:pt>
                <c:pt idx="459">
                  <c:v>50</c:v>
                </c:pt>
                <c:pt idx="460">
                  <c:v>50</c:v>
                </c:pt>
                <c:pt idx="461">
                  <c:v>50</c:v>
                </c:pt>
                <c:pt idx="462">
                  <c:v>50</c:v>
                </c:pt>
                <c:pt idx="463">
                  <c:v>50</c:v>
                </c:pt>
                <c:pt idx="464">
                  <c:v>50</c:v>
                </c:pt>
                <c:pt idx="465">
                  <c:v>50</c:v>
                </c:pt>
                <c:pt idx="466">
                  <c:v>50</c:v>
                </c:pt>
                <c:pt idx="467">
                  <c:v>50</c:v>
                </c:pt>
                <c:pt idx="468">
                  <c:v>50</c:v>
                </c:pt>
                <c:pt idx="469">
                  <c:v>50</c:v>
                </c:pt>
                <c:pt idx="470">
                  <c:v>50</c:v>
                </c:pt>
                <c:pt idx="471">
                  <c:v>50</c:v>
                </c:pt>
                <c:pt idx="472">
                  <c:v>50</c:v>
                </c:pt>
                <c:pt idx="473">
                  <c:v>50</c:v>
                </c:pt>
                <c:pt idx="474">
                  <c:v>50</c:v>
                </c:pt>
                <c:pt idx="475">
                  <c:v>50</c:v>
                </c:pt>
                <c:pt idx="476">
                  <c:v>50</c:v>
                </c:pt>
                <c:pt idx="477">
                  <c:v>50</c:v>
                </c:pt>
                <c:pt idx="478">
                  <c:v>50</c:v>
                </c:pt>
                <c:pt idx="479">
                  <c:v>50</c:v>
                </c:pt>
                <c:pt idx="480">
                  <c:v>50</c:v>
                </c:pt>
                <c:pt idx="481">
                  <c:v>50</c:v>
                </c:pt>
                <c:pt idx="482">
                  <c:v>50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50</c:v>
                </c:pt>
                <c:pt idx="487">
                  <c:v>50</c:v>
                </c:pt>
                <c:pt idx="488">
                  <c:v>50</c:v>
                </c:pt>
                <c:pt idx="489">
                  <c:v>50</c:v>
                </c:pt>
                <c:pt idx="490">
                  <c:v>50</c:v>
                </c:pt>
                <c:pt idx="491">
                  <c:v>50</c:v>
                </c:pt>
                <c:pt idx="492">
                  <c:v>50</c:v>
                </c:pt>
                <c:pt idx="493">
                  <c:v>50</c:v>
                </c:pt>
                <c:pt idx="494">
                  <c:v>50</c:v>
                </c:pt>
                <c:pt idx="495">
                  <c:v>50</c:v>
                </c:pt>
                <c:pt idx="496">
                  <c:v>50</c:v>
                </c:pt>
                <c:pt idx="497">
                  <c:v>50</c:v>
                </c:pt>
                <c:pt idx="498">
                  <c:v>50</c:v>
                </c:pt>
                <c:pt idx="499">
                  <c:v>50</c:v>
                </c:pt>
                <c:pt idx="500">
                  <c:v>50</c:v>
                </c:pt>
                <c:pt idx="501">
                  <c:v>50</c:v>
                </c:pt>
                <c:pt idx="502">
                  <c:v>50</c:v>
                </c:pt>
                <c:pt idx="503">
                  <c:v>50</c:v>
                </c:pt>
                <c:pt idx="504">
                  <c:v>50</c:v>
                </c:pt>
                <c:pt idx="505">
                  <c:v>50</c:v>
                </c:pt>
                <c:pt idx="506">
                  <c:v>50</c:v>
                </c:pt>
                <c:pt idx="507">
                  <c:v>50</c:v>
                </c:pt>
                <c:pt idx="508">
                  <c:v>50</c:v>
                </c:pt>
                <c:pt idx="509">
                  <c:v>50</c:v>
                </c:pt>
                <c:pt idx="510">
                  <c:v>50</c:v>
                </c:pt>
                <c:pt idx="511">
                  <c:v>50</c:v>
                </c:pt>
                <c:pt idx="512">
                  <c:v>50</c:v>
                </c:pt>
                <c:pt idx="513">
                  <c:v>50</c:v>
                </c:pt>
                <c:pt idx="514">
                  <c:v>50</c:v>
                </c:pt>
                <c:pt idx="515">
                  <c:v>50</c:v>
                </c:pt>
                <c:pt idx="516">
                  <c:v>50</c:v>
                </c:pt>
                <c:pt idx="517">
                  <c:v>50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50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50</c:v>
                </c:pt>
                <c:pt idx="529">
                  <c:v>50</c:v>
                </c:pt>
                <c:pt idx="530">
                  <c:v>50</c:v>
                </c:pt>
                <c:pt idx="531">
                  <c:v>50</c:v>
                </c:pt>
                <c:pt idx="532">
                  <c:v>50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50</c:v>
                </c:pt>
                <c:pt idx="542">
                  <c:v>50</c:v>
                </c:pt>
                <c:pt idx="543">
                  <c:v>50</c:v>
                </c:pt>
                <c:pt idx="544">
                  <c:v>50</c:v>
                </c:pt>
                <c:pt idx="545">
                  <c:v>50</c:v>
                </c:pt>
                <c:pt idx="546">
                  <c:v>50</c:v>
                </c:pt>
                <c:pt idx="547">
                  <c:v>50</c:v>
                </c:pt>
                <c:pt idx="548">
                  <c:v>50</c:v>
                </c:pt>
                <c:pt idx="549">
                  <c:v>50</c:v>
                </c:pt>
                <c:pt idx="550">
                  <c:v>50</c:v>
                </c:pt>
                <c:pt idx="551">
                  <c:v>50</c:v>
                </c:pt>
                <c:pt idx="552">
                  <c:v>50</c:v>
                </c:pt>
                <c:pt idx="553">
                  <c:v>50</c:v>
                </c:pt>
                <c:pt idx="554">
                  <c:v>50</c:v>
                </c:pt>
                <c:pt idx="555">
                  <c:v>50</c:v>
                </c:pt>
                <c:pt idx="556">
                  <c:v>50</c:v>
                </c:pt>
                <c:pt idx="557">
                  <c:v>50</c:v>
                </c:pt>
                <c:pt idx="558">
                  <c:v>50</c:v>
                </c:pt>
                <c:pt idx="559">
                  <c:v>50</c:v>
                </c:pt>
                <c:pt idx="560">
                  <c:v>50</c:v>
                </c:pt>
                <c:pt idx="561">
                  <c:v>50</c:v>
                </c:pt>
                <c:pt idx="562">
                  <c:v>50</c:v>
                </c:pt>
                <c:pt idx="563">
                  <c:v>50</c:v>
                </c:pt>
                <c:pt idx="564">
                  <c:v>50</c:v>
                </c:pt>
                <c:pt idx="565">
                  <c:v>50</c:v>
                </c:pt>
                <c:pt idx="566">
                  <c:v>50</c:v>
                </c:pt>
                <c:pt idx="567">
                  <c:v>50</c:v>
                </c:pt>
                <c:pt idx="568">
                  <c:v>50</c:v>
                </c:pt>
                <c:pt idx="569">
                  <c:v>50</c:v>
                </c:pt>
                <c:pt idx="570">
                  <c:v>50</c:v>
                </c:pt>
                <c:pt idx="571">
                  <c:v>50</c:v>
                </c:pt>
                <c:pt idx="572">
                  <c:v>50</c:v>
                </c:pt>
                <c:pt idx="573">
                  <c:v>50</c:v>
                </c:pt>
                <c:pt idx="574">
                  <c:v>50</c:v>
                </c:pt>
                <c:pt idx="575">
                  <c:v>50</c:v>
                </c:pt>
                <c:pt idx="576">
                  <c:v>50</c:v>
                </c:pt>
                <c:pt idx="577">
                  <c:v>50</c:v>
                </c:pt>
                <c:pt idx="578">
                  <c:v>50</c:v>
                </c:pt>
                <c:pt idx="579">
                  <c:v>50</c:v>
                </c:pt>
                <c:pt idx="580">
                  <c:v>50</c:v>
                </c:pt>
                <c:pt idx="581">
                  <c:v>50</c:v>
                </c:pt>
                <c:pt idx="582">
                  <c:v>50</c:v>
                </c:pt>
                <c:pt idx="583">
                  <c:v>50</c:v>
                </c:pt>
                <c:pt idx="584">
                  <c:v>50</c:v>
                </c:pt>
                <c:pt idx="585">
                  <c:v>50</c:v>
                </c:pt>
                <c:pt idx="586">
                  <c:v>50</c:v>
                </c:pt>
                <c:pt idx="587">
                  <c:v>50</c:v>
                </c:pt>
                <c:pt idx="588">
                  <c:v>50</c:v>
                </c:pt>
                <c:pt idx="589">
                  <c:v>50</c:v>
                </c:pt>
                <c:pt idx="590">
                  <c:v>50</c:v>
                </c:pt>
                <c:pt idx="591">
                  <c:v>50</c:v>
                </c:pt>
                <c:pt idx="592">
                  <c:v>50</c:v>
                </c:pt>
                <c:pt idx="593">
                  <c:v>50</c:v>
                </c:pt>
                <c:pt idx="594">
                  <c:v>50</c:v>
                </c:pt>
                <c:pt idx="595">
                  <c:v>50</c:v>
                </c:pt>
                <c:pt idx="596">
                  <c:v>50</c:v>
                </c:pt>
                <c:pt idx="597">
                  <c:v>50</c:v>
                </c:pt>
                <c:pt idx="598">
                  <c:v>50</c:v>
                </c:pt>
                <c:pt idx="599">
                  <c:v>50</c:v>
                </c:pt>
                <c:pt idx="600">
                  <c:v>50</c:v>
                </c:pt>
                <c:pt idx="601">
                  <c:v>50</c:v>
                </c:pt>
                <c:pt idx="602">
                  <c:v>50</c:v>
                </c:pt>
                <c:pt idx="603">
                  <c:v>50</c:v>
                </c:pt>
                <c:pt idx="604">
                  <c:v>50</c:v>
                </c:pt>
                <c:pt idx="605">
                  <c:v>50</c:v>
                </c:pt>
                <c:pt idx="606">
                  <c:v>50</c:v>
                </c:pt>
                <c:pt idx="607">
                  <c:v>50</c:v>
                </c:pt>
                <c:pt idx="608">
                  <c:v>50</c:v>
                </c:pt>
                <c:pt idx="609">
                  <c:v>50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50</c:v>
                </c:pt>
                <c:pt idx="615">
                  <c:v>50</c:v>
                </c:pt>
                <c:pt idx="616">
                  <c:v>50</c:v>
                </c:pt>
                <c:pt idx="617">
                  <c:v>50</c:v>
                </c:pt>
                <c:pt idx="618">
                  <c:v>50</c:v>
                </c:pt>
                <c:pt idx="619">
                  <c:v>50</c:v>
                </c:pt>
                <c:pt idx="620">
                  <c:v>50</c:v>
                </c:pt>
                <c:pt idx="621">
                  <c:v>50</c:v>
                </c:pt>
                <c:pt idx="622">
                  <c:v>50</c:v>
                </c:pt>
                <c:pt idx="623">
                  <c:v>50</c:v>
                </c:pt>
                <c:pt idx="624">
                  <c:v>50</c:v>
                </c:pt>
                <c:pt idx="625">
                  <c:v>50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50</c:v>
                </c:pt>
                <c:pt idx="631">
                  <c:v>50</c:v>
                </c:pt>
                <c:pt idx="632">
                  <c:v>50</c:v>
                </c:pt>
                <c:pt idx="633">
                  <c:v>50</c:v>
                </c:pt>
                <c:pt idx="634">
                  <c:v>50</c:v>
                </c:pt>
                <c:pt idx="635">
                  <c:v>50</c:v>
                </c:pt>
                <c:pt idx="636">
                  <c:v>50</c:v>
                </c:pt>
                <c:pt idx="637">
                  <c:v>50</c:v>
                </c:pt>
                <c:pt idx="638">
                  <c:v>50</c:v>
                </c:pt>
                <c:pt idx="639">
                  <c:v>50</c:v>
                </c:pt>
                <c:pt idx="640">
                  <c:v>50</c:v>
                </c:pt>
                <c:pt idx="641">
                  <c:v>50</c:v>
                </c:pt>
                <c:pt idx="642">
                  <c:v>50</c:v>
                </c:pt>
                <c:pt idx="643">
                  <c:v>50</c:v>
                </c:pt>
                <c:pt idx="644">
                  <c:v>50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50</c:v>
                </c:pt>
                <c:pt idx="649">
                  <c:v>50</c:v>
                </c:pt>
                <c:pt idx="650">
                  <c:v>50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50</c:v>
                </c:pt>
                <c:pt idx="655">
                  <c:v>50</c:v>
                </c:pt>
                <c:pt idx="656">
                  <c:v>50</c:v>
                </c:pt>
                <c:pt idx="657">
                  <c:v>50</c:v>
                </c:pt>
                <c:pt idx="658">
                  <c:v>50</c:v>
                </c:pt>
                <c:pt idx="659">
                  <c:v>50</c:v>
                </c:pt>
                <c:pt idx="660">
                  <c:v>50</c:v>
                </c:pt>
                <c:pt idx="661">
                  <c:v>50</c:v>
                </c:pt>
                <c:pt idx="662">
                  <c:v>50</c:v>
                </c:pt>
                <c:pt idx="663">
                  <c:v>50</c:v>
                </c:pt>
                <c:pt idx="664">
                  <c:v>50</c:v>
                </c:pt>
                <c:pt idx="665">
                  <c:v>50</c:v>
                </c:pt>
                <c:pt idx="666">
                  <c:v>50</c:v>
                </c:pt>
                <c:pt idx="667">
                  <c:v>50</c:v>
                </c:pt>
                <c:pt idx="668">
                  <c:v>50</c:v>
                </c:pt>
                <c:pt idx="669">
                  <c:v>50</c:v>
                </c:pt>
                <c:pt idx="670">
                  <c:v>50</c:v>
                </c:pt>
                <c:pt idx="671">
                  <c:v>50</c:v>
                </c:pt>
                <c:pt idx="672">
                  <c:v>50</c:v>
                </c:pt>
                <c:pt idx="673">
                  <c:v>50</c:v>
                </c:pt>
                <c:pt idx="674">
                  <c:v>50</c:v>
                </c:pt>
                <c:pt idx="675">
                  <c:v>50</c:v>
                </c:pt>
                <c:pt idx="676">
                  <c:v>50</c:v>
                </c:pt>
                <c:pt idx="677">
                  <c:v>50</c:v>
                </c:pt>
                <c:pt idx="678">
                  <c:v>50</c:v>
                </c:pt>
                <c:pt idx="679">
                  <c:v>50</c:v>
                </c:pt>
                <c:pt idx="680">
                  <c:v>50</c:v>
                </c:pt>
                <c:pt idx="681">
                  <c:v>50</c:v>
                </c:pt>
                <c:pt idx="682">
                  <c:v>50</c:v>
                </c:pt>
                <c:pt idx="683">
                  <c:v>50</c:v>
                </c:pt>
                <c:pt idx="684">
                  <c:v>50</c:v>
                </c:pt>
                <c:pt idx="685">
                  <c:v>50</c:v>
                </c:pt>
                <c:pt idx="686">
                  <c:v>50</c:v>
                </c:pt>
                <c:pt idx="687">
                  <c:v>50</c:v>
                </c:pt>
                <c:pt idx="688">
                  <c:v>50</c:v>
                </c:pt>
                <c:pt idx="689">
                  <c:v>50</c:v>
                </c:pt>
                <c:pt idx="690">
                  <c:v>50</c:v>
                </c:pt>
                <c:pt idx="691">
                  <c:v>50</c:v>
                </c:pt>
                <c:pt idx="692">
                  <c:v>50</c:v>
                </c:pt>
                <c:pt idx="693">
                  <c:v>50</c:v>
                </c:pt>
                <c:pt idx="694">
                  <c:v>50</c:v>
                </c:pt>
                <c:pt idx="695">
                  <c:v>50</c:v>
                </c:pt>
                <c:pt idx="696">
                  <c:v>50</c:v>
                </c:pt>
                <c:pt idx="697">
                  <c:v>50</c:v>
                </c:pt>
                <c:pt idx="698">
                  <c:v>50</c:v>
                </c:pt>
                <c:pt idx="699">
                  <c:v>50</c:v>
                </c:pt>
                <c:pt idx="700">
                  <c:v>50</c:v>
                </c:pt>
                <c:pt idx="701">
                  <c:v>50</c:v>
                </c:pt>
                <c:pt idx="702">
                  <c:v>50</c:v>
                </c:pt>
                <c:pt idx="703">
                  <c:v>50</c:v>
                </c:pt>
                <c:pt idx="704">
                  <c:v>50</c:v>
                </c:pt>
                <c:pt idx="705">
                  <c:v>50</c:v>
                </c:pt>
                <c:pt idx="706">
                  <c:v>50</c:v>
                </c:pt>
                <c:pt idx="707">
                  <c:v>50</c:v>
                </c:pt>
                <c:pt idx="708">
                  <c:v>50</c:v>
                </c:pt>
                <c:pt idx="709">
                  <c:v>50</c:v>
                </c:pt>
                <c:pt idx="710">
                  <c:v>50</c:v>
                </c:pt>
                <c:pt idx="711">
                  <c:v>50</c:v>
                </c:pt>
                <c:pt idx="712">
                  <c:v>50</c:v>
                </c:pt>
                <c:pt idx="713">
                  <c:v>50</c:v>
                </c:pt>
                <c:pt idx="714">
                  <c:v>50</c:v>
                </c:pt>
                <c:pt idx="715">
                  <c:v>50</c:v>
                </c:pt>
                <c:pt idx="716">
                  <c:v>50</c:v>
                </c:pt>
                <c:pt idx="717">
                  <c:v>50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50</c:v>
                </c:pt>
                <c:pt idx="725">
                  <c:v>50</c:v>
                </c:pt>
                <c:pt idx="726">
                  <c:v>50</c:v>
                </c:pt>
                <c:pt idx="727">
                  <c:v>50</c:v>
                </c:pt>
                <c:pt idx="728">
                  <c:v>50</c:v>
                </c:pt>
                <c:pt idx="729">
                  <c:v>50</c:v>
                </c:pt>
                <c:pt idx="730">
                  <c:v>50</c:v>
                </c:pt>
                <c:pt idx="731">
                  <c:v>50</c:v>
                </c:pt>
                <c:pt idx="732">
                  <c:v>50</c:v>
                </c:pt>
                <c:pt idx="733">
                  <c:v>50</c:v>
                </c:pt>
                <c:pt idx="734">
                  <c:v>50</c:v>
                </c:pt>
                <c:pt idx="735">
                  <c:v>50</c:v>
                </c:pt>
                <c:pt idx="736">
                  <c:v>50</c:v>
                </c:pt>
                <c:pt idx="737">
                  <c:v>50</c:v>
                </c:pt>
                <c:pt idx="738">
                  <c:v>50</c:v>
                </c:pt>
                <c:pt idx="739">
                  <c:v>50</c:v>
                </c:pt>
                <c:pt idx="740">
                  <c:v>50</c:v>
                </c:pt>
                <c:pt idx="741">
                  <c:v>50</c:v>
                </c:pt>
                <c:pt idx="742">
                  <c:v>50</c:v>
                </c:pt>
                <c:pt idx="743">
                  <c:v>50</c:v>
                </c:pt>
                <c:pt idx="744">
                  <c:v>50</c:v>
                </c:pt>
                <c:pt idx="745">
                  <c:v>50</c:v>
                </c:pt>
                <c:pt idx="746">
                  <c:v>50</c:v>
                </c:pt>
                <c:pt idx="747">
                  <c:v>50</c:v>
                </c:pt>
                <c:pt idx="748">
                  <c:v>50</c:v>
                </c:pt>
                <c:pt idx="749">
                  <c:v>50</c:v>
                </c:pt>
                <c:pt idx="750">
                  <c:v>50</c:v>
                </c:pt>
                <c:pt idx="751">
                  <c:v>50</c:v>
                </c:pt>
                <c:pt idx="752">
                  <c:v>50</c:v>
                </c:pt>
                <c:pt idx="753">
                  <c:v>50</c:v>
                </c:pt>
                <c:pt idx="754">
                  <c:v>50</c:v>
                </c:pt>
                <c:pt idx="755">
                  <c:v>50</c:v>
                </c:pt>
                <c:pt idx="756">
                  <c:v>50</c:v>
                </c:pt>
                <c:pt idx="757">
                  <c:v>50</c:v>
                </c:pt>
                <c:pt idx="758">
                  <c:v>50</c:v>
                </c:pt>
                <c:pt idx="759">
                  <c:v>50</c:v>
                </c:pt>
                <c:pt idx="760">
                  <c:v>50</c:v>
                </c:pt>
                <c:pt idx="761">
                  <c:v>50</c:v>
                </c:pt>
                <c:pt idx="762">
                  <c:v>50</c:v>
                </c:pt>
                <c:pt idx="763">
                  <c:v>50</c:v>
                </c:pt>
                <c:pt idx="764">
                  <c:v>50</c:v>
                </c:pt>
                <c:pt idx="765">
                  <c:v>50</c:v>
                </c:pt>
                <c:pt idx="766">
                  <c:v>50</c:v>
                </c:pt>
                <c:pt idx="767">
                  <c:v>50</c:v>
                </c:pt>
                <c:pt idx="768">
                  <c:v>50</c:v>
                </c:pt>
                <c:pt idx="769">
                  <c:v>50</c:v>
                </c:pt>
                <c:pt idx="770">
                  <c:v>50</c:v>
                </c:pt>
                <c:pt idx="771">
                  <c:v>50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  <c:pt idx="787">
                  <c:v>50</c:v>
                </c:pt>
                <c:pt idx="788">
                  <c:v>50</c:v>
                </c:pt>
                <c:pt idx="789">
                  <c:v>50</c:v>
                </c:pt>
                <c:pt idx="790">
                  <c:v>50</c:v>
                </c:pt>
                <c:pt idx="791">
                  <c:v>50</c:v>
                </c:pt>
                <c:pt idx="792">
                  <c:v>50</c:v>
                </c:pt>
                <c:pt idx="793">
                  <c:v>50</c:v>
                </c:pt>
                <c:pt idx="794">
                  <c:v>50</c:v>
                </c:pt>
                <c:pt idx="795">
                  <c:v>50</c:v>
                </c:pt>
                <c:pt idx="796">
                  <c:v>50</c:v>
                </c:pt>
                <c:pt idx="797">
                  <c:v>50</c:v>
                </c:pt>
                <c:pt idx="798">
                  <c:v>50</c:v>
                </c:pt>
                <c:pt idx="799">
                  <c:v>50</c:v>
                </c:pt>
                <c:pt idx="800">
                  <c:v>50</c:v>
                </c:pt>
                <c:pt idx="801">
                  <c:v>50</c:v>
                </c:pt>
                <c:pt idx="802">
                  <c:v>50</c:v>
                </c:pt>
                <c:pt idx="803">
                  <c:v>50</c:v>
                </c:pt>
                <c:pt idx="804">
                  <c:v>50</c:v>
                </c:pt>
                <c:pt idx="805">
                  <c:v>50</c:v>
                </c:pt>
                <c:pt idx="806">
                  <c:v>50</c:v>
                </c:pt>
                <c:pt idx="807">
                  <c:v>50</c:v>
                </c:pt>
                <c:pt idx="808">
                  <c:v>50</c:v>
                </c:pt>
                <c:pt idx="809">
                  <c:v>50</c:v>
                </c:pt>
                <c:pt idx="810">
                  <c:v>50</c:v>
                </c:pt>
                <c:pt idx="811">
                  <c:v>50</c:v>
                </c:pt>
                <c:pt idx="812">
                  <c:v>50</c:v>
                </c:pt>
                <c:pt idx="813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1F6-4552-9F90-13838C53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1"/>
          <c:order val="2"/>
          <c:tx>
            <c:strRef>
              <c:f>bbr_181203_50kBps_1Mqueue!$D$1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bbr_181203_50kBps_1Mqueue!$D$2:$D$815</c:f>
              <c:numCache>
                <c:formatCode>General</c:formatCode>
                <c:ptCount val="814"/>
                <c:pt idx="0">
                  <c:v>105</c:v>
                </c:pt>
                <c:pt idx="1">
                  <c:v>485</c:v>
                </c:pt>
                <c:pt idx="2">
                  <c:v>485</c:v>
                </c:pt>
                <c:pt idx="3">
                  <c:v>1407</c:v>
                </c:pt>
                <c:pt idx="4">
                  <c:v>1407</c:v>
                </c:pt>
                <c:pt idx="5">
                  <c:v>2598</c:v>
                </c:pt>
                <c:pt idx="6">
                  <c:v>4710</c:v>
                </c:pt>
                <c:pt idx="7">
                  <c:v>5535</c:v>
                </c:pt>
                <c:pt idx="8">
                  <c:v>6866</c:v>
                </c:pt>
                <c:pt idx="9">
                  <c:v>7429</c:v>
                </c:pt>
                <c:pt idx="10">
                  <c:v>8423</c:v>
                </c:pt>
                <c:pt idx="11">
                  <c:v>8882</c:v>
                </c:pt>
                <c:pt idx="12">
                  <c:v>9748</c:v>
                </c:pt>
                <c:pt idx="13">
                  <c:v>10167</c:v>
                </c:pt>
                <c:pt idx="14">
                  <c:v>10985</c:v>
                </c:pt>
                <c:pt idx="15">
                  <c:v>11392</c:v>
                </c:pt>
                <c:pt idx="16">
                  <c:v>12202</c:v>
                </c:pt>
                <c:pt idx="17">
                  <c:v>12570</c:v>
                </c:pt>
                <c:pt idx="18">
                  <c:v>13367</c:v>
                </c:pt>
                <c:pt idx="19">
                  <c:v>13747</c:v>
                </c:pt>
                <c:pt idx="20">
                  <c:v>14560</c:v>
                </c:pt>
                <c:pt idx="21">
                  <c:v>14947</c:v>
                </c:pt>
                <c:pt idx="22">
                  <c:v>15769</c:v>
                </c:pt>
                <c:pt idx="23">
                  <c:v>16591</c:v>
                </c:pt>
                <c:pt idx="24">
                  <c:v>17003</c:v>
                </c:pt>
                <c:pt idx="25">
                  <c:v>17818</c:v>
                </c:pt>
                <c:pt idx="26">
                  <c:v>18230</c:v>
                </c:pt>
                <c:pt idx="27">
                  <c:v>19046</c:v>
                </c:pt>
                <c:pt idx="28">
                  <c:v>19455</c:v>
                </c:pt>
                <c:pt idx="29">
                  <c:v>20268</c:v>
                </c:pt>
                <c:pt idx="30">
                  <c:v>20676</c:v>
                </c:pt>
                <c:pt idx="31">
                  <c:v>20951</c:v>
                </c:pt>
                <c:pt idx="32">
                  <c:v>20546</c:v>
                </c:pt>
                <c:pt idx="33">
                  <c:v>20492</c:v>
                </c:pt>
                <c:pt idx="34">
                  <c:v>20489</c:v>
                </c:pt>
                <c:pt idx="35">
                  <c:v>20484</c:v>
                </c:pt>
                <c:pt idx="36">
                  <c:v>20483</c:v>
                </c:pt>
                <c:pt idx="37">
                  <c:v>20499</c:v>
                </c:pt>
                <c:pt idx="38">
                  <c:v>20487</c:v>
                </c:pt>
                <c:pt idx="39">
                  <c:v>20491</c:v>
                </c:pt>
                <c:pt idx="40">
                  <c:v>20486</c:v>
                </c:pt>
                <c:pt idx="41">
                  <c:v>20489</c:v>
                </c:pt>
                <c:pt idx="42">
                  <c:v>20989</c:v>
                </c:pt>
                <c:pt idx="43">
                  <c:v>20989</c:v>
                </c:pt>
                <c:pt idx="46">
                  <c:v>20989</c:v>
                </c:pt>
                <c:pt idx="51">
                  <c:v>20989</c:v>
                </c:pt>
                <c:pt idx="56">
                  <c:v>20989</c:v>
                </c:pt>
                <c:pt idx="60">
                  <c:v>21503</c:v>
                </c:pt>
                <c:pt idx="61">
                  <c:v>11841</c:v>
                </c:pt>
                <c:pt idx="62">
                  <c:v>7234</c:v>
                </c:pt>
                <c:pt idx="63">
                  <c:v>3135</c:v>
                </c:pt>
                <c:pt idx="64">
                  <c:v>983</c:v>
                </c:pt>
                <c:pt idx="65">
                  <c:v>87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133</c:v>
                </c:pt>
                <c:pt idx="70">
                  <c:v>110</c:v>
                </c:pt>
                <c:pt idx="71">
                  <c:v>87</c:v>
                </c:pt>
                <c:pt idx="72">
                  <c:v>230</c:v>
                </c:pt>
                <c:pt idx="73">
                  <c:v>134</c:v>
                </c:pt>
                <c:pt idx="74">
                  <c:v>130</c:v>
                </c:pt>
                <c:pt idx="75">
                  <c:v>75</c:v>
                </c:pt>
                <c:pt idx="76">
                  <c:v>238</c:v>
                </c:pt>
                <c:pt idx="77">
                  <c:v>56</c:v>
                </c:pt>
                <c:pt idx="78">
                  <c:v>220</c:v>
                </c:pt>
                <c:pt idx="79">
                  <c:v>124</c:v>
                </c:pt>
                <c:pt idx="80">
                  <c:v>177</c:v>
                </c:pt>
                <c:pt idx="81">
                  <c:v>145</c:v>
                </c:pt>
                <c:pt idx="82">
                  <c:v>109</c:v>
                </c:pt>
                <c:pt idx="83">
                  <c:v>188</c:v>
                </c:pt>
                <c:pt idx="84">
                  <c:v>119</c:v>
                </c:pt>
                <c:pt idx="85">
                  <c:v>115</c:v>
                </c:pt>
                <c:pt idx="86">
                  <c:v>180</c:v>
                </c:pt>
                <c:pt idx="87">
                  <c:v>169</c:v>
                </c:pt>
                <c:pt idx="88">
                  <c:v>115</c:v>
                </c:pt>
                <c:pt idx="89">
                  <c:v>187</c:v>
                </c:pt>
                <c:pt idx="90">
                  <c:v>122</c:v>
                </c:pt>
                <c:pt idx="91">
                  <c:v>195</c:v>
                </c:pt>
                <c:pt idx="92">
                  <c:v>146</c:v>
                </c:pt>
                <c:pt idx="93">
                  <c:v>135</c:v>
                </c:pt>
                <c:pt idx="94">
                  <c:v>148</c:v>
                </c:pt>
                <c:pt idx="95">
                  <c:v>127</c:v>
                </c:pt>
                <c:pt idx="96">
                  <c:v>167</c:v>
                </c:pt>
                <c:pt idx="97">
                  <c:v>137</c:v>
                </c:pt>
                <c:pt idx="98">
                  <c:v>116</c:v>
                </c:pt>
                <c:pt idx="99">
                  <c:v>197</c:v>
                </c:pt>
                <c:pt idx="100">
                  <c:v>167</c:v>
                </c:pt>
                <c:pt idx="101">
                  <c:v>148</c:v>
                </c:pt>
                <c:pt idx="102">
                  <c:v>108</c:v>
                </c:pt>
                <c:pt idx="103">
                  <c:v>155</c:v>
                </c:pt>
                <c:pt idx="104">
                  <c:v>144</c:v>
                </c:pt>
                <c:pt idx="105">
                  <c:v>167</c:v>
                </c:pt>
                <c:pt idx="106">
                  <c:v>157</c:v>
                </c:pt>
                <c:pt idx="107">
                  <c:v>112</c:v>
                </c:pt>
                <c:pt idx="108">
                  <c:v>179</c:v>
                </c:pt>
                <c:pt idx="109">
                  <c:v>142</c:v>
                </c:pt>
                <c:pt idx="110">
                  <c:v>112</c:v>
                </c:pt>
                <c:pt idx="111">
                  <c:v>174</c:v>
                </c:pt>
                <c:pt idx="112">
                  <c:v>156</c:v>
                </c:pt>
                <c:pt idx="113">
                  <c:v>136</c:v>
                </c:pt>
                <c:pt idx="114">
                  <c:v>169</c:v>
                </c:pt>
                <c:pt idx="115">
                  <c:v>119</c:v>
                </c:pt>
                <c:pt idx="116">
                  <c:v>188</c:v>
                </c:pt>
                <c:pt idx="117">
                  <c:v>124</c:v>
                </c:pt>
                <c:pt idx="118">
                  <c:v>148</c:v>
                </c:pt>
                <c:pt idx="119">
                  <c:v>150</c:v>
                </c:pt>
                <c:pt idx="120">
                  <c:v>130</c:v>
                </c:pt>
                <c:pt idx="121">
                  <c:v>180</c:v>
                </c:pt>
                <c:pt idx="122">
                  <c:v>126</c:v>
                </c:pt>
                <c:pt idx="123">
                  <c:v>153</c:v>
                </c:pt>
                <c:pt idx="124">
                  <c:v>127</c:v>
                </c:pt>
                <c:pt idx="125">
                  <c:v>149</c:v>
                </c:pt>
                <c:pt idx="126">
                  <c:v>140</c:v>
                </c:pt>
                <c:pt idx="127">
                  <c:v>137</c:v>
                </c:pt>
                <c:pt idx="128">
                  <c:v>155</c:v>
                </c:pt>
                <c:pt idx="129">
                  <c:v>116</c:v>
                </c:pt>
                <c:pt idx="130">
                  <c:v>138</c:v>
                </c:pt>
                <c:pt idx="131">
                  <c:v>125</c:v>
                </c:pt>
                <c:pt idx="132">
                  <c:v>106</c:v>
                </c:pt>
                <c:pt idx="133">
                  <c:v>176</c:v>
                </c:pt>
                <c:pt idx="134">
                  <c:v>134</c:v>
                </c:pt>
                <c:pt idx="135">
                  <c:v>142</c:v>
                </c:pt>
                <c:pt idx="136">
                  <c:v>169</c:v>
                </c:pt>
                <c:pt idx="137">
                  <c:v>85</c:v>
                </c:pt>
                <c:pt idx="138">
                  <c:v>554</c:v>
                </c:pt>
                <c:pt idx="139">
                  <c:v>624</c:v>
                </c:pt>
                <c:pt idx="140">
                  <c:v>28</c:v>
                </c:pt>
                <c:pt idx="141">
                  <c:v>159</c:v>
                </c:pt>
                <c:pt idx="142">
                  <c:v>162</c:v>
                </c:pt>
                <c:pt idx="143">
                  <c:v>105</c:v>
                </c:pt>
                <c:pt idx="144">
                  <c:v>218</c:v>
                </c:pt>
                <c:pt idx="145">
                  <c:v>67</c:v>
                </c:pt>
                <c:pt idx="146">
                  <c:v>264</c:v>
                </c:pt>
                <c:pt idx="147">
                  <c:v>87</c:v>
                </c:pt>
                <c:pt idx="148">
                  <c:v>131</c:v>
                </c:pt>
                <c:pt idx="149">
                  <c:v>180</c:v>
                </c:pt>
                <c:pt idx="150">
                  <c:v>110</c:v>
                </c:pt>
                <c:pt idx="151">
                  <c:v>151</c:v>
                </c:pt>
                <c:pt idx="152">
                  <c:v>152</c:v>
                </c:pt>
                <c:pt idx="153">
                  <c:v>125</c:v>
                </c:pt>
                <c:pt idx="154">
                  <c:v>148</c:v>
                </c:pt>
                <c:pt idx="155">
                  <c:v>147</c:v>
                </c:pt>
                <c:pt idx="156">
                  <c:v>113</c:v>
                </c:pt>
                <c:pt idx="157">
                  <c:v>170</c:v>
                </c:pt>
                <c:pt idx="158">
                  <c:v>76</c:v>
                </c:pt>
                <c:pt idx="159">
                  <c:v>56</c:v>
                </c:pt>
                <c:pt idx="160">
                  <c:v>157</c:v>
                </c:pt>
                <c:pt idx="161">
                  <c:v>189</c:v>
                </c:pt>
                <c:pt idx="162">
                  <c:v>118</c:v>
                </c:pt>
                <c:pt idx="163">
                  <c:v>215</c:v>
                </c:pt>
                <c:pt idx="164">
                  <c:v>126</c:v>
                </c:pt>
                <c:pt idx="165">
                  <c:v>171</c:v>
                </c:pt>
                <c:pt idx="166">
                  <c:v>119</c:v>
                </c:pt>
                <c:pt idx="167">
                  <c:v>171</c:v>
                </c:pt>
                <c:pt idx="168">
                  <c:v>98</c:v>
                </c:pt>
                <c:pt idx="169">
                  <c:v>155</c:v>
                </c:pt>
                <c:pt idx="170">
                  <c:v>144</c:v>
                </c:pt>
                <c:pt idx="171">
                  <c:v>241</c:v>
                </c:pt>
                <c:pt idx="172">
                  <c:v>101</c:v>
                </c:pt>
                <c:pt idx="173">
                  <c:v>177</c:v>
                </c:pt>
                <c:pt idx="174">
                  <c:v>152</c:v>
                </c:pt>
                <c:pt idx="175">
                  <c:v>146</c:v>
                </c:pt>
                <c:pt idx="176">
                  <c:v>174</c:v>
                </c:pt>
                <c:pt idx="177">
                  <c:v>115</c:v>
                </c:pt>
                <c:pt idx="178">
                  <c:v>182</c:v>
                </c:pt>
                <c:pt idx="179">
                  <c:v>65</c:v>
                </c:pt>
                <c:pt idx="180">
                  <c:v>128</c:v>
                </c:pt>
                <c:pt idx="181">
                  <c:v>190</c:v>
                </c:pt>
                <c:pt idx="182">
                  <c:v>102</c:v>
                </c:pt>
                <c:pt idx="183">
                  <c:v>229</c:v>
                </c:pt>
                <c:pt idx="184">
                  <c:v>115</c:v>
                </c:pt>
                <c:pt idx="185">
                  <c:v>168</c:v>
                </c:pt>
                <c:pt idx="186">
                  <c:v>178</c:v>
                </c:pt>
                <c:pt idx="187">
                  <c:v>93</c:v>
                </c:pt>
                <c:pt idx="188">
                  <c:v>178</c:v>
                </c:pt>
                <c:pt idx="189">
                  <c:v>92</c:v>
                </c:pt>
                <c:pt idx="190">
                  <c:v>158</c:v>
                </c:pt>
                <c:pt idx="191">
                  <c:v>183</c:v>
                </c:pt>
                <c:pt idx="192">
                  <c:v>60</c:v>
                </c:pt>
                <c:pt idx="193">
                  <c:v>167</c:v>
                </c:pt>
                <c:pt idx="194">
                  <c:v>157</c:v>
                </c:pt>
                <c:pt idx="195">
                  <c:v>107</c:v>
                </c:pt>
                <c:pt idx="196">
                  <c:v>176</c:v>
                </c:pt>
                <c:pt idx="197">
                  <c:v>140</c:v>
                </c:pt>
                <c:pt idx="198">
                  <c:v>140</c:v>
                </c:pt>
                <c:pt idx="199">
                  <c:v>155</c:v>
                </c:pt>
                <c:pt idx="200">
                  <c:v>96</c:v>
                </c:pt>
                <c:pt idx="201">
                  <c:v>187</c:v>
                </c:pt>
                <c:pt idx="202">
                  <c:v>138</c:v>
                </c:pt>
                <c:pt idx="203">
                  <c:v>127</c:v>
                </c:pt>
                <c:pt idx="204">
                  <c:v>186</c:v>
                </c:pt>
                <c:pt idx="205">
                  <c:v>100</c:v>
                </c:pt>
                <c:pt idx="206">
                  <c:v>195</c:v>
                </c:pt>
                <c:pt idx="207">
                  <c:v>129</c:v>
                </c:pt>
                <c:pt idx="208">
                  <c:v>183</c:v>
                </c:pt>
                <c:pt idx="209">
                  <c:v>89</c:v>
                </c:pt>
                <c:pt idx="210">
                  <c:v>124</c:v>
                </c:pt>
                <c:pt idx="211">
                  <c:v>206</c:v>
                </c:pt>
                <c:pt idx="212">
                  <c:v>115</c:v>
                </c:pt>
                <c:pt idx="213">
                  <c:v>161</c:v>
                </c:pt>
                <c:pt idx="214">
                  <c:v>174</c:v>
                </c:pt>
                <c:pt idx="215">
                  <c:v>127</c:v>
                </c:pt>
                <c:pt idx="216">
                  <c:v>174</c:v>
                </c:pt>
                <c:pt idx="217">
                  <c:v>117</c:v>
                </c:pt>
                <c:pt idx="218">
                  <c:v>143</c:v>
                </c:pt>
                <c:pt idx="219">
                  <c:v>131</c:v>
                </c:pt>
                <c:pt idx="220">
                  <c:v>137</c:v>
                </c:pt>
                <c:pt idx="221">
                  <c:v>137</c:v>
                </c:pt>
                <c:pt idx="222">
                  <c:v>125</c:v>
                </c:pt>
                <c:pt idx="223">
                  <c:v>177</c:v>
                </c:pt>
                <c:pt idx="224">
                  <c:v>136</c:v>
                </c:pt>
                <c:pt idx="225">
                  <c:v>148</c:v>
                </c:pt>
                <c:pt idx="226">
                  <c:v>150</c:v>
                </c:pt>
                <c:pt idx="227">
                  <c:v>111</c:v>
                </c:pt>
                <c:pt idx="228">
                  <c:v>167</c:v>
                </c:pt>
                <c:pt idx="229">
                  <c:v>135</c:v>
                </c:pt>
                <c:pt idx="230">
                  <c:v>164</c:v>
                </c:pt>
                <c:pt idx="231">
                  <c:v>207</c:v>
                </c:pt>
                <c:pt idx="232">
                  <c:v>110</c:v>
                </c:pt>
                <c:pt idx="233">
                  <c:v>144</c:v>
                </c:pt>
                <c:pt idx="234">
                  <c:v>204</c:v>
                </c:pt>
                <c:pt idx="235">
                  <c:v>80</c:v>
                </c:pt>
                <c:pt idx="236">
                  <c:v>204</c:v>
                </c:pt>
                <c:pt idx="237">
                  <c:v>112</c:v>
                </c:pt>
                <c:pt idx="238">
                  <c:v>158</c:v>
                </c:pt>
                <c:pt idx="239">
                  <c:v>144</c:v>
                </c:pt>
                <c:pt idx="240">
                  <c:v>135</c:v>
                </c:pt>
                <c:pt idx="241">
                  <c:v>152</c:v>
                </c:pt>
                <c:pt idx="242">
                  <c:v>121</c:v>
                </c:pt>
                <c:pt idx="243">
                  <c:v>147</c:v>
                </c:pt>
                <c:pt idx="244">
                  <c:v>146</c:v>
                </c:pt>
                <c:pt idx="245">
                  <c:v>136</c:v>
                </c:pt>
                <c:pt idx="246">
                  <c:v>119</c:v>
                </c:pt>
                <c:pt idx="247">
                  <c:v>157</c:v>
                </c:pt>
                <c:pt idx="248">
                  <c:v>272</c:v>
                </c:pt>
                <c:pt idx="249">
                  <c:v>57</c:v>
                </c:pt>
                <c:pt idx="250">
                  <c:v>189</c:v>
                </c:pt>
                <c:pt idx="251">
                  <c:v>128</c:v>
                </c:pt>
                <c:pt idx="252">
                  <c:v>139</c:v>
                </c:pt>
                <c:pt idx="253">
                  <c:v>133</c:v>
                </c:pt>
                <c:pt idx="254">
                  <c:v>144</c:v>
                </c:pt>
                <c:pt idx="255">
                  <c:v>129</c:v>
                </c:pt>
                <c:pt idx="256">
                  <c:v>125</c:v>
                </c:pt>
                <c:pt idx="257">
                  <c:v>156</c:v>
                </c:pt>
                <c:pt idx="258">
                  <c:v>126</c:v>
                </c:pt>
                <c:pt idx="259">
                  <c:v>152</c:v>
                </c:pt>
                <c:pt idx="260">
                  <c:v>124</c:v>
                </c:pt>
                <c:pt idx="261">
                  <c:v>109</c:v>
                </c:pt>
                <c:pt idx="262">
                  <c:v>169</c:v>
                </c:pt>
                <c:pt idx="263">
                  <c:v>135</c:v>
                </c:pt>
                <c:pt idx="264">
                  <c:v>142</c:v>
                </c:pt>
                <c:pt idx="265">
                  <c:v>158</c:v>
                </c:pt>
                <c:pt idx="266">
                  <c:v>127</c:v>
                </c:pt>
                <c:pt idx="267">
                  <c:v>137</c:v>
                </c:pt>
                <c:pt idx="268">
                  <c:v>125</c:v>
                </c:pt>
                <c:pt idx="269">
                  <c:v>142</c:v>
                </c:pt>
                <c:pt idx="270">
                  <c:v>124</c:v>
                </c:pt>
                <c:pt idx="271">
                  <c:v>109</c:v>
                </c:pt>
                <c:pt idx="272">
                  <c:v>191</c:v>
                </c:pt>
                <c:pt idx="273">
                  <c:v>148</c:v>
                </c:pt>
                <c:pt idx="274">
                  <c:v>131</c:v>
                </c:pt>
                <c:pt idx="275">
                  <c:v>187</c:v>
                </c:pt>
                <c:pt idx="276">
                  <c:v>92</c:v>
                </c:pt>
                <c:pt idx="277">
                  <c:v>191</c:v>
                </c:pt>
                <c:pt idx="278">
                  <c:v>157</c:v>
                </c:pt>
                <c:pt idx="279">
                  <c:v>129</c:v>
                </c:pt>
                <c:pt idx="280">
                  <c:v>171</c:v>
                </c:pt>
                <c:pt idx="281">
                  <c:v>115</c:v>
                </c:pt>
                <c:pt idx="282">
                  <c:v>174</c:v>
                </c:pt>
                <c:pt idx="283">
                  <c:v>114</c:v>
                </c:pt>
                <c:pt idx="284">
                  <c:v>123</c:v>
                </c:pt>
                <c:pt idx="285">
                  <c:v>167</c:v>
                </c:pt>
                <c:pt idx="286">
                  <c:v>121</c:v>
                </c:pt>
                <c:pt idx="287">
                  <c:v>147</c:v>
                </c:pt>
                <c:pt idx="288">
                  <c:v>151</c:v>
                </c:pt>
                <c:pt idx="289">
                  <c:v>130</c:v>
                </c:pt>
                <c:pt idx="290">
                  <c:v>168</c:v>
                </c:pt>
                <c:pt idx="291">
                  <c:v>149</c:v>
                </c:pt>
                <c:pt idx="292">
                  <c:v>150</c:v>
                </c:pt>
                <c:pt idx="293">
                  <c:v>112</c:v>
                </c:pt>
                <c:pt idx="294">
                  <c:v>157</c:v>
                </c:pt>
                <c:pt idx="295">
                  <c:v>129</c:v>
                </c:pt>
                <c:pt idx="296">
                  <c:v>120</c:v>
                </c:pt>
                <c:pt idx="297">
                  <c:v>160</c:v>
                </c:pt>
                <c:pt idx="298">
                  <c:v>138</c:v>
                </c:pt>
                <c:pt idx="299">
                  <c:v>150</c:v>
                </c:pt>
                <c:pt idx="300">
                  <c:v>151</c:v>
                </c:pt>
                <c:pt idx="301">
                  <c:v>132</c:v>
                </c:pt>
                <c:pt idx="302">
                  <c:v>174</c:v>
                </c:pt>
                <c:pt idx="303">
                  <c:v>113</c:v>
                </c:pt>
                <c:pt idx="304">
                  <c:v>173</c:v>
                </c:pt>
                <c:pt idx="305">
                  <c:v>127</c:v>
                </c:pt>
                <c:pt idx="306">
                  <c:v>148</c:v>
                </c:pt>
                <c:pt idx="307">
                  <c:v>149</c:v>
                </c:pt>
                <c:pt idx="308">
                  <c:v>107</c:v>
                </c:pt>
                <c:pt idx="309">
                  <c:v>63</c:v>
                </c:pt>
                <c:pt idx="310">
                  <c:v>268</c:v>
                </c:pt>
                <c:pt idx="311">
                  <c:v>98</c:v>
                </c:pt>
                <c:pt idx="312">
                  <c:v>161</c:v>
                </c:pt>
                <c:pt idx="313">
                  <c:v>133</c:v>
                </c:pt>
                <c:pt idx="314">
                  <c:v>183</c:v>
                </c:pt>
                <c:pt idx="315">
                  <c:v>151</c:v>
                </c:pt>
                <c:pt idx="316">
                  <c:v>158</c:v>
                </c:pt>
                <c:pt idx="317">
                  <c:v>149</c:v>
                </c:pt>
                <c:pt idx="318">
                  <c:v>131</c:v>
                </c:pt>
                <c:pt idx="319">
                  <c:v>150</c:v>
                </c:pt>
                <c:pt idx="320">
                  <c:v>80</c:v>
                </c:pt>
                <c:pt idx="321">
                  <c:v>175</c:v>
                </c:pt>
                <c:pt idx="322">
                  <c:v>164</c:v>
                </c:pt>
                <c:pt idx="323">
                  <c:v>180</c:v>
                </c:pt>
                <c:pt idx="324">
                  <c:v>122</c:v>
                </c:pt>
                <c:pt idx="325">
                  <c:v>100</c:v>
                </c:pt>
                <c:pt idx="326">
                  <c:v>187</c:v>
                </c:pt>
                <c:pt idx="327">
                  <c:v>128</c:v>
                </c:pt>
                <c:pt idx="328">
                  <c:v>154</c:v>
                </c:pt>
                <c:pt idx="329">
                  <c:v>137</c:v>
                </c:pt>
                <c:pt idx="330">
                  <c:v>104</c:v>
                </c:pt>
                <c:pt idx="331">
                  <c:v>164</c:v>
                </c:pt>
                <c:pt idx="332">
                  <c:v>144</c:v>
                </c:pt>
                <c:pt idx="333">
                  <c:v>129</c:v>
                </c:pt>
                <c:pt idx="334">
                  <c:v>165</c:v>
                </c:pt>
                <c:pt idx="335">
                  <c:v>125</c:v>
                </c:pt>
                <c:pt idx="336">
                  <c:v>156</c:v>
                </c:pt>
                <c:pt idx="337">
                  <c:v>134</c:v>
                </c:pt>
                <c:pt idx="338">
                  <c:v>140</c:v>
                </c:pt>
                <c:pt idx="339">
                  <c:v>147</c:v>
                </c:pt>
                <c:pt idx="340">
                  <c:v>114</c:v>
                </c:pt>
                <c:pt idx="341">
                  <c:v>138</c:v>
                </c:pt>
                <c:pt idx="342">
                  <c:v>148</c:v>
                </c:pt>
                <c:pt idx="343">
                  <c:v>119</c:v>
                </c:pt>
                <c:pt idx="344">
                  <c:v>167</c:v>
                </c:pt>
                <c:pt idx="345">
                  <c:v>139</c:v>
                </c:pt>
                <c:pt idx="346">
                  <c:v>152</c:v>
                </c:pt>
                <c:pt idx="347">
                  <c:v>166</c:v>
                </c:pt>
                <c:pt idx="348">
                  <c:v>114</c:v>
                </c:pt>
                <c:pt idx="349">
                  <c:v>192</c:v>
                </c:pt>
                <c:pt idx="350">
                  <c:v>117</c:v>
                </c:pt>
                <c:pt idx="351">
                  <c:v>148</c:v>
                </c:pt>
                <c:pt idx="352">
                  <c:v>147</c:v>
                </c:pt>
                <c:pt idx="353">
                  <c:v>100</c:v>
                </c:pt>
                <c:pt idx="354">
                  <c:v>121</c:v>
                </c:pt>
                <c:pt idx="355">
                  <c:v>217</c:v>
                </c:pt>
                <c:pt idx="356">
                  <c:v>92</c:v>
                </c:pt>
                <c:pt idx="357">
                  <c:v>190</c:v>
                </c:pt>
                <c:pt idx="358">
                  <c:v>196</c:v>
                </c:pt>
                <c:pt idx="359">
                  <c:v>225</c:v>
                </c:pt>
                <c:pt idx="360">
                  <c:v>174</c:v>
                </c:pt>
                <c:pt idx="361">
                  <c:v>166</c:v>
                </c:pt>
                <c:pt idx="362">
                  <c:v>139</c:v>
                </c:pt>
                <c:pt idx="363">
                  <c:v>145</c:v>
                </c:pt>
                <c:pt idx="364">
                  <c:v>129</c:v>
                </c:pt>
                <c:pt idx="365">
                  <c:v>161</c:v>
                </c:pt>
                <c:pt idx="366">
                  <c:v>138</c:v>
                </c:pt>
                <c:pt idx="367">
                  <c:v>141</c:v>
                </c:pt>
                <c:pt idx="368">
                  <c:v>143</c:v>
                </c:pt>
                <c:pt idx="369">
                  <c:v>120</c:v>
                </c:pt>
                <c:pt idx="370">
                  <c:v>199</c:v>
                </c:pt>
                <c:pt idx="371">
                  <c:v>166</c:v>
                </c:pt>
                <c:pt idx="372">
                  <c:v>133</c:v>
                </c:pt>
                <c:pt idx="373">
                  <c:v>150</c:v>
                </c:pt>
                <c:pt idx="374">
                  <c:v>150</c:v>
                </c:pt>
                <c:pt idx="375">
                  <c:v>145</c:v>
                </c:pt>
                <c:pt idx="376">
                  <c:v>118</c:v>
                </c:pt>
                <c:pt idx="377">
                  <c:v>149</c:v>
                </c:pt>
                <c:pt idx="378">
                  <c:v>131</c:v>
                </c:pt>
                <c:pt idx="379">
                  <c:v>154</c:v>
                </c:pt>
                <c:pt idx="380">
                  <c:v>130</c:v>
                </c:pt>
                <c:pt idx="381">
                  <c:v>136</c:v>
                </c:pt>
                <c:pt idx="382">
                  <c:v>136</c:v>
                </c:pt>
                <c:pt idx="383">
                  <c:v>118</c:v>
                </c:pt>
                <c:pt idx="384">
                  <c:v>157</c:v>
                </c:pt>
                <c:pt idx="385">
                  <c:v>150</c:v>
                </c:pt>
                <c:pt idx="386">
                  <c:v>172</c:v>
                </c:pt>
                <c:pt idx="387">
                  <c:v>142</c:v>
                </c:pt>
                <c:pt idx="388">
                  <c:v>166</c:v>
                </c:pt>
                <c:pt idx="389">
                  <c:v>140</c:v>
                </c:pt>
                <c:pt idx="390">
                  <c:v>120</c:v>
                </c:pt>
                <c:pt idx="391">
                  <c:v>153</c:v>
                </c:pt>
                <c:pt idx="392">
                  <c:v>127</c:v>
                </c:pt>
                <c:pt idx="393">
                  <c:v>217</c:v>
                </c:pt>
                <c:pt idx="394">
                  <c:v>174</c:v>
                </c:pt>
                <c:pt idx="395">
                  <c:v>161</c:v>
                </c:pt>
                <c:pt idx="396">
                  <c:v>138</c:v>
                </c:pt>
                <c:pt idx="397">
                  <c:v>154</c:v>
                </c:pt>
                <c:pt idx="398">
                  <c:v>136</c:v>
                </c:pt>
                <c:pt idx="399">
                  <c:v>155</c:v>
                </c:pt>
                <c:pt idx="400">
                  <c:v>154</c:v>
                </c:pt>
                <c:pt idx="401">
                  <c:v>144</c:v>
                </c:pt>
                <c:pt idx="402">
                  <c:v>203</c:v>
                </c:pt>
                <c:pt idx="403">
                  <c:v>154</c:v>
                </c:pt>
                <c:pt idx="404">
                  <c:v>194</c:v>
                </c:pt>
                <c:pt idx="405">
                  <c:v>150</c:v>
                </c:pt>
                <c:pt idx="406">
                  <c:v>148</c:v>
                </c:pt>
                <c:pt idx="407">
                  <c:v>166</c:v>
                </c:pt>
                <c:pt idx="408">
                  <c:v>140</c:v>
                </c:pt>
                <c:pt idx="409">
                  <c:v>137</c:v>
                </c:pt>
                <c:pt idx="410">
                  <c:v>131</c:v>
                </c:pt>
                <c:pt idx="411">
                  <c:v>118</c:v>
                </c:pt>
                <c:pt idx="412">
                  <c:v>118</c:v>
                </c:pt>
                <c:pt idx="413">
                  <c:v>137</c:v>
                </c:pt>
                <c:pt idx="414">
                  <c:v>140</c:v>
                </c:pt>
                <c:pt idx="415">
                  <c:v>148</c:v>
                </c:pt>
                <c:pt idx="416">
                  <c:v>145</c:v>
                </c:pt>
                <c:pt idx="417">
                  <c:v>134</c:v>
                </c:pt>
                <c:pt idx="418">
                  <c:v>129</c:v>
                </c:pt>
                <c:pt idx="419">
                  <c:v>119</c:v>
                </c:pt>
                <c:pt idx="420">
                  <c:v>170</c:v>
                </c:pt>
                <c:pt idx="421">
                  <c:v>142</c:v>
                </c:pt>
                <c:pt idx="422">
                  <c:v>144</c:v>
                </c:pt>
                <c:pt idx="423">
                  <c:v>144</c:v>
                </c:pt>
                <c:pt idx="424">
                  <c:v>176</c:v>
                </c:pt>
                <c:pt idx="425">
                  <c:v>150</c:v>
                </c:pt>
                <c:pt idx="426">
                  <c:v>139</c:v>
                </c:pt>
                <c:pt idx="427">
                  <c:v>131</c:v>
                </c:pt>
                <c:pt idx="428">
                  <c:v>125</c:v>
                </c:pt>
                <c:pt idx="429">
                  <c:v>135</c:v>
                </c:pt>
                <c:pt idx="430">
                  <c:v>140</c:v>
                </c:pt>
                <c:pt idx="431">
                  <c:v>135</c:v>
                </c:pt>
                <c:pt idx="432">
                  <c:v>123</c:v>
                </c:pt>
                <c:pt idx="433">
                  <c:v>109</c:v>
                </c:pt>
                <c:pt idx="434">
                  <c:v>159</c:v>
                </c:pt>
                <c:pt idx="435">
                  <c:v>131</c:v>
                </c:pt>
                <c:pt idx="436">
                  <c:v>121</c:v>
                </c:pt>
                <c:pt idx="437">
                  <c:v>164</c:v>
                </c:pt>
                <c:pt idx="438">
                  <c:v>174</c:v>
                </c:pt>
                <c:pt idx="439">
                  <c:v>174</c:v>
                </c:pt>
                <c:pt idx="440">
                  <c:v>131</c:v>
                </c:pt>
                <c:pt idx="441">
                  <c:v>120</c:v>
                </c:pt>
                <c:pt idx="442">
                  <c:v>115</c:v>
                </c:pt>
                <c:pt idx="443">
                  <c:v>134</c:v>
                </c:pt>
                <c:pt idx="444">
                  <c:v>179</c:v>
                </c:pt>
                <c:pt idx="445">
                  <c:v>179</c:v>
                </c:pt>
                <c:pt idx="446">
                  <c:v>153</c:v>
                </c:pt>
                <c:pt idx="447">
                  <c:v>149</c:v>
                </c:pt>
                <c:pt idx="448">
                  <c:v>132</c:v>
                </c:pt>
                <c:pt idx="449">
                  <c:v>157</c:v>
                </c:pt>
                <c:pt idx="450">
                  <c:v>131</c:v>
                </c:pt>
                <c:pt idx="451">
                  <c:v>163</c:v>
                </c:pt>
                <c:pt idx="452">
                  <c:v>134</c:v>
                </c:pt>
                <c:pt idx="453">
                  <c:v>143</c:v>
                </c:pt>
                <c:pt idx="454">
                  <c:v>140</c:v>
                </c:pt>
                <c:pt idx="455">
                  <c:v>127</c:v>
                </c:pt>
                <c:pt idx="456">
                  <c:v>125</c:v>
                </c:pt>
                <c:pt idx="457">
                  <c:v>118</c:v>
                </c:pt>
                <c:pt idx="458">
                  <c:v>110</c:v>
                </c:pt>
                <c:pt idx="459">
                  <c:v>144</c:v>
                </c:pt>
                <c:pt idx="460">
                  <c:v>126</c:v>
                </c:pt>
                <c:pt idx="461">
                  <c:v>135</c:v>
                </c:pt>
                <c:pt idx="462">
                  <c:v>148</c:v>
                </c:pt>
                <c:pt idx="463">
                  <c:v>119</c:v>
                </c:pt>
                <c:pt idx="464">
                  <c:v>141</c:v>
                </c:pt>
                <c:pt idx="465">
                  <c:v>134</c:v>
                </c:pt>
                <c:pt idx="466">
                  <c:v>118</c:v>
                </c:pt>
                <c:pt idx="467">
                  <c:v>117</c:v>
                </c:pt>
                <c:pt idx="468">
                  <c:v>139</c:v>
                </c:pt>
                <c:pt idx="469">
                  <c:v>118</c:v>
                </c:pt>
                <c:pt idx="470">
                  <c:v>110</c:v>
                </c:pt>
                <c:pt idx="471">
                  <c:v>130</c:v>
                </c:pt>
                <c:pt idx="472">
                  <c:v>147</c:v>
                </c:pt>
                <c:pt idx="473">
                  <c:v>132</c:v>
                </c:pt>
                <c:pt idx="474">
                  <c:v>149</c:v>
                </c:pt>
                <c:pt idx="475">
                  <c:v>131</c:v>
                </c:pt>
                <c:pt idx="476">
                  <c:v>155</c:v>
                </c:pt>
                <c:pt idx="477">
                  <c:v>134</c:v>
                </c:pt>
                <c:pt idx="478">
                  <c:v>133</c:v>
                </c:pt>
                <c:pt idx="479">
                  <c:v>130</c:v>
                </c:pt>
                <c:pt idx="480">
                  <c:v>129</c:v>
                </c:pt>
                <c:pt idx="481">
                  <c:v>120</c:v>
                </c:pt>
                <c:pt idx="482">
                  <c:v>110</c:v>
                </c:pt>
                <c:pt idx="483">
                  <c:v>126</c:v>
                </c:pt>
                <c:pt idx="484">
                  <c:v>128</c:v>
                </c:pt>
                <c:pt idx="485">
                  <c:v>113</c:v>
                </c:pt>
                <c:pt idx="486">
                  <c:v>180</c:v>
                </c:pt>
                <c:pt idx="487">
                  <c:v>148</c:v>
                </c:pt>
                <c:pt idx="488">
                  <c:v>150</c:v>
                </c:pt>
                <c:pt idx="489">
                  <c:v>146</c:v>
                </c:pt>
                <c:pt idx="490">
                  <c:v>111</c:v>
                </c:pt>
                <c:pt idx="491">
                  <c:v>135</c:v>
                </c:pt>
                <c:pt idx="492">
                  <c:v>142</c:v>
                </c:pt>
                <c:pt idx="493">
                  <c:v>175</c:v>
                </c:pt>
                <c:pt idx="494">
                  <c:v>131</c:v>
                </c:pt>
                <c:pt idx="495">
                  <c:v>188</c:v>
                </c:pt>
                <c:pt idx="496">
                  <c:v>152</c:v>
                </c:pt>
                <c:pt idx="497">
                  <c:v>156</c:v>
                </c:pt>
                <c:pt idx="498">
                  <c:v>153</c:v>
                </c:pt>
                <c:pt idx="499">
                  <c:v>118</c:v>
                </c:pt>
                <c:pt idx="500">
                  <c:v>143</c:v>
                </c:pt>
                <c:pt idx="501">
                  <c:v>131</c:v>
                </c:pt>
                <c:pt idx="502">
                  <c:v>120</c:v>
                </c:pt>
                <c:pt idx="503">
                  <c:v>166</c:v>
                </c:pt>
                <c:pt idx="504">
                  <c:v>148</c:v>
                </c:pt>
                <c:pt idx="505">
                  <c:v>167</c:v>
                </c:pt>
                <c:pt idx="506">
                  <c:v>143</c:v>
                </c:pt>
                <c:pt idx="507">
                  <c:v>133</c:v>
                </c:pt>
                <c:pt idx="508">
                  <c:v>137</c:v>
                </c:pt>
                <c:pt idx="509">
                  <c:v>117</c:v>
                </c:pt>
                <c:pt idx="510">
                  <c:v>137</c:v>
                </c:pt>
                <c:pt idx="511">
                  <c:v>131</c:v>
                </c:pt>
                <c:pt idx="512">
                  <c:v>142</c:v>
                </c:pt>
                <c:pt idx="513">
                  <c:v>121</c:v>
                </c:pt>
                <c:pt idx="514">
                  <c:v>120</c:v>
                </c:pt>
                <c:pt idx="515">
                  <c:v>121</c:v>
                </c:pt>
                <c:pt idx="516">
                  <c:v>119</c:v>
                </c:pt>
                <c:pt idx="517">
                  <c:v>116</c:v>
                </c:pt>
                <c:pt idx="518">
                  <c:v>134</c:v>
                </c:pt>
                <c:pt idx="519">
                  <c:v>120</c:v>
                </c:pt>
                <c:pt idx="520">
                  <c:v>137</c:v>
                </c:pt>
                <c:pt idx="521">
                  <c:v>129</c:v>
                </c:pt>
                <c:pt idx="522">
                  <c:v>120</c:v>
                </c:pt>
                <c:pt idx="523">
                  <c:v>151</c:v>
                </c:pt>
                <c:pt idx="524">
                  <c:v>128</c:v>
                </c:pt>
                <c:pt idx="525">
                  <c:v>121</c:v>
                </c:pt>
                <c:pt idx="526">
                  <c:v>132</c:v>
                </c:pt>
                <c:pt idx="527">
                  <c:v>115</c:v>
                </c:pt>
                <c:pt idx="528">
                  <c:v>144</c:v>
                </c:pt>
                <c:pt idx="529">
                  <c:v>140</c:v>
                </c:pt>
                <c:pt idx="530">
                  <c:v>120</c:v>
                </c:pt>
                <c:pt idx="531">
                  <c:v>133</c:v>
                </c:pt>
                <c:pt idx="532">
                  <c:v>136</c:v>
                </c:pt>
                <c:pt idx="533">
                  <c:v>131</c:v>
                </c:pt>
                <c:pt idx="534">
                  <c:v>135</c:v>
                </c:pt>
                <c:pt idx="535">
                  <c:v>125</c:v>
                </c:pt>
                <c:pt idx="536">
                  <c:v>165</c:v>
                </c:pt>
                <c:pt idx="537">
                  <c:v>132</c:v>
                </c:pt>
                <c:pt idx="538">
                  <c:v>143</c:v>
                </c:pt>
                <c:pt idx="539">
                  <c:v>141</c:v>
                </c:pt>
                <c:pt idx="540">
                  <c:v>130</c:v>
                </c:pt>
                <c:pt idx="541">
                  <c:v>124</c:v>
                </c:pt>
                <c:pt idx="542">
                  <c:v>141</c:v>
                </c:pt>
                <c:pt idx="543">
                  <c:v>124</c:v>
                </c:pt>
                <c:pt idx="544">
                  <c:v>149</c:v>
                </c:pt>
                <c:pt idx="545">
                  <c:v>135</c:v>
                </c:pt>
                <c:pt idx="546">
                  <c:v>129</c:v>
                </c:pt>
                <c:pt idx="547">
                  <c:v>139</c:v>
                </c:pt>
                <c:pt idx="548">
                  <c:v>120</c:v>
                </c:pt>
                <c:pt idx="549">
                  <c:v>151</c:v>
                </c:pt>
                <c:pt idx="550">
                  <c:v>127</c:v>
                </c:pt>
                <c:pt idx="551">
                  <c:v>122</c:v>
                </c:pt>
                <c:pt idx="552">
                  <c:v>144</c:v>
                </c:pt>
                <c:pt idx="553">
                  <c:v>123</c:v>
                </c:pt>
                <c:pt idx="554">
                  <c:v>128</c:v>
                </c:pt>
                <c:pt idx="555">
                  <c:v>139</c:v>
                </c:pt>
                <c:pt idx="556">
                  <c:v>129</c:v>
                </c:pt>
                <c:pt idx="557">
                  <c:v>142</c:v>
                </c:pt>
                <c:pt idx="558">
                  <c:v>122</c:v>
                </c:pt>
                <c:pt idx="559">
                  <c:v>124</c:v>
                </c:pt>
                <c:pt idx="560">
                  <c:v>159</c:v>
                </c:pt>
                <c:pt idx="561">
                  <c:v>137</c:v>
                </c:pt>
                <c:pt idx="562">
                  <c:v>134</c:v>
                </c:pt>
                <c:pt idx="563">
                  <c:v>125</c:v>
                </c:pt>
                <c:pt idx="564">
                  <c:v>123</c:v>
                </c:pt>
                <c:pt idx="565">
                  <c:v>149</c:v>
                </c:pt>
                <c:pt idx="566">
                  <c:v>134</c:v>
                </c:pt>
                <c:pt idx="567">
                  <c:v>156</c:v>
                </c:pt>
                <c:pt idx="568">
                  <c:v>153</c:v>
                </c:pt>
                <c:pt idx="569">
                  <c:v>196</c:v>
                </c:pt>
                <c:pt idx="570">
                  <c:v>145</c:v>
                </c:pt>
                <c:pt idx="571">
                  <c:v>181</c:v>
                </c:pt>
                <c:pt idx="572">
                  <c:v>138</c:v>
                </c:pt>
                <c:pt idx="573">
                  <c:v>127</c:v>
                </c:pt>
                <c:pt idx="574">
                  <c:v>166</c:v>
                </c:pt>
                <c:pt idx="575">
                  <c:v>140</c:v>
                </c:pt>
                <c:pt idx="576">
                  <c:v>145</c:v>
                </c:pt>
                <c:pt idx="577">
                  <c:v>132</c:v>
                </c:pt>
                <c:pt idx="578">
                  <c:v>166</c:v>
                </c:pt>
                <c:pt idx="579">
                  <c:v>137</c:v>
                </c:pt>
                <c:pt idx="580">
                  <c:v>140</c:v>
                </c:pt>
                <c:pt idx="581">
                  <c:v>128</c:v>
                </c:pt>
                <c:pt idx="582">
                  <c:v>135</c:v>
                </c:pt>
                <c:pt idx="583">
                  <c:v>101</c:v>
                </c:pt>
                <c:pt idx="584">
                  <c:v>143</c:v>
                </c:pt>
                <c:pt idx="585">
                  <c:v>132</c:v>
                </c:pt>
                <c:pt idx="586">
                  <c:v>112</c:v>
                </c:pt>
                <c:pt idx="587">
                  <c:v>112</c:v>
                </c:pt>
                <c:pt idx="588">
                  <c:v>132</c:v>
                </c:pt>
                <c:pt idx="589">
                  <c:v>156</c:v>
                </c:pt>
                <c:pt idx="590">
                  <c:v>120</c:v>
                </c:pt>
                <c:pt idx="591">
                  <c:v>158</c:v>
                </c:pt>
                <c:pt idx="592">
                  <c:v>134</c:v>
                </c:pt>
                <c:pt idx="593">
                  <c:v>112</c:v>
                </c:pt>
                <c:pt idx="594">
                  <c:v>153</c:v>
                </c:pt>
                <c:pt idx="595">
                  <c:v>132</c:v>
                </c:pt>
                <c:pt idx="596">
                  <c:v>142</c:v>
                </c:pt>
                <c:pt idx="597">
                  <c:v>139</c:v>
                </c:pt>
                <c:pt idx="598">
                  <c:v>123</c:v>
                </c:pt>
                <c:pt idx="599">
                  <c:v>130</c:v>
                </c:pt>
                <c:pt idx="600">
                  <c:v>139</c:v>
                </c:pt>
                <c:pt idx="601">
                  <c:v>127</c:v>
                </c:pt>
                <c:pt idx="602">
                  <c:v>153</c:v>
                </c:pt>
                <c:pt idx="603">
                  <c:v>128</c:v>
                </c:pt>
                <c:pt idx="604">
                  <c:v>156</c:v>
                </c:pt>
                <c:pt idx="605">
                  <c:v>140</c:v>
                </c:pt>
                <c:pt idx="606">
                  <c:v>150</c:v>
                </c:pt>
                <c:pt idx="607">
                  <c:v>164</c:v>
                </c:pt>
                <c:pt idx="608">
                  <c:v>135</c:v>
                </c:pt>
                <c:pt idx="609">
                  <c:v>135</c:v>
                </c:pt>
                <c:pt idx="610">
                  <c:v>131</c:v>
                </c:pt>
                <c:pt idx="611">
                  <c:v>131</c:v>
                </c:pt>
                <c:pt idx="612">
                  <c:v>164</c:v>
                </c:pt>
                <c:pt idx="613">
                  <c:v>135</c:v>
                </c:pt>
                <c:pt idx="614">
                  <c:v>138</c:v>
                </c:pt>
                <c:pt idx="615">
                  <c:v>142</c:v>
                </c:pt>
                <c:pt idx="616">
                  <c:v>120</c:v>
                </c:pt>
                <c:pt idx="617">
                  <c:v>149</c:v>
                </c:pt>
                <c:pt idx="618">
                  <c:v>129</c:v>
                </c:pt>
                <c:pt idx="619">
                  <c:v>123</c:v>
                </c:pt>
                <c:pt idx="620">
                  <c:v>137</c:v>
                </c:pt>
                <c:pt idx="621">
                  <c:v>131</c:v>
                </c:pt>
                <c:pt idx="622">
                  <c:v>145</c:v>
                </c:pt>
                <c:pt idx="623">
                  <c:v>169</c:v>
                </c:pt>
                <c:pt idx="624">
                  <c:v>144</c:v>
                </c:pt>
                <c:pt idx="625">
                  <c:v>142</c:v>
                </c:pt>
                <c:pt idx="626">
                  <c:v>130</c:v>
                </c:pt>
                <c:pt idx="627">
                  <c:v>123</c:v>
                </c:pt>
                <c:pt idx="628">
                  <c:v>135</c:v>
                </c:pt>
                <c:pt idx="629">
                  <c:v>117</c:v>
                </c:pt>
                <c:pt idx="630">
                  <c:v>139</c:v>
                </c:pt>
                <c:pt idx="631">
                  <c:v>150</c:v>
                </c:pt>
                <c:pt idx="632">
                  <c:v>135</c:v>
                </c:pt>
                <c:pt idx="633">
                  <c:v>136</c:v>
                </c:pt>
                <c:pt idx="634">
                  <c:v>125</c:v>
                </c:pt>
                <c:pt idx="635">
                  <c:v>135</c:v>
                </c:pt>
                <c:pt idx="636">
                  <c:v>129</c:v>
                </c:pt>
                <c:pt idx="637">
                  <c:v>118</c:v>
                </c:pt>
                <c:pt idx="638">
                  <c:v>147</c:v>
                </c:pt>
                <c:pt idx="639">
                  <c:v>125</c:v>
                </c:pt>
                <c:pt idx="640">
                  <c:v>153</c:v>
                </c:pt>
                <c:pt idx="641">
                  <c:v>142</c:v>
                </c:pt>
                <c:pt idx="642">
                  <c:v>138</c:v>
                </c:pt>
                <c:pt idx="643">
                  <c:v>158</c:v>
                </c:pt>
                <c:pt idx="644">
                  <c:v>139</c:v>
                </c:pt>
                <c:pt idx="645">
                  <c:v>113</c:v>
                </c:pt>
                <c:pt idx="646">
                  <c:v>134</c:v>
                </c:pt>
                <c:pt idx="647">
                  <c:v>111</c:v>
                </c:pt>
                <c:pt idx="648">
                  <c:v>137</c:v>
                </c:pt>
                <c:pt idx="649">
                  <c:v>114</c:v>
                </c:pt>
                <c:pt idx="650">
                  <c:v>135</c:v>
                </c:pt>
                <c:pt idx="651">
                  <c:v>150</c:v>
                </c:pt>
                <c:pt idx="652">
                  <c:v>130</c:v>
                </c:pt>
                <c:pt idx="653">
                  <c:v>132</c:v>
                </c:pt>
                <c:pt idx="654">
                  <c:v>112</c:v>
                </c:pt>
                <c:pt idx="655">
                  <c:v>113</c:v>
                </c:pt>
                <c:pt idx="656">
                  <c:v>127</c:v>
                </c:pt>
                <c:pt idx="657">
                  <c:v>119</c:v>
                </c:pt>
                <c:pt idx="658">
                  <c:v>131</c:v>
                </c:pt>
                <c:pt idx="659">
                  <c:v>145</c:v>
                </c:pt>
                <c:pt idx="660">
                  <c:v>133</c:v>
                </c:pt>
                <c:pt idx="661">
                  <c:v>170</c:v>
                </c:pt>
                <c:pt idx="662">
                  <c:v>145</c:v>
                </c:pt>
                <c:pt idx="663">
                  <c:v>117</c:v>
                </c:pt>
                <c:pt idx="664">
                  <c:v>149</c:v>
                </c:pt>
                <c:pt idx="665">
                  <c:v>144</c:v>
                </c:pt>
                <c:pt idx="666">
                  <c:v>121</c:v>
                </c:pt>
                <c:pt idx="667">
                  <c:v>141</c:v>
                </c:pt>
                <c:pt idx="668">
                  <c:v>128</c:v>
                </c:pt>
                <c:pt idx="669">
                  <c:v>158</c:v>
                </c:pt>
                <c:pt idx="670">
                  <c:v>151</c:v>
                </c:pt>
                <c:pt idx="671">
                  <c:v>125</c:v>
                </c:pt>
                <c:pt idx="672">
                  <c:v>176</c:v>
                </c:pt>
                <c:pt idx="673">
                  <c:v>137</c:v>
                </c:pt>
                <c:pt idx="674">
                  <c:v>159</c:v>
                </c:pt>
                <c:pt idx="675">
                  <c:v>154</c:v>
                </c:pt>
                <c:pt idx="676">
                  <c:v>162</c:v>
                </c:pt>
                <c:pt idx="677">
                  <c:v>158</c:v>
                </c:pt>
                <c:pt idx="678">
                  <c:v>174</c:v>
                </c:pt>
                <c:pt idx="679">
                  <c:v>140</c:v>
                </c:pt>
                <c:pt idx="680">
                  <c:v>175</c:v>
                </c:pt>
                <c:pt idx="681">
                  <c:v>184</c:v>
                </c:pt>
                <c:pt idx="682">
                  <c:v>148</c:v>
                </c:pt>
                <c:pt idx="683">
                  <c:v>201</c:v>
                </c:pt>
                <c:pt idx="684">
                  <c:v>155</c:v>
                </c:pt>
                <c:pt idx="685">
                  <c:v>137</c:v>
                </c:pt>
                <c:pt idx="686">
                  <c:v>128</c:v>
                </c:pt>
                <c:pt idx="687">
                  <c:v>107</c:v>
                </c:pt>
                <c:pt idx="688">
                  <c:v>143</c:v>
                </c:pt>
                <c:pt idx="689">
                  <c:v>126</c:v>
                </c:pt>
                <c:pt idx="690">
                  <c:v>130</c:v>
                </c:pt>
                <c:pt idx="691">
                  <c:v>140</c:v>
                </c:pt>
                <c:pt idx="692">
                  <c:v>138</c:v>
                </c:pt>
                <c:pt idx="693">
                  <c:v>130</c:v>
                </c:pt>
                <c:pt idx="694">
                  <c:v>160</c:v>
                </c:pt>
                <c:pt idx="695">
                  <c:v>135</c:v>
                </c:pt>
                <c:pt idx="696">
                  <c:v>120</c:v>
                </c:pt>
                <c:pt idx="697">
                  <c:v>125</c:v>
                </c:pt>
                <c:pt idx="698">
                  <c:v>152</c:v>
                </c:pt>
                <c:pt idx="699">
                  <c:v>127</c:v>
                </c:pt>
                <c:pt idx="700">
                  <c:v>136</c:v>
                </c:pt>
                <c:pt idx="701">
                  <c:v>120</c:v>
                </c:pt>
                <c:pt idx="702">
                  <c:v>188</c:v>
                </c:pt>
                <c:pt idx="703">
                  <c:v>147</c:v>
                </c:pt>
                <c:pt idx="704">
                  <c:v>146</c:v>
                </c:pt>
                <c:pt idx="705">
                  <c:v>141</c:v>
                </c:pt>
                <c:pt idx="706">
                  <c:v>108</c:v>
                </c:pt>
                <c:pt idx="707">
                  <c:v>172</c:v>
                </c:pt>
                <c:pt idx="708">
                  <c:v>148</c:v>
                </c:pt>
                <c:pt idx="709">
                  <c:v>125</c:v>
                </c:pt>
                <c:pt idx="710">
                  <c:v>123</c:v>
                </c:pt>
                <c:pt idx="711">
                  <c:v>143</c:v>
                </c:pt>
                <c:pt idx="712">
                  <c:v>129</c:v>
                </c:pt>
                <c:pt idx="713">
                  <c:v>154</c:v>
                </c:pt>
                <c:pt idx="714">
                  <c:v>125</c:v>
                </c:pt>
                <c:pt idx="715">
                  <c:v>128</c:v>
                </c:pt>
                <c:pt idx="716">
                  <c:v>174</c:v>
                </c:pt>
                <c:pt idx="717">
                  <c:v>147</c:v>
                </c:pt>
                <c:pt idx="718">
                  <c:v>151</c:v>
                </c:pt>
                <c:pt idx="719">
                  <c:v>140</c:v>
                </c:pt>
                <c:pt idx="720">
                  <c:v>125</c:v>
                </c:pt>
                <c:pt idx="721">
                  <c:v>132</c:v>
                </c:pt>
                <c:pt idx="722">
                  <c:v>123</c:v>
                </c:pt>
                <c:pt idx="723">
                  <c:v>152</c:v>
                </c:pt>
                <c:pt idx="724">
                  <c:v>170</c:v>
                </c:pt>
                <c:pt idx="725">
                  <c:v>151</c:v>
                </c:pt>
                <c:pt idx="726">
                  <c:v>156</c:v>
                </c:pt>
                <c:pt idx="727">
                  <c:v>132</c:v>
                </c:pt>
                <c:pt idx="728">
                  <c:v>170</c:v>
                </c:pt>
                <c:pt idx="729">
                  <c:v>167</c:v>
                </c:pt>
                <c:pt idx="730">
                  <c:v>137</c:v>
                </c:pt>
                <c:pt idx="731">
                  <c:v>159</c:v>
                </c:pt>
                <c:pt idx="732">
                  <c:v>137</c:v>
                </c:pt>
                <c:pt idx="733">
                  <c:v>137</c:v>
                </c:pt>
                <c:pt idx="734">
                  <c:v>153</c:v>
                </c:pt>
                <c:pt idx="735">
                  <c:v>143</c:v>
                </c:pt>
                <c:pt idx="736">
                  <c:v>167</c:v>
                </c:pt>
                <c:pt idx="737">
                  <c:v>148</c:v>
                </c:pt>
                <c:pt idx="738">
                  <c:v>152</c:v>
                </c:pt>
                <c:pt idx="739">
                  <c:v>137</c:v>
                </c:pt>
                <c:pt idx="740">
                  <c:v>128</c:v>
                </c:pt>
                <c:pt idx="741">
                  <c:v>115</c:v>
                </c:pt>
                <c:pt idx="742">
                  <c:v>106</c:v>
                </c:pt>
                <c:pt idx="743">
                  <c:v>156</c:v>
                </c:pt>
                <c:pt idx="744">
                  <c:v>130</c:v>
                </c:pt>
                <c:pt idx="745">
                  <c:v>155</c:v>
                </c:pt>
                <c:pt idx="746">
                  <c:v>140</c:v>
                </c:pt>
                <c:pt idx="747">
                  <c:v>163</c:v>
                </c:pt>
                <c:pt idx="748">
                  <c:v>142</c:v>
                </c:pt>
                <c:pt idx="749">
                  <c:v>125</c:v>
                </c:pt>
                <c:pt idx="750">
                  <c:v>153</c:v>
                </c:pt>
                <c:pt idx="751">
                  <c:v>132</c:v>
                </c:pt>
                <c:pt idx="752">
                  <c:v>135</c:v>
                </c:pt>
                <c:pt idx="753">
                  <c:v>139</c:v>
                </c:pt>
                <c:pt idx="754">
                  <c:v>120</c:v>
                </c:pt>
                <c:pt idx="755">
                  <c:v>145</c:v>
                </c:pt>
                <c:pt idx="756">
                  <c:v>126</c:v>
                </c:pt>
                <c:pt idx="757">
                  <c:v>150</c:v>
                </c:pt>
                <c:pt idx="758">
                  <c:v>139</c:v>
                </c:pt>
                <c:pt idx="759">
                  <c:v>153</c:v>
                </c:pt>
                <c:pt idx="760">
                  <c:v>133</c:v>
                </c:pt>
                <c:pt idx="761">
                  <c:v>123</c:v>
                </c:pt>
                <c:pt idx="762">
                  <c:v>140</c:v>
                </c:pt>
                <c:pt idx="763">
                  <c:v>120</c:v>
                </c:pt>
                <c:pt idx="764">
                  <c:v>150</c:v>
                </c:pt>
                <c:pt idx="765">
                  <c:v>129</c:v>
                </c:pt>
                <c:pt idx="766">
                  <c:v>114</c:v>
                </c:pt>
                <c:pt idx="767">
                  <c:v>99</c:v>
                </c:pt>
                <c:pt idx="768">
                  <c:v>170</c:v>
                </c:pt>
                <c:pt idx="769">
                  <c:v>135</c:v>
                </c:pt>
                <c:pt idx="770">
                  <c:v>154</c:v>
                </c:pt>
                <c:pt idx="771">
                  <c:v>147</c:v>
                </c:pt>
                <c:pt idx="772">
                  <c:v>123</c:v>
                </c:pt>
                <c:pt idx="773">
                  <c:v>130</c:v>
                </c:pt>
                <c:pt idx="774">
                  <c:v>131</c:v>
                </c:pt>
                <c:pt idx="775">
                  <c:v>123</c:v>
                </c:pt>
                <c:pt idx="776">
                  <c:v>128</c:v>
                </c:pt>
                <c:pt idx="777">
                  <c:v>119</c:v>
                </c:pt>
                <c:pt idx="778">
                  <c:v>133</c:v>
                </c:pt>
                <c:pt idx="779">
                  <c:v>116</c:v>
                </c:pt>
                <c:pt idx="780">
                  <c:v>126</c:v>
                </c:pt>
                <c:pt idx="781">
                  <c:v>123</c:v>
                </c:pt>
                <c:pt idx="782">
                  <c:v>108</c:v>
                </c:pt>
                <c:pt idx="783">
                  <c:v>113</c:v>
                </c:pt>
                <c:pt idx="784">
                  <c:v>106</c:v>
                </c:pt>
                <c:pt idx="785">
                  <c:v>136</c:v>
                </c:pt>
                <c:pt idx="786">
                  <c:v>131</c:v>
                </c:pt>
                <c:pt idx="787">
                  <c:v>158</c:v>
                </c:pt>
                <c:pt idx="788">
                  <c:v>146</c:v>
                </c:pt>
                <c:pt idx="789">
                  <c:v>132</c:v>
                </c:pt>
                <c:pt idx="790">
                  <c:v>163</c:v>
                </c:pt>
                <c:pt idx="791">
                  <c:v>141</c:v>
                </c:pt>
                <c:pt idx="792">
                  <c:v>133</c:v>
                </c:pt>
                <c:pt idx="793">
                  <c:v>124</c:v>
                </c:pt>
                <c:pt idx="794">
                  <c:v>134</c:v>
                </c:pt>
                <c:pt idx="795">
                  <c:v>130</c:v>
                </c:pt>
                <c:pt idx="796">
                  <c:v>120</c:v>
                </c:pt>
                <c:pt idx="797">
                  <c:v>118</c:v>
                </c:pt>
                <c:pt idx="798">
                  <c:v>134</c:v>
                </c:pt>
                <c:pt idx="799">
                  <c:v>118</c:v>
                </c:pt>
                <c:pt idx="800">
                  <c:v>157</c:v>
                </c:pt>
                <c:pt idx="801">
                  <c:v>128</c:v>
                </c:pt>
                <c:pt idx="802">
                  <c:v>145</c:v>
                </c:pt>
                <c:pt idx="803">
                  <c:v>125</c:v>
                </c:pt>
                <c:pt idx="804">
                  <c:v>117</c:v>
                </c:pt>
                <c:pt idx="805">
                  <c:v>130</c:v>
                </c:pt>
                <c:pt idx="806">
                  <c:v>125</c:v>
                </c:pt>
                <c:pt idx="807">
                  <c:v>121</c:v>
                </c:pt>
                <c:pt idx="808">
                  <c:v>134</c:v>
                </c:pt>
                <c:pt idx="809">
                  <c:v>147</c:v>
                </c:pt>
                <c:pt idx="810">
                  <c:v>144</c:v>
                </c:pt>
                <c:pt idx="811">
                  <c:v>135</c:v>
                </c:pt>
                <c:pt idx="812">
                  <c:v>130</c:v>
                </c:pt>
                <c:pt idx="813">
                  <c:v>122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1F6-4552-9F90-13838C537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6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344444444444443"/>
          <c:y val="0.14872630504520268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BBR: </a:t>
            </a:r>
            <a:r>
              <a:rPr lang="zh-CN" altLang="en-US" sz="1200"/>
              <a:t>带宽无限制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gcc_181203_unlimited_1Mqueue!$A$1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gcc_181203_unlimited_1Mqueue!$A$2:$A$802</c:f>
              <c:numCache>
                <c:formatCode>General</c:formatCode>
                <c:ptCount val="801"/>
                <c:pt idx="0">
                  <c:v>139</c:v>
                </c:pt>
                <c:pt idx="1">
                  <c:v>161</c:v>
                </c:pt>
                <c:pt idx="2">
                  <c:v>167</c:v>
                </c:pt>
                <c:pt idx="3">
                  <c:v>194</c:v>
                </c:pt>
                <c:pt idx="4">
                  <c:v>206</c:v>
                </c:pt>
                <c:pt idx="5">
                  <c:v>210</c:v>
                </c:pt>
                <c:pt idx="6">
                  <c:v>210</c:v>
                </c:pt>
                <c:pt idx="7">
                  <c:v>244</c:v>
                </c:pt>
                <c:pt idx="8">
                  <c:v>254</c:v>
                </c:pt>
                <c:pt idx="9">
                  <c:v>303</c:v>
                </c:pt>
                <c:pt idx="10">
                  <c:v>319</c:v>
                </c:pt>
                <c:pt idx="11">
                  <c:v>350</c:v>
                </c:pt>
                <c:pt idx="12">
                  <c:v>376</c:v>
                </c:pt>
                <c:pt idx="13">
                  <c:v>361</c:v>
                </c:pt>
                <c:pt idx="14">
                  <c:v>385</c:v>
                </c:pt>
                <c:pt idx="15">
                  <c:v>391</c:v>
                </c:pt>
                <c:pt idx="16">
                  <c:v>370</c:v>
                </c:pt>
                <c:pt idx="17">
                  <c:v>387</c:v>
                </c:pt>
                <c:pt idx="18">
                  <c:v>360</c:v>
                </c:pt>
                <c:pt idx="19">
                  <c:v>381</c:v>
                </c:pt>
                <c:pt idx="20">
                  <c:v>380</c:v>
                </c:pt>
                <c:pt idx="21">
                  <c:v>378</c:v>
                </c:pt>
                <c:pt idx="22">
                  <c:v>400</c:v>
                </c:pt>
                <c:pt idx="23">
                  <c:v>365</c:v>
                </c:pt>
                <c:pt idx="24">
                  <c:v>394</c:v>
                </c:pt>
                <c:pt idx="25">
                  <c:v>368</c:v>
                </c:pt>
                <c:pt idx="26">
                  <c:v>372</c:v>
                </c:pt>
                <c:pt idx="27">
                  <c:v>389</c:v>
                </c:pt>
                <c:pt idx="28">
                  <c:v>384</c:v>
                </c:pt>
                <c:pt idx="29">
                  <c:v>379</c:v>
                </c:pt>
                <c:pt idx="30">
                  <c:v>379</c:v>
                </c:pt>
                <c:pt idx="31">
                  <c:v>386</c:v>
                </c:pt>
                <c:pt idx="32">
                  <c:v>368</c:v>
                </c:pt>
                <c:pt idx="33">
                  <c:v>382</c:v>
                </c:pt>
                <c:pt idx="34">
                  <c:v>388</c:v>
                </c:pt>
                <c:pt idx="35">
                  <c:v>364</c:v>
                </c:pt>
                <c:pt idx="36">
                  <c:v>385</c:v>
                </c:pt>
                <c:pt idx="37">
                  <c:v>388</c:v>
                </c:pt>
                <c:pt idx="38">
                  <c:v>372</c:v>
                </c:pt>
                <c:pt idx="39">
                  <c:v>363</c:v>
                </c:pt>
                <c:pt idx="40">
                  <c:v>399</c:v>
                </c:pt>
                <c:pt idx="41">
                  <c:v>366</c:v>
                </c:pt>
                <c:pt idx="42">
                  <c:v>396</c:v>
                </c:pt>
                <c:pt idx="43">
                  <c:v>362</c:v>
                </c:pt>
                <c:pt idx="44">
                  <c:v>383</c:v>
                </c:pt>
                <c:pt idx="45">
                  <c:v>385</c:v>
                </c:pt>
                <c:pt idx="46">
                  <c:v>371</c:v>
                </c:pt>
                <c:pt idx="47">
                  <c:v>383</c:v>
                </c:pt>
                <c:pt idx="48">
                  <c:v>386</c:v>
                </c:pt>
                <c:pt idx="49">
                  <c:v>367</c:v>
                </c:pt>
                <c:pt idx="50">
                  <c:v>386</c:v>
                </c:pt>
                <c:pt idx="51">
                  <c:v>389</c:v>
                </c:pt>
                <c:pt idx="52">
                  <c:v>378</c:v>
                </c:pt>
                <c:pt idx="53">
                  <c:v>372</c:v>
                </c:pt>
                <c:pt idx="54">
                  <c:v>391</c:v>
                </c:pt>
                <c:pt idx="55">
                  <c:v>364</c:v>
                </c:pt>
                <c:pt idx="56">
                  <c:v>390</c:v>
                </c:pt>
                <c:pt idx="57">
                  <c:v>384</c:v>
                </c:pt>
                <c:pt idx="58">
                  <c:v>369</c:v>
                </c:pt>
                <c:pt idx="59">
                  <c:v>392</c:v>
                </c:pt>
                <c:pt idx="60">
                  <c:v>372</c:v>
                </c:pt>
                <c:pt idx="61">
                  <c:v>387</c:v>
                </c:pt>
                <c:pt idx="62">
                  <c:v>371</c:v>
                </c:pt>
                <c:pt idx="63">
                  <c:v>373</c:v>
                </c:pt>
                <c:pt idx="64">
                  <c:v>378</c:v>
                </c:pt>
                <c:pt idx="65">
                  <c:v>382</c:v>
                </c:pt>
                <c:pt idx="66">
                  <c:v>379</c:v>
                </c:pt>
                <c:pt idx="67">
                  <c:v>376</c:v>
                </c:pt>
                <c:pt idx="68">
                  <c:v>381</c:v>
                </c:pt>
                <c:pt idx="69">
                  <c:v>393</c:v>
                </c:pt>
                <c:pt idx="70">
                  <c:v>381</c:v>
                </c:pt>
                <c:pt idx="71">
                  <c:v>368</c:v>
                </c:pt>
                <c:pt idx="72">
                  <c:v>386</c:v>
                </c:pt>
                <c:pt idx="73">
                  <c:v>387</c:v>
                </c:pt>
                <c:pt idx="74">
                  <c:v>367</c:v>
                </c:pt>
                <c:pt idx="75">
                  <c:v>391</c:v>
                </c:pt>
                <c:pt idx="76">
                  <c:v>372</c:v>
                </c:pt>
                <c:pt idx="77">
                  <c:v>380</c:v>
                </c:pt>
                <c:pt idx="78">
                  <c:v>371</c:v>
                </c:pt>
                <c:pt idx="79">
                  <c:v>380</c:v>
                </c:pt>
                <c:pt idx="80">
                  <c:v>379</c:v>
                </c:pt>
                <c:pt idx="81">
                  <c:v>372</c:v>
                </c:pt>
                <c:pt idx="82">
                  <c:v>382</c:v>
                </c:pt>
                <c:pt idx="83">
                  <c:v>389</c:v>
                </c:pt>
                <c:pt idx="84">
                  <c:v>388</c:v>
                </c:pt>
                <c:pt idx="85">
                  <c:v>371</c:v>
                </c:pt>
                <c:pt idx="86">
                  <c:v>388</c:v>
                </c:pt>
                <c:pt idx="87">
                  <c:v>368</c:v>
                </c:pt>
                <c:pt idx="88">
                  <c:v>366</c:v>
                </c:pt>
                <c:pt idx="89">
                  <c:v>387</c:v>
                </c:pt>
                <c:pt idx="90">
                  <c:v>377</c:v>
                </c:pt>
                <c:pt idx="91">
                  <c:v>394</c:v>
                </c:pt>
                <c:pt idx="92">
                  <c:v>375</c:v>
                </c:pt>
                <c:pt idx="93">
                  <c:v>370</c:v>
                </c:pt>
                <c:pt idx="94">
                  <c:v>397</c:v>
                </c:pt>
                <c:pt idx="95">
                  <c:v>373</c:v>
                </c:pt>
                <c:pt idx="96">
                  <c:v>373</c:v>
                </c:pt>
                <c:pt idx="97">
                  <c:v>387</c:v>
                </c:pt>
                <c:pt idx="98">
                  <c:v>380</c:v>
                </c:pt>
                <c:pt idx="99">
                  <c:v>384</c:v>
                </c:pt>
                <c:pt idx="100">
                  <c:v>361</c:v>
                </c:pt>
                <c:pt idx="101">
                  <c:v>387</c:v>
                </c:pt>
                <c:pt idx="102">
                  <c:v>375</c:v>
                </c:pt>
                <c:pt idx="103">
                  <c:v>382</c:v>
                </c:pt>
                <c:pt idx="104">
                  <c:v>382</c:v>
                </c:pt>
                <c:pt idx="105">
                  <c:v>387</c:v>
                </c:pt>
                <c:pt idx="106">
                  <c:v>379</c:v>
                </c:pt>
                <c:pt idx="107">
                  <c:v>366</c:v>
                </c:pt>
                <c:pt idx="108">
                  <c:v>388</c:v>
                </c:pt>
                <c:pt idx="109">
                  <c:v>366</c:v>
                </c:pt>
                <c:pt idx="110">
                  <c:v>388</c:v>
                </c:pt>
                <c:pt idx="111">
                  <c:v>392</c:v>
                </c:pt>
                <c:pt idx="112">
                  <c:v>361</c:v>
                </c:pt>
                <c:pt idx="113">
                  <c:v>390</c:v>
                </c:pt>
                <c:pt idx="114">
                  <c:v>374</c:v>
                </c:pt>
                <c:pt idx="115">
                  <c:v>392</c:v>
                </c:pt>
                <c:pt idx="116">
                  <c:v>358</c:v>
                </c:pt>
                <c:pt idx="117">
                  <c:v>382</c:v>
                </c:pt>
                <c:pt idx="118">
                  <c:v>390</c:v>
                </c:pt>
                <c:pt idx="119">
                  <c:v>381</c:v>
                </c:pt>
                <c:pt idx="120">
                  <c:v>375</c:v>
                </c:pt>
                <c:pt idx="121">
                  <c:v>367</c:v>
                </c:pt>
                <c:pt idx="122">
                  <c:v>394</c:v>
                </c:pt>
                <c:pt idx="123">
                  <c:v>371</c:v>
                </c:pt>
                <c:pt idx="124">
                  <c:v>384</c:v>
                </c:pt>
                <c:pt idx="125">
                  <c:v>379</c:v>
                </c:pt>
                <c:pt idx="126">
                  <c:v>375</c:v>
                </c:pt>
                <c:pt idx="127">
                  <c:v>380</c:v>
                </c:pt>
                <c:pt idx="128">
                  <c:v>386</c:v>
                </c:pt>
                <c:pt idx="129">
                  <c:v>366</c:v>
                </c:pt>
                <c:pt idx="130">
                  <c:v>379</c:v>
                </c:pt>
                <c:pt idx="131">
                  <c:v>392</c:v>
                </c:pt>
                <c:pt idx="132">
                  <c:v>367</c:v>
                </c:pt>
                <c:pt idx="133">
                  <c:v>395</c:v>
                </c:pt>
                <c:pt idx="134">
                  <c:v>383</c:v>
                </c:pt>
                <c:pt idx="135">
                  <c:v>368</c:v>
                </c:pt>
                <c:pt idx="136">
                  <c:v>368</c:v>
                </c:pt>
                <c:pt idx="137">
                  <c:v>393</c:v>
                </c:pt>
                <c:pt idx="138">
                  <c:v>370</c:v>
                </c:pt>
                <c:pt idx="139">
                  <c:v>390</c:v>
                </c:pt>
                <c:pt idx="140">
                  <c:v>371</c:v>
                </c:pt>
                <c:pt idx="141">
                  <c:v>394</c:v>
                </c:pt>
                <c:pt idx="142">
                  <c:v>364</c:v>
                </c:pt>
                <c:pt idx="143">
                  <c:v>392</c:v>
                </c:pt>
                <c:pt idx="144">
                  <c:v>382</c:v>
                </c:pt>
                <c:pt idx="145">
                  <c:v>371</c:v>
                </c:pt>
                <c:pt idx="146">
                  <c:v>385</c:v>
                </c:pt>
                <c:pt idx="147">
                  <c:v>385</c:v>
                </c:pt>
                <c:pt idx="148">
                  <c:v>359</c:v>
                </c:pt>
                <c:pt idx="149">
                  <c:v>384</c:v>
                </c:pt>
                <c:pt idx="150">
                  <c:v>388</c:v>
                </c:pt>
                <c:pt idx="151">
                  <c:v>380</c:v>
                </c:pt>
                <c:pt idx="152">
                  <c:v>366</c:v>
                </c:pt>
                <c:pt idx="153">
                  <c:v>388</c:v>
                </c:pt>
                <c:pt idx="154">
                  <c:v>391</c:v>
                </c:pt>
                <c:pt idx="155">
                  <c:v>371</c:v>
                </c:pt>
                <c:pt idx="156">
                  <c:v>384</c:v>
                </c:pt>
                <c:pt idx="157">
                  <c:v>372</c:v>
                </c:pt>
                <c:pt idx="158">
                  <c:v>386</c:v>
                </c:pt>
                <c:pt idx="159">
                  <c:v>386</c:v>
                </c:pt>
                <c:pt idx="160">
                  <c:v>367</c:v>
                </c:pt>
                <c:pt idx="161">
                  <c:v>372</c:v>
                </c:pt>
                <c:pt idx="162">
                  <c:v>399</c:v>
                </c:pt>
                <c:pt idx="163">
                  <c:v>362</c:v>
                </c:pt>
                <c:pt idx="164">
                  <c:v>394</c:v>
                </c:pt>
                <c:pt idx="165">
                  <c:v>371</c:v>
                </c:pt>
                <c:pt idx="166">
                  <c:v>392</c:v>
                </c:pt>
                <c:pt idx="167">
                  <c:v>363</c:v>
                </c:pt>
                <c:pt idx="168">
                  <c:v>376</c:v>
                </c:pt>
                <c:pt idx="169">
                  <c:v>378</c:v>
                </c:pt>
                <c:pt idx="170">
                  <c:v>396</c:v>
                </c:pt>
                <c:pt idx="171">
                  <c:v>368</c:v>
                </c:pt>
                <c:pt idx="172">
                  <c:v>395</c:v>
                </c:pt>
                <c:pt idx="173">
                  <c:v>365</c:v>
                </c:pt>
                <c:pt idx="174">
                  <c:v>395</c:v>
                </c:pt>
                <c:pt idx="175">
                  <c:v>368</c:v>
                </c:pt>
                <c:pt idx="176">
                  <c:v>372</c:v>
                </c:pt>
                <c:pt idx="177">
                  <c:v>387</c:v>
                </c:pt>
                <c:pt idx="178">
                  <c:v>389</c:v>
                </c:pt>
                <c:pt idx="179">
                  <c:v>373</c:v>
                </c:pt>
                <c:pt idx="180">
                  <c:v>370</c:v>
                </c:pt>
                <c:pt idx="181">
                  <c:v>394</c:v>
                </c:pt>
                <c:pt idx="182">
                  <c:v>367</c:v>
                </c:pt>
                <c:pt idx="183">
                  <c:v>394</c:v>
                </c:pt>
                <c:pt idx="184">
                  <c:v>372</c:v>
                </c:pt>
                <c:pt idx="185">
                  <c:v>383</c:v>
                </c:pt>
                <c:pt idx="186">
                  <c:v>369</c:v>
                </c:pt>
                <c:pt idx="187">
                  <c:v>391</c:v>
                </c:pt>
                <c:pt idx="188">
                  <c:v>371</c:v>
                </c:pt>
                <c:pt idx="189">
                  <c:v>369</c:v>
                </c:pt>
                <c:pt idx="190">
                  <c:v>386</c:v>
                </c:pt>
                <c:pt idx="191">
                  <c:v>386</c:v>
                </c:pt>
                <c:pt idx="192">
                  <c:v>386</c:v>
                </c:pt>
                <c:pt idx="193">
                  <c:v>364</c:v>
                </c:pt>
                <c:pt idx="194">
                  <c:v>389</c:v>
                </c:pt>
                <c:pt idx="195">
                  <c:v>366</c:v>
                </c:pt>
                <c:pt idx="196">
                  <c:v>384</c:v>
                </c:pt>
                <c:pt idx="197">
                  <c:v>383</c:v>
                </c:pt>
                <c:pt idx="198">
                  <c:v>390</c:v>
                </c:pt>
                <c:pt idx="199">
                  <c:v>364</c:v>
                </c:pt>
                <c:pt idx="200">
                  <c:v>385</c:v>
                </c:pt>
                <c:pt idx="201">
                  <c:v>379</c:v>
                </c:pt>
                <c:pt idx="202">
                  <c:v>383</c:v>
                </c:pt>
                <c:pt idx="203">
                  <c:v>370</c:v>
                </c:pt>
                <c:pt idx="204">
                  <c:v>388</c:v>
                </c:pt>
                <c:pt idx="205">
                  <c:v>375</c:v>
                </c:pt>
                <c:pt idx="206">
                  <c:v>388</c:v>
                </c:pt>
                <c:pt idx="207">
                  <c:v>369</c:v>
                </c:pt>
                <c:pt idx="208">
                  <c:v>391</c:v>
                </c:pt>
                <c:pt idx="209">
                  <c:v>368</c:v>
                </c:pt>
                <c:pt idx="210">
                  <c:v>389</c:v>
                </c:pt>
                <c:pt idx="211">
                  <c:v>386</c:v>
                </c:pt>
                <c:pt idx="212">
                  <c:v>376</c:v>
                </c:pt>
                <c:pt idx="213">
                  <c:v>368</c:v>
                </c:pt>
                <c:pt idx="214">
                  <c:v>383</c:v>
                </c:pt>
                <c:pt idx="215">
                  <c:v>391</c:v>
                </c:pt>
                <c:pt idx="216">
                  <c:v>363</c:v>
                </c:pt>
                <c:pt idx="217">
                  <c:v>389</c:v>
                </c:pt>
                <c:pt idx="218">
                  <c:v>381</c:v>
                </c:pt>
                <c:pt idx="219">
                  <c:v>380</c:v>
                </c:pt>
                <c:pt idx="220">
                  <c:v>385</c:v>
                </c:pt>
                <c:pt idx="221">
                  <c:v>364</c:v>
                </c:pt>
                <c:pt idx="222">
                  <c:v>393</c:v>
                </c:pt>
                <c:pt idx="223">
                  <c:v>361</c:v>
                </c:pt>
                <c:pt idx="224">
                  <c:v>390</c:v>
                </c:pt>
                <c:pt idx="225">
                  <c:v>373</c:v>
                </c:pt>
                <c:pt idx="226">
                  <c:v>397</c:v>
                </c:pt>
                <c:pt idx="227">
                  <c:v>362</c:v>
                </c:pt>
                <c:pt idx="228">
                  <c:v>384</c:v>
                </c:pt>
                <c:pt idx="229">
                  <c:v>370</c:v>
                </c:pt>
                <c:pt idx="230">
                  <c:v>387</c:v>
                </c:pt>
                <c:pt idx="231">
                  <c:v>388</c:v>
                </c:pt>
                <c:pt idx="232">
                  <c:v>362</c:v>
                </c:pt>
                <c:pt idx="233">
                  <c:v>382</c:v>
                </c:pt>
                <c:pt idx="234">
                  <c:v>389</c:v>
                </c:pt>
                <c:pt idx="235">
                  <c:v>368</c:v>
                </c:pt>
                <c:pt idx="236">
                  <c:v>389</c:v>
                </c:pt>
                <c:pt idx="237">
                  <c:v>380</c:v>
                </c:pt>
                <c:pt idx="238">
                  <c:v>382</c:v>
                </c:pt>
                <c:pt idx="239">
                  <c:v>364</c:v>
                </c:pt>
                <c:pt idx="240">
                  <c:v>385</c:v>
                </c:pt>
                <c:pt idx="241">
                  <c:v>390</c:v>
                </c:pt>
                <c:pt idx="242">
                  <c:v>373</c:v>
                </c:pt>
                <c:pt idx="243">
                  <c:v>369</c:v>
                </c:pt>
                <c:pt idx="244">
                  <c:v>390</c:v>
                </c:pt>
                <c:pt idx="245">
                  <c:v>384</c:v>
                </c:pt>
                <c:pt idx="246">
                  <c:v>359</c:v>
                </c:pt>
                <c:pt idx="247">
                  <c:v>390</c:v>
                </c:pt>
                <c:pt idx="248">
                  <c:v>381</c:v>
                </c:pt>
                <c:pt idx="249">
                  <c:v>387</c:v>
                </c:pt>
                <c:pt idx="250">
                  <c:v>378</c:v>
                </c:pt>
                <c:pt idx="251">
                  <c:v>370</c:v>
                </c:pt>
                <c:pt idx="252">
                  <c:v>387</c:v>
                </c:pt>
                <c:pt idx="253">
                  <c:v>368</c:v>
                </c:pt>
                <c:pt idx="254">
                  <c:v>384</c:v>
                </c:pt>
                <c:pt idx="255">
                  <c:v>382</c:v>
                </c:pt>
                <c:pt idx="256">
                  <c:v>385</c:v>
                </c:pt>
                <c:pt idx="257">
                  <c:v>367</c:v>
                </c:pt>
                <c:pt idx="258">
                  <c:v>392</c:v>
                </c:pt>
                <c:pt idx="259">
                  <c:v>383</c:v>
                </c:pt>
                <c:pt idx="260">
                  <c:v>381</c:v>
                </c:pt>
                <c:pt idx="261">
                  <c:v>375</c:v>
                </c:pt>
                <c:pt idx="262">
                  <c:v>381</c:v>
                </c:pt>
                <c:pt idx="263">
                  <c:v>367</c:v>
                </c:pt>
                <c:pt idx="264">
                  <c:v>379</c:v>
                </c:pt>
                <c:pt idx="265">
                  <c:v>380</c:v>
                </c:pt>
                <c:pt idx="266">
                  <c:v>388</c:v>
                </c:pt>
                <c:pt idx="267">
                  <c:v>368</c:v>
                </c:pt>
                <c:pt idx="268">
                  <c:v>384</c:v>
                </c:pt>
                <c:pt idx="269">
                  <c:v>391</c:v>
                </c:pt>
                <c:pt idx="270">
                  <c:v>360</c:v>
                </c:pt>
                <c:pt idx="271">
                  <c:v>389</c:v>
                </c:pt>
                <c:pt idx="272">
                  <c:v>386</c:v>
                </c:pt>
                <c:pt idx="273">
                  <c:v>383</c:v>
                </c:pt>
                <c:pt idx="274">
                  <c:v>371</c:v>
                </c:pt>
                <c:pt idx="275">
                  <c:v>374</c:v>
                </c:pt>
                <c:pt idx="276">
                  <c:v>390</c:v>
                </c:pt>
                <c:pt idx="277">
                  <c:v>365</c:v>
                </c:pt>
                <c:pt idx="278">
                  <c:v>387</c:v>
                </c:pt>
                <c:pt idx="279">
                  <c:v>388</c:v>
                </c:pt>
                <c:pt idx="280">
                  <c:v>359</c:v>
                </c:pt>
                <c:pt idx="281">
                  <c:v>379</c:v>
                </c:pt>
                <c:pt idx="282">
                  <c:v>378</c:v>
                </c:pt>
                <c:pt idx="283">
                  <c:v>400</c:v>
                </c:pt>
                <c:pt idx="284">
                  <c:v>367</c:v>
                </c:pt>
                <c:pt idx="285">
                  <c:v>378</c:v>
                </c:pt>
                <c:pt idx="286">
                  <c:v>385</c:v>
                </c:pt>
                <c:pt idx="287">
                  <c:v>380</c:v>
                </c:pt>
                <c:pt idx="288">
                  <c:v>388</c:v>
                </c:pt>
                <c:pt idx="289">
                  <c:v>361</c:v>
                </c:pt>
                <c:pt idx="290">
                  <c:v>376</c:v>
                </c:pt>
                <c:pt idx="291">
                  <c:v>385</c:v>
                </c:pt>
                <c:pt idx="292">
                  <c:v>382</c:v>
                </c:pt>
                <c:pt idx="293">
                  <c:v>388</c:v>
                </c:pt>
                <c:pt idx="294">
                  <c:v>375</c:v>
                </c:pt>
                <c:pt idx="295">
                  <c:v>382</c:v>
                </c:pt>
                <c:pt idx="296">
                  <c:v>373</c:v>
                </c:pt>
                <c:pt idx="297">
                  <c:v>383</c:v>
                </c:pt>
                <c:pt idx="298">
                  <c:v>388</c:v>
                </c:pt>
                <c:pt idx="299">
                  <c:v>358</c:v>
                </c:pt>
                <c:pt idx="300">
                  <c:v>388</c:v>
                </c:pt>
                <c:pt idx="301">
                  <c:v>387</c:v>
                </c:pt>
                <c:pt idx="302">
                  <c:v>371</c:v>
                </c:pt>
                <c:pt idx="303">
                  <c:v>375</c:v>
                </c:pt>
                <c:pt idx="304">
                  <c:v>380</c:v>
                </c:pt>
                <c:pt idx="305">
                  <c:v>377</c:v>
                </c:pt>
                <c:pt idx="306">
                  <c:v>382</c:v>
                </c:pt>
                <c:pt idx="307">
                  <c:v>382</c:v>
                </c:pt>
                <c:pt idx="308">
                  <c:v>385</c:v>
                </c:pt>
                <c:pt idx="309">
                  <c:v>388</c:v>
                </c:pt>
                <c:pt idx="310">
                  <c:v>378</c:v>
                </c:pt>
                <c:pt idx="311">
                  <c:v>366</c:v>
                </c:pt>
                <c:pt idx="312">
                  <c:v>388</c:v>
                </c:pt>
                <c:pt idx="313">
                  <c:v>372</c:v>
                </c:pt>
                <c:pt idx="314">
                  <c:v>381</c:v>
                </c:pt>
                <c:pt idx="315">
                  <c:v>385</c:v>
                </c:pt>
                <c:pt idx="316">
                  <c:v>378</c:v>
                </c:pt>
                <c:pt idx="317">
                  <c:v>365</c:v>
                </c:pt>
                <c:pt idx="318">
                  <c:v>388</c:v>
                </c:pt>
                <c:pt idx="319">
                  <c:v>387</c:v>
                </c:pt>
                <c:pt idx="320">
                  <c:v>382</c:v>
                </c:pt>
                <c:pt idx="321">
                  <c:v>370</c:v>
                </c:pt>
                <c:pt idx="322">
                  <c:v>392</c:v>
                </c:pt>
                <c:pt idx="323">
                  <c:v>359</c:v>
                </c:pt>
                <c:pt idx="324">
                  <c:v>375</c:v>
                </c:pt>
                <c:pt idx="325">
                  <c:v>388</c:v>
                </c:pt>
                <c:pt idx="326">
                  <c:v>380</c:v>
                </c:pt>
                <c:pt idx="327">
                  <c:v>372</c:v>
                </c:pt>
                <c:pt idx="328">
                  <c:v>388</c:v>
                </c:pt>
                <c:pt idx="329">
                  <c:v>372</c:v>
                </c:pt>
                <c:pt idx="330">
                  <c:v>385</c:v>
                </c:pt>
                <c:pt idx="331">
                  <c:v>386</c:v>
                </c:pt>
                <c:pt idx="332">
                  <c:v>386</c:v>
                </c:pt>
                <c:pt idx="333">
                  <c:v>368</c:v>
                </c:pt>
                <c:pt idx="334">
                  <c:v>391</c:v>
                </c:pt>
                <c:pt idx="335">
                  <c:v>381</c:v>
                </c:pt>
                <c:pt idx="336">
                  <c:v>381</c:v>
                </c:pt>
                <c:pt idx="337">
                  <c:v>367</c:v>
                </c:pt>
                <c:pt idx="338">
                  <c:v>380</c:v>
                </c:pt>
                <c:pt idx="339">
                  <c:v>381</c:v>
                </c:pt>
                <c:pt idx="340">
                  <c:v>382</c:v>
                </c:pt>
                <c:pt idx="341">
                  <c:v>367</c:v>
                </c:pt>
                <c:pt idx="342">
                  <c:v>399</c:v>
                </c:pt>
                <c:pt idx="343">
                  <c:v>368</c:v>
                </c:pt>
                <c:pt idx="344">
                  <c:v>384</c:v>
                </c:pt>
                <c:pt idx="345">
                  <c:v>387</c:v>
                </c:pt>
                <c:pt idx="346">
                  <c:v>359</c:v>
                </c:pt>
                <c:pt idx="347">
                  <c:v>391</c:v>
                </c:pt>
                <c:pt idx="348">
                  <c:v>388</c:v>
                </c:pt>
                <c:pt idx="349">
                  <c:v>372</c:v>
                </c:pt>
                <c:pt idx="350">
                  <c:v>387</c:v>
                </c:pt>
                <c:pt idx="351">
                  <c:v>362</c:v>
                </c:pt>
                <c:pt idx="352">
                  <c:v>387</c:v>
                </c:pt>
                <c:pt idx="353">
                  <c:v>388</c:v>
                </c:pt>
                <c:pt idx="354">
                  <c:v>363</c:v>
                </c:pt>
                <c:pt idx="355">
                  <c:v>393</c:v>
                </c:pt>
                <c:pt idx="356">
                  <c:v>383</c:v>
                </c:pt>
                <c:pt idx="357">
                  <c:v>368</c:v>
                </c:pt>
                <c:pt idx="358">
                  <c:v>382</c:v>
                </c:pt>
                <c:pt idx="359">
                  <c:v>371</c:v>
                </c:pt>
                <c:pt idx="360">
                  <c:v>384</c:v>
                </c:pt>
                <c:pt idx="361">
                  <c:v>380</c:v>
                </c:pt>
                <c:pt idx="362">
                  <c:v>376</c:v>
                </c:pt>
                <c:pt idx="363">
                  <c:v>383</c:v>
                </c:pt>
                <c:pt idx="364">
                  <c:v>387</c:v>
                </c:pt>
                <c:pt idx="365">
                  <c:v>384</c:v>
                </c:pt>
                <c:pt idx="366">
                  <c:v>379</c:v>
                </c:pt>
                <c:pt idx="367">
                  <c:v>363</c:v>
                </c:pt>
                <c:pt idx="368">
                  <c:v>384</c:v>
                </c:pt>
                <c:pt idx="369">
                  <c:v>384</c:v>
                </c:pt>
                <c:pt idx="370">
                  <c:v>387</c:v>
                </c:pt>
                <c:pt idx="371">
                  <c:v>379</c:v>
                </c:pt>
                <c:pt idx="372">
                  <c:v>381</c:v>
                </c:pt>
                <c:pt idx="373">
                  <c:v>362</c:v>
                </c:pt>
                <c:pt idx="374">
                  <c:v>388</c:v>
                </c:pt>
                <c:pt idx="375">
                  <c:v>384</c:v>
                </c:pt>
                <c:pt idx="376">
                  <c:v>376</c:v>
                </c:pt>
                <c:pt idx="377">
                  <c:v>380</c:v>
                </c:pt>
                <c:pt idx="378">
                  <c:v>389</c:v>
                </c:pt>
                <c:pt idx="379">
                  <c:v>360</c:v>
                </c:pt>
                <c:pt idx="380">
                  <c:v>383</c:v>
                </c:pt>
                <c:pt idx="381">
                  <c:v>386</c:v>
                </c:pt>
                <c:pt idx="382">
                  <c:v>378</c:v>
                </c:pt>
                <c:pt idx="383">
                  <c:v>367</c:v>
                </c:pt>
                <c:pt idx="384">
                  <c:v>385</c:v>
                </c:pt>
                <c:pt idx="385">
                  <c:v>378</c:v>
                </c:pt>
                <c:pt idx="386">
                  <c:v>388</c:v>
                </c:pt>
                <c:pt idx="387">
                  <c:v>378</c:v>
                </c:pt>
                <c:pt idx="388">
                  <c:v>380</c:v>
                </c:pt>
                <c:pt idx="389">
                  <c:v>393</c:v>
                </c:pt>
                <c:pt idx="390">
                  <c:v>367</c:v>
                </c:pt>
                <c:pt idx="391">
                  <c:v>370</c:v>
                </c:pt>
                <c:pt idx="392">
                  <c:v>398</c:v>
                </c:pt>
                <c:pt idx="393">
                  <c:v>361</c:v>
                </c:pt>
                <c:pt idx="394">
                  <c:v>400</c:v>
                </c:pt>
                <c:pt idx="395">
                  <c:v>360</c:v>
                </c:pt>
                <c:pt idx="396">
                  <c:v>395</c:v>
                </c:pt>
                <c:pt idx="397">
                  <c:v>369</c:v>
                </c:pt>
                <c:pt idx="398">
                  <c:v>376</c:v>
                </c:pt>
                <c:pt idx="399">
                  <c:v>381</c:v>
                </c:pt>
                <c:pt idx="400">
                  <c:v>383</c:v>
                </c:pt>
                <c:pt idx="401">
                  <c:v>388</c:v>
                </c:pt>
                <c:pt idx="402">
                  <c:v>380</c:v>
                </c:pt>
                <c:pt idx="403">
                  <c:v>381</c:v>
                </c:pt>
                <c:pt idx="404">
                  <c:v>376</c:v>
                </c:pt>
                <c:pt idx="405">
                  <c:v>382</c:v>
                </c:pt>
                <c:pt idx="406">
                  <c:v>376</c:v>
                </c:pt>
                <c:pt idx="407">
                  <c:v>374</c:v>
                </c:pt>
                <c:pt idx="408">
                  <c:v>383</c:v>
                </c:pt>
                <c:pt idx="409">
                  <c:v>376</c:v>
                </c:pt>
                <c:pt idx="410">
                  <c:v>367</c:v>
                </c:pt>
                <c:pt idx="411">
                  <c:v>383</c:v>
                </c:pt>
                <c:pt idx="412">
                  <c:v>384</c:v>
                </c:pt>
                <c:pt idx="413">
                  <c:v>384</c:v>
                </c:pt>
                <c:pt idx="414">
                  <c:v>372</c:v>
                </c:pt>
                <c:pt idx="415">
                  <c:v>390</c:v>
                </c:pt>
                <c:pt idx="416">
                  <c:v>382</c:v>
                </c:pt>
                <c:pt idx="417">
                  <c:v>364</c:v>
                </c:pt>
                <c:pt idx="418">
                  <c:v>379</c:v>
                </c:pt>
                <c:pt idx="419">
                  <c:v>401</c:v>
                </c:pt>
                <c:pt idx="420">
                  <c:v>379</c:v>
                </c:pt>
                <c:pt idx="421">
                  <c:v>362</c:v>
                </c:pt>
                <c:pt idx="422">
                  <c:v>380</c:v>
                </c:pt>
                <c:pt idx="423">
                  <c:v>383</c:v>
                </c:pt>
                <c:pt idx="424">
                  <c:v>389</c:v>
                </c:pt>
                <c:pt idx="425">
                  <c:v>360</c:v>
                </c:pt>
                <c:pt idx="426">
                  <c:v>386</c:v>
                </c:pt>
                <c:pt idx="427">
                  <c:v>385</c:v>
                </c:pt>
                <c:pt idx="428">
                  <c:v>387</c:v>
                </c:pt>
                <c:pt idx="429">
                  <c:v>383</c:v>
                </c:pt>
                <c:pt idx="430">
                  <c:v>372</c:v>
                </c:pt>
                <c:pt idx="431">
                  <c:v>367</c:v>
                </c:pt>
                <c:pt idx="432">
                  <c:v>388</c:v>
                </c:pt>
                <c:pt idx="433">
                  <c:v>386</c:v>
                </c:pt>
                <c:pt idx="434">
                  <c:v>364</c:v>
                </c:pt>
                <c:pt idx="435">
                  <c:v>400</c:v>
                </c:pt>
                <c:pt idx="436">
                  <c:v>366</c:v>
                </c:pt>
                <c:pt idx="437">
                  <c:v>373</c:v>
                </c:pt>
                <c:pt idx="438">
                  <c:v>388</c:v>
                </c:pt>
                <c:pt idx="439">
                  <c:v>391</c:v>
                </c:pt>
                <c:pt idx="440">
                  <c:v>362</c:v>
                </c:pt>
                <c:pt idx="441">
                  <c:v>391</c:v>
                </c:pt>
                <c:pt idx="442">
                  <c:v>367</c:v>
                </c:pt>
                <c:pt idx="443">
                  <c:v>392</c:v>
                </c:pt>
                <c:pt idx="444">
                  <c:v>371</c:v>
                </c:pt>
                <c:pt idx="445">
                  <c:v>398</c:v>
                </c:pt>
                <c:pt idx="446">
                  <c:v>367</c:v>
                </c:pt>
                <c:pt idx="447">
                  <c:v>381</c:v>
                </c:pt>
                <c:pt idx="448">
                  <c:v>390</c:v>
                </c:pt>
                <c:pt idx="449">
                  <c:v>360</c:v>
                </c:pt>
                <c:pt idx="450">
                  <c:v>395</c:v>
                </c:pt>
                <c:pt idx="451">
                  <c:v>382</c:v>
                </c:pt>
                <c:pt idx="452">
                  <c:v>361</c:v>
                </c:pt>
                <c:pt idx="453">
                  <c:v>383</c:v>
                </c:pt>
                <c:pt idx="454">
                  <c:v>372</c:v>
                </c:pt>
                <c:pt idx="455">
                  <c:v>395</c:v>
                </c:pt>
                <c:pt idx="456">
                  <c:v>381</c:v>
                </c:pt>
                <c:pt idx="457">
                  <c:v>380</c:v>
                </c:pt>
                <c:pt idx="458">
                  <c:v>369</c:v>
                </c:pt>
                <c:pt idx="459">
                  <c:v>375</c:v>
                </c:pt>
                <c:pt idx="460">
                  <c:v>378</c:v>
                </c:pt>
                <c:pt idx="461">
                  <c:v>382</c:v>
                </c:pt>
                <c:pt idx="462">
                  <c:v>383</c:v>
                </c:pt>
                <c:pt idx="463">
                  <c:v>394</c:v>
                </c:pt>
                <c:pt idx="464">
                  <c:v>379</c:v>
                </c:pt>
                <c:pt idx="465">
                  <c:v>368</c:v>
                </c:pt>
                <c:pt idx="466">
                  <c:v>387</c:v>
                </c:pt>
                <c:pt idx="467">
                  <c:v>387</c:v>
                </c:pt>
                <c:pt idx="468">
                  <c:v>360</c:v>
                </c:pt>
                <c:pt idx="469">
                  <c:v>383</c:v>
                </c:pt>
                <c:pt idx="470">
                  <c:v>393</c:v>
                </c:pt>
                <c:pt idx="471">
                  <c:v>359</c:v>
                </c:pt>
                <c:pt idx="472">
                  <c:v>388</c:v>
                </c:pt>
                <c:pt idx="473">
                  <c:v>384</c:v>
                </c:pt>
                <c:pt idx="474">
                  <c:v>382</c:v>
                </c:pt>
                <c:pt idx="475">
                  <c:v>371</c:v>
                </c:pt>
                <c:pt idx="476">
                  <c:v>389</c:v>
                </c:pt>
                <c:pt idx="477">
                  <c:v>372</c:v>
                </c:pt>
                <c:pt idx="478">
                  <c:v>369</c:v>
                </c:pt>
                <c:pt idx="479">
                  <c:v>384</c:v>
                </c:pt>
                <c:pt idx="480">
                  <c:v>380</c:v>
                </c:pt>
                <c:pt idx="481">
                  <c:v>392</c:v>
                </c:pt>
                <c:pt idx="482">
                  <c:v>368</c:v>
                </c:pt>
                <c:pt idx="483">
                  <c:v>391</c:v>
                </c:pt>
                <c:pt idx="484">
                  <c:v>362</c:v>
                </c:pt>
                <c:pt idx="485">
                  <c:v>388</c:v>
                </c:pt>
                <c:pt idx="486">
                  <c:v>391</c:v>
                </c:pt>
                <c:pt idx="487">
                  <c:v>382</c:v>
                </c:pt>
                <c:pt idx="488">
                  <c:v>368</c:v>
                </c:pt>
                <c:pt idx="489">
                  <c:v>390</c:v>
                </c:pt>
                <c:pt idx="490">
                  <c:v>375</c:v>
                </c:pt>
                <c:pt idx="491">
                  <c:v>369</c:v>
                </c:pt>
                <c:pt idx="492">
                  <c:v>391</c:v>
                </c:pt>
                <c:pt idx="493">
                  <c:v>379</c:v>
                </c:pt>
                <c:pt idx="494">
                  <c:v>385</c:v>
                </c:pt>
                <c:pt idx="495">
                  <c:v>366</c:v>
                </c:pt>
                <c:pt idx="496">
                  <c:v>382</c:v>
                </c:pt>
                <c:pt idx="497">
                  <c:v>386</c:v>
                </c:pt>
                <c:pt idx="498">
                  <c:v>358</c:v>
                </c:pt>
                <c:pt idx="499">
                  <c:v>384</c:v>
                </c:pt>
                <c:pt idx="500">
                  <c:v>377</c:v>
                </c:pt>
                <c:pt idx="501">
                  <c:v>386</c:v>
                </c:pt>
                <c:pt idx="502">
                  <c:v>388</c:v>
                </c:pt>
                <c:pt idx="503">
                  <c:v>383</c:v>
                </c:pt>
                <c:pt idx="504">
                  <c:v>381</c:v>
                </c:pt>
                <c:pt idx="505">
                  <c:v>378</c:v>
                </c:pt>
                <c:pt idx="506">
                  <c:v>380</c:v>
                </c:pt>
                <c:pt idx="507">
                  <c:v>364</c:v>
                </c:pt>
                <c:pt idx="508">
                  <c:v>377</c:v>
                </c:pt>
                <c:pt idx="509">
                  <c:v>382</c:v>
                </c:pt>
                <c:pt idx="510">
                  <c:v>384</c:v>
                </c:pt>
                <c:pt idx="511">
                  <c:v>389</c:v>
                </c:pt>
                <c:pt idx="512">
                  <c:v>381</c:v>
                </c:pt>
                <c:pt idx="513">
                  <c:v>381</c:v>
                </c:pt>
                <c:pt idx="514">
                  <c:v>368</c:v>
                </c:pt>
                <c:pt idx="515">
                  <c:v>374</c:v>
                </c:pt>
                <c:pt idx="516">
                  <c:v>384</c:v>
                </c:pt>
                <c:pt idx="517">
                  <c:v>382</c:v>
                </c:pt>
                <c:pt idx="518">
                  <c:v>377</c:v>
                </c:pt>
                <c:pt idx="519">
                  <c:v>383</c:v>
                </c:pt>
                <c:pt idx="520">
                  <c:v>370</c:v>
                </c:pt>
                <c:pt idx="521">
                  <c:v>391</c:v>
                </c:pt>
                <c:pt idx="522">
                  <c:v>380</c:v>
                </c:pt>
                <c:pt idx="523">
                  <c:v>364</c:v>
                </c:pt>
                <c:pt idx="524">
                  <c:v>388</c:v>
                </c:pt>
                <c:pt idx="525">
                  <c:v>384</c:v>
                </c:pt>
                <c:pt idx="526">
                  <c:v>372</c:v>
                </c:pt>
                <c:pt idx="527">
                  <c:v>381</c:v>
                </c:pt>
                <c:pt idx="528">
                  <c:v>382</c:v>
                </c:pt>
                <c:pt idx="529">
                  <c:v>368</c:v>
                </c:pt>
                <c:pt idx="530">
                  <c:v>383</c:v>
                </c:pt>
                <c:pt idx="531">
                  <c:v>393</c:v>
                </c:pt>
                <c:pt idx="532">
                  <c:v>378</c:v>
                </c:pt>
                <c:pt idx="533">
                  <c:v>387</c:v>
                </c:pt>
                <c:pt idx="534">
                  <c:v>364</c:v>
                </c:pt>
                <c:pt idx="535">
                  <c:v>381</c:v>
                </c:pt>
                <c:pt idx="536">
                  <c:v>391</c:v>
                </c:pt>
                <c:pt idx="537">
                  <c:v>369</c:v>
                </c:pt>
                <c:pt idx="538">
                  <c:v>387</c:v>
                </c:pt>
                <c:pt idx="539">
                  <c:v>360</c:v>
                </c:pt>
                <c:pt idx="540">
                  <c:v>389</c:v>
                </c:pt>
                <c:pt idx="541">
                  <c:v>387</c:v>
                </c:pt>
                <c:pt idx="542">
                  <c:v>380</c:v>
                </c:pt>
                <c:pt idx="543">
                  <c:v>374</c:v>
                </c:pt>
                <c:pt idx="544">
                  <c:v>372</c:v>
                </c:pt>
                <c:pt idx="545">
                  <c:v>393</c:v>
                </c:pt>
                <c:pt idx="546">
                  <c:v>364</c:v>
                </c:pt>
                <c:pt idx="547">
                  <c:v>391</c:v>
                </c:pt>
                <c:pt idx="548">
                  <c:v>381</c:v>
                </c:pt>
                <c:pt idx="549">
                  <c:v>386</c:v>
                </c:pt>
                <c:pt idx="550">
                  <c:v>362</c:v>
                </c:pt>
                <c:pt idx="551">
                  <c:v>370</c:v>
                </c:pt>
                <c:pt idx="552">
                  <c:v>394</c:v>
                </c:pt>
                <c:pt idx="553">
                  <c:v>368</c:v>
                </c:pt>
                <c:pt idx="554">
                  <c:v>387</c:v>
                </c:pt>
                <c:pt idx="555">
                  <c:v>384</c:v>
                </c:pt>
                <c:pt idx="556">
                  <c:v>375</c:v>
                </c:pt>
                <c:pt idx="557">
                  <c:v>386</c:v>
                </c:pt>
                <c:pt idx="558">
                  <c:v>382</c:v>
                </c:pt>
                <c:pt idx="559">
                  <c:v>358</c:v>
                </c:pt>
                <c:pt idx="560">
                  <c:v>391</c:v>
                </c:pt>
                <c:pt idx="561">
                  <c:v>388</c:v>
                </c:pt>
                <c:pt idx="562">
                  <c:v>379</c:v>
                </c:pt>
                <c:pt idx="563">
                  <c:v>359</c:v>
                </c:pt>
                <c:pt idx="564">
                  <c:v>390</c:v>
                </c:pt>
                <c:pt idx="565">
                  <c:v>391</c:v>
                </c:pt>
                <c:pt idx="566">
                  <c:v>382</c:v>
                </c:pt>
                <c:pt idx="567">
                  <c:v>369</c:v>
                </c:pt>
                <c:pt idx="568">
                  <c:v>387</c:v>
                </c:pt>
                <c:pt idx="569">
                  <c:v>384</c:v>
                </c:pt>
                <c:pt idx="570">
                  <c:v>371</c:v>
                </c:pt>
                <c:pt idx="571">
                  <c:v>385</c:v>
                </c:pt>
                <c:pt idx="572">
                  <c:v>380</c:v>
                </c:pt>
                <c:pt idx="573">
                  <c:v>362</c:v>
                </c:pt>
                <c:pt idx="574">
                  <c:v>388</c:v>
                </c:pt>
                <c:pt idx="575">
                  <c:v>390</c:v>
                </c:pt>
                <c:pt idx="576">
                  <c:v>361</c:v>
                </c:pt>
                <c:pt idx="577">
                  <c:v>394</c:v>
                </c:pt>
                <c:pt idx="578">
                  <c:v>372</c:v>
                </c:pt>
                <c:pt idx="579">
                  <c:v>388</c:v>
                </c:pt>
                <c:pt idx="580">
                  <c:v>384</c:v>
                </c:pt>
                <c:pt idx="581">
                  <c:v>363</c:v>
                </c:pt>
                <c:pt idx="582">
                  <c:v>390</c:v>
                </c:pt>
                <c:pt idx="583">
                  <c:v>366</c:v>
                </c:pt>
                <c:pt idx="584">
                  <c:v>388</c:v>
                </c:pt>
                <c:pt idx="585">
                  <c:v>386</c:v>
                </c:pt>
                <c:pt idx="586">
                  <c:v>383</c:v>
                </c:pt>
                <c:pt idx="587">
                  <c:v>359</c:v>
                </c:pt>
                <c:pt idx="588">
                  <c:v>385</c:v>
                </c:pt>
                <c:pt idx="589">
                  <c:v>386</c:v>
                </c:pt>
                <c:pt idx="590">
                  <c:v>384</c:v>
                </c:pt>
                <c:pt idx="591">
                  <c:v>368</c:v>
                </c:pt>
                <c:pt idx="592">
                  <c:v>386</c:v>
                </c:pt>
                <c:pt idx="593">
                  <c:v>390</c:v>
                </c:pt>
                <c:pt idx="594">
                  <c:v>366</c:v>
                </c:pt>
                <c:pt idx="595">
                  <c:v>372</c:v>
                </c:pt>
                <c:pt idx="596">
                  <c:v>389</c:v>
                </c:pt>
                <c:pt idx="597">
                  <c:v>388</c:v>
                </c:pt>
                <c:pt idx="598">
                  <c:v>381</c:v>
                </c:pt>
                <c:pt idx="599">
                  <c:v>359</c:v>
                </c:pt>
                <c:pt idx="600">
                  <c:v>381</c:v>
                </c:pt>
                <c:pt idx="601">
                  <c:v>385</c:v>
                </c:pt>
                <c:pt idx="602">
                  <c:v>381</c:v>
                </c:pt>
                <c:pt idx="603">
                  <c:v>383</c:v>
                </c:pt>
                <c:pt idx="604">
                  <c:v>386</c:v>
                </c:pt>
                <c:pt idx="605">
                  <c:v>360</c:v>
                </c:pt>
                <c:pt idx="606">
                  <c:v>385</c:v>
                </c:pt>
                <c:pt idx="607">
                  <c:v>388</c:v>
                </c:pt>
                <c:pt idx="608">
                  <c:v>376</c:v>
                </c:pt>
                <c:pt idx="609">
                  <c:v>382</c:v>
                </c:pt>
                <c:pt idx="610">
                  <c:v>380</c:v>
                </c:pt>
                <c:pt idx="611">
                  <c:v>368</c:v>
                </c:pt>
                <c:pt idx="612">
                  <c:v>378</c:v>
                </c:pt>
                <c:pt idx="613">
                  <c:v>397</c:v>
                </c:pt>
                <c:pt idx="614">
                  <c:v>363</c:v>
                </c:pt>
                <c:pt idx="615">
                  <c:v>395</c:v>
                </c:pt>
                <c:pt idx="616">
                  <c:v>359</c:v>
                </c:pt>
                <c:pt idx="617">
                  <c:v>395</c:v>
                </c:pt>
                <c:pt idx="618">
                  <c:v>366</c:v>
                </c:pt>
                <c:pt idx="619">
                  <c:v>391</c:v>
                </c:pt>
                <c:pt idx="620">
                  <c:v>383</c:v>
                </c:pt>
                <c:pt idx="621">
                  <c:v>369</c:v>
                </c:pt>
                <c:pt idx="622">
                  <c:v>384</c:v>
                </c:pt>
                <c:pt idx="623">
                  <c:v>384</c:v>
                </c:pt>
                <c:pt idx="624">
                  <c:v>367</c:v>
                </c:pt>
                <c:pt idx="625">
                  <c:v>381</c:v>
                </c:pt>
                <c:pt idx="626">
                  <c:v>385</c:v>
                </c:pt>
                <c:pt idx="627">
                  <c:v>374</c:v>
                </c:pt>
                <c:pt idx="628">
                  <c:v>383</c:v>
                </c:pt>
                <c:pt idx="629">
                  <c:v>390</c:v>
                </c:pt>
                <c:pt idx="630">
                  <c:v>367</c:v>
                </c:pt>
                <c:pt idx="631">
                  <c:v>393</c:v>
                </c:pt>
                <c:pt idx="632">
                  <c:v>366</c:v>
                </c:pt>
                <c:pt idx="633">
                  <c:v>375</c:v>
                </c:pt>
                <c:pt idx="634">
                  <c:v>387</c:v>
                </c:pt>
                <c:pt idx="635">
                  <c:v>379</c:v>
                </c:pt>
                <c:pt idx="636">
                  <c:v>382</c:v>
                </c:pt>
                <c:pt idx="637">
                  <c:v>380</c:v>
                </c:pt>
                <c:pt idx="638">
                  <c:v>383</c:v>
                </c:pt>
                <c:pt idx="639">
                  <c:v>371</c:v>
                </c:pt>
                <c:pt idx="640">
                  <c:v>391</c:v>
                </c:pt>
                <c:pt idx="641">
                  <c:v>361</c:v>
                </c:pt>
                <c:pt idx="642">
                  <c:v>380</c:v>
                </c:pt>
                <c:pt idx="643">
                  <c:v>394</c:v>
                </c:pt>
                <c:pt idx="644">
                  <c:v>367</c:v>
                </c:pt>
                <c:pt idx="645">
                  <c:v>386</c:v>
                </c:pt>
                <c:pt idx="646">
                  <c:v>382</c:v>
                </c:pt>
                <c:pt idx="647">
                  <c:v>383</c:v>
                </c:pt>
                <c:pt idx="648">
                  <c:v>364</c:v>
                </c:pt>
                <c:pt idx="649">
                  <c:v>376</c:v>
                </c:pt>
                <c:pt idx="650">
                  <c:v>389</c:v>
                </c:pt>
                <c:pt idx="651">
                  <c:v>384</c:v>
                </c:pt>
                <c:pt idx="652">
                  <c:v>367</c:v>
                </c:pt>
                <c:pt idx="653">
                  <c:v>392</c:v>
                </c:pt>
                <c:pt idx="654">
                  <c:v>383</c:v>
                </c:pt>
                <c:pt idx="655">
                  <c:v>366</c:v>
                </c:pt>
                <c:pt idx="656">
                  <c:v>376</c:v>
                </c:pt>
                <c:pt idx="657">
                  <c:v>379</c:v>
                </c:pt>
                <c:pt idx="658">
                  <c:v>382</c:v>
                </c:pt>
                <c:pt idx="659">
                  <c:v>395</c:v>
                </c:pt>
                <c:pt idx="660">
                  <c:v>362</c:v>
                </c:pt>
                <c:pt idx="661">
                  <c:v>376</c:v>
                </c:pt>
                <c:pt idx="662">
                  <c:v>392</c:v>
                </c:pt>
                <c:pt idx="663">
                  <c:v>382</c:v>
                </c:pt>
                <c:pt idx="664">
                  <c:v>364</c:v>
                </c:pt>
                <c:pt idx="665">
                  <c:v>397</c:v>
                </c:pt>
                <c:pt idx="666">
                  <c:v>360</c:v>
                </c:pt>
                <c:pt idx="667">
                  <c:v>386</c:v>
                </c:pt>
                <c:pt idx="668">
                  <c:v>380</c:v>
                </c:pt>
                <c:pt idx="669">
                  <c:v>380</c:v>
                </c:pt>
                <c:pt idx="670">
                  <c:v>382</c:v>
                </c:pt>
                <c:pt idx="671">
                  <c:v>382</c:v>
                </c:pt>
                <c:pt idx="672">
                  <c:v>367</c:v>
                </c:pt>
                <c:pt idx="673">
                  <c:v>387</c:v>
                </c:pt>
                <c:pt idx="674">
                  <c:v>389</c:v>
                </c:pt>
                <c:pt idx="675">
                  <c:v>383</c:v>
                </c:pt>
                <c:pt idx="676">
                  <c:v>377</c:v>
                </c:pt>
                <c:pt idx="677">
                  <c:v>384</c:v>
                </c:pt>
                <c:pt idx="678">
                  <c:v>361</c:v>
                </c:pt>
                <c:pt idx="679">
                  <c:v>383</c:v>
                </c:pt>
                <c:pt idx="680">
                  <c:v>387</c:v>
                </c:pt>
                <c:pt idx="681">
                  <c:v>382</c:v>
                </c:pt>
                <c:pt idx="682">
                  <c:v>382</c:v>
                </c:pt>
                <c:pt idx="683">
                  <c:v>371</c:v>
                </c:pt>
                <c:pt idx="684">
                  <c:v>391</c:v>
                </c:pt>
                <c:pt idx="685">
                  <c:v>369</c:v>
                </c:pt>
                <c:pt idx="686">
                  <c:v>385</c:v>
                </c:pt>
                <c:pt idx="687">
                  <c:v>359</c:v>
                </c:pt>
                <c:pt idx="688">
                  <c:v>383</c:v>
                </c:pt>
                <c:pt idx="689">
                  <c:v>387</c:v>
                </c:pt>
                <c:pt idx="690">
                  <c:v>392</c:v>
                </c:pt>
                <c:pt idx="691">
                  <c:v>368</c:v>
                </c:pt>
                <c:pt idx="692">
                  <c:v>388</c:v>
                </c:pt>
                <c:pt idx="693">
                  <c:v>380</c:v>
                </c:pt>
                <c:pt idx="694">
                  <c:v>362</c:v>
                </c:pt>
                <c:pt idx="695">
                  <c:v>399</c:v>
                </c:pt>
                <c:pt idx="696">
                  <c:v>362</c:v>
                </c:pt>
                <c:pt idx="697">
                  <c:v>380</c:v>
                </c:pt>
                <c:pt idx="698">
                  <c:v>389</c:v>
                </c:pt>
                <c:pt idx="699">
                  <c:v>386</c:v>
                </c:pt>
                <c:pt idx="700">
                  <c:v>381</c:v>
                </c:pt>
                <c:pt idx="701">
                  <c:v>364</c:v>
                </c:pt>
                <c:pt idx="702">
                  <c:v>383</c:v>
                </c:pt>
                <c:pt idx="703">
                  <c:v>387</c:v>
                </c:pt>
                <c:pt idx="704">
                  <c:v>364</c:v>
                </c:pt>
                <c:pt idx="705">
                  <c:v>390</c:v>
                </c:pt>
                <c:pt idx="706">
                  <c:v>380</c:v>
                </c:pt>
                <c:pt idx="707">
                  <c:v>382</c:v>
                </c:pt>
                <c:pt idx="708">
                  <c:v>383</c:v>
                </c:pt>
                <c:pt idx="709">
                  <c:v>377</c:v>
                </c:pt>
                <c:pt idx="710">
                  <c:v>378</c:v>
                </c:pt>
                <c:pt idx="711">
                  <c:v>371</c:v>
                </c:pt>
                <c:pt idx="712">
                  <c:v>381</c:v>
                </c:pt>
                <c:pt idx="713">
                  <c:v>389</c:v>
                </c:pt>
                <c:pt idx="714">
                  <c:v>360</c:v>
                </c:pt>
                <c:pt idx="715">
                  <c:v>403</c:v>
                </c:pt>
                <c:pt idx="716">
                  <c:v>362</c:v>
                </c:pt>
                <c:pt idx="717">
                  <c:v>382</c:v>
                </c:pt>
                <c:pt idx="718">
                  <c:v>390</c:v>
                </c:pt>
                <c:pt idx="719">
                  <c:v>371</c:v>
                </c:pt>
                <c:pt idx="720">
                  <c:v>379</c:v>
                </c:pt>
                <c:pt idx="721">
                  <c:v>379</c:v>
                </c:pt>
                <c:pt idx="722">
                  <c:v>383</c:v>
                </c:pt>
                <c:pt idx="723">
                  <c:v>383</c:v>
                </c:pt>
                <c:pt idx="724">
                  <c:v>377</c:v>
                </c:pt>
                <c:pt idx="725">
                  <c:v>369</c:v>
                </c:pt>
                <c:pt idx="726">
                  <c:v>384</c:v>
                </c:pt>
                <c:pt idx="727">
                  <c:v>376</c:v>
                </c:pt>
                <c:pt idx="728">
                  <c:v>382</c:v>
                </c:pt>
                <c:pt idx="729">
                  <c:v>386</c:v>
                </c:pt>
                <c:pt idx="730">
                  <c:v>382</c:v>
                </c:pt>
                <c:pt idx="731">
                  <c:v>367</c:v>
                </c:pt>
                <c:pt idx="732">
                  <c:v>397</c:v>
                </c:pt>
                <c:pt idx="733">
                  <c:v>384</c:v>
                </c:pt>
                <c:pt idx="734">
                  <c:v>359</c:v>
                </c:pt>
                <c:pt idx="735">
                  <c:v>394</c:v>
                </c:pt>
                <c:pt idx="736">
                  <c:v>384</c:v>
                </c:pt>
                <c:pt idx="737">
                  <c:v>371</c:v>
                </c:pt>
                <c:pt idx="738">
                  <c:v>364</c:v>
                </c:pt>
                <c:pt idx="739">
                  <c:v>386</c:v>
                </c:pt>
                <c:pt idx="740">
                  <c:v>389</c:v>
                </c:pt>
                <c:pt idx="741">
                  <c:v>368</c:v>
                </c:pt>
                <c:pt idx="742">
                  <c:v>391</c:v>
                </c:pt>
                <c:pt idx="743">
                  <c:v>384</c:v>
                </c:pt>
                <c:pt idx="744">
                  <c:v>367</c:v>
                </c:pt>
                <c:pt idx="745">
                  <c:v>384</c:v>
                </c:pt>
                <c:pt idx="746">
                  <c:v>386</c:v>
                </c:pt>
                <c:pt idx="747">
                  <c:v>384</c:v>
                </c:pt>
                <c:pt idx="748">
                  <c:v>368</c:v>
                </c:pt>
                <c:pt idx="749">
                  <c:v>377</c:v>
                </c:pt>
                <c:pt idx="750">
                  <c:v>390</c:v>
                </c:pt>
                <c:pt idx="751">
                  <c:v>369</c:v>
                </c:pt>
                <c:pt idx="752">
                  <c:v>393</c:v>
                </c:pt>
                <c:pt idx="753">
                  <c:v>379</c:v>
                </c:pt>
                <c:pt idx="754">
                  <c:v>369</c:v>
                </c:pt>
                <c:pt idx="755">
                  <c:v>389</c:v>
                </c:pt>
                <c:pt idx="756">
                  <c:v>376</c:v>
                </c:pt>
                <c:pt idx="757">
                  <c:v>374</c:v>
                </c:pt>
                <c:pt idx="758">
                  <c:v>388</c:v>
                </c:pt>
                <c:pt idx="759">
                  <c:v>384</c:v>
                </c:pt>
                <c:pt idx="760">
                  <c:v>364</c:v>
                </c:pt>
                <c:pt idx="761">
                  <c:v>391</c:v>
                </c:pt>
                <c:pt idx="762">
                  <c:v>383</c:v>
                </c:pt>
                <c:pt idx="763">
                  <c:v>377</c:v>
                </c:pt>
                <c:pt idx="764">
                  <c:v>381</c:v>
                </c:pt>
                <c:pt idx="765">
                  <c:v>360</c:v>
                </c:pt>
                <c:pt idx="766">
                  <c:v>398</c:v>
                </c:pt>
                <c:pt idx="767">
                  <c:v>359</c:v>
                </c:pt>
                <c:pt idx="768">
                  <c:v>399</c:v>
                </c:pt>
                <c:pt idx="769">
                  <c:v>381</c:v>
                </c:pt>
                <c:pt idx="770">
                  <c:v>368</c:v>
                </c:pt>
                <c:pt idx="771">
                  <c:v>383</c:v>
                </c:pt>
                <c:pt idx="772">
                  <c:v>384</c:v>
                </c:pt>
                <c:pt idx="773">
                  <c:v>370</c:v>
                </c:pt>
                <c:pt idx="774">
                  <c:v>384</c:v>
                </c:pt>
                <c:pt idx="775">
                  <c:v>391</c:v>
                </c:pt>
                <c:pt idx="776">
                  <c:v>367</c:v>
                </c:pt>
                <c:pt idx="777">
                  <c:v>378</c:v>
                </c:pt>
                <c:pt idx="778">
                  <c:v>381</c:v>
                </c:pt>
                <c:pt idx="779">
                  <c:v>383</c:v>
                </c:pt>
                <c:pt idx="780">
                  <c:v>387</c:v>
                </c:pt>
                <c:pt idx="781">
                  <c:v>366</c:v>
                </c:pt>
                <c:pt idx="782">
                  <c:v>382</c:v>
                </c:pt>
                <c:pt idx="783">
                  <c:v>388</c:v>
                </c:pt>
                <c:pt idx="784">
                  <c:v>360</c:v>
                </c:pt>
                <c:pt idx="785">
                  <c:v>390</c:v>
                </c:pt>
                <c:pt idx="786">
                  <c:v>385</c:v>
                </c:pt>
                <c:pt idx="787">
                  <c:v>368</c:v>
                </c:pt>
                <c:pt idx="788">
                  <c:v>379</c:v>
                </c:pt>
                <c:pt idx="789">
                  <c:v>386</c:v>
                </c:pt>
                <c:pt idx="790">
                  <c:v>384</c:v>
                </c:pt>
                <c:pt idx="791">
                  <c:v>368</c:v>
                </c:pt>
                <c:pt idx="792">
                  <c:v>390</c:v>
                </c:pt>
                <c:pt idx="793">
                  <c:v>367</c:v>
                </c:pt>
                <c:pt idx="794">
                  <c:v>389</c:v>
                </c:pt>
                <c:pt idx="795">
                  <c:v>378</c:v>
                </c:pt>
                <c:pt idx="796">
                  <c:v>388</c:v>
                </c:pt>
                <c:pt idx="797">
                  <c:v>379</c:v>
                </c:pt>
                <c:pt idx="798">
                  <c:v>355</c:v>
                </c:pt>
                <c:pt idx="799">
                  <c:v>394</c:v>
                </c:pt>
                <c:pt idx="800">
                  <c:v>391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451-4252-88B4-66B461FC2BAB}"/>
            </c:ext>
          </c:extLst>
        </c:ser>
        <c:ser>
          <c:idx val="2"/>
          <c:order val="2"/>
          <c:tx>
            <c:strRef>
              <c:f>gcc_181203_unlimited_1Mqueue!$B$1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gcc_181203_unlimited_1Mqueue!$B$2:$B$802</c:f>
              <c:numCache>
                <c:formatCode>General</c:formatCode>
                <c:ptCount val="801"/>
                <c:pt idx="0">
                  <c:v>141</c:v>
                </c:pt>
                <c:pt idx="1">
                  <c:v>164</c:v>
                </c:pt>
                <c:pt idx="2">
                  <c:v>176</c:v>
                </c:pt>
                <c:pt idx="3">
                  <c:v>195</c:v>
                </c:pt>
                <c:pt idx="4">
                  <c:v>206</c:v>
                </c:pt>
                <c:pt idx="5">
                  <c:v>227</c:v>
                </c:pt>
                <c:pt idx="6">
                  <c:v>227</c:v>
                </c:pt>
                <c:pt idx="7">
                  <c:v>243</c:v>
                </c:pt>
                <c:pt idx="8">
                  <c:v>260</c:v>
                </c:pt>
                <c:pt idx="9">
                  <c:v>309</c:v>
                </c:pt>
                <c:pt idx="10">
                  <c:v>328</c:v>
                </c:pt>
                <c:pt idx="11">
                  <c:v>354</c:v>
                </c:pt>
                <c:pt idx="12">
                  <c:v>377</c:v>
                </c:pt>
                <c:pt idx="13">
                  <c:v>393</c:v>
                </c:pt>
                <c:pt idx="14">
                  <c:v>396</c:v>
                </c:pt>
                <c:pt idx="15">
                  <c:v>385</c:v>
                </c:pt>
                <c:pt idx="16">
                  <c:v>395</c:v>
                </c:pt>
                <c:pt idx="17">
                  <c:v>388</c:v>
                </c:pt>
                <c:pt idx="18">
                  <c:v>384</c:v>
                </c:pt>
                <c:pt idx="19">
                  <c:v>392</c:v>
                </c:pt>
                <c:pt idx="20">
                  <c:v>391</c:v>
                </c:pt>
                <c:pt idx="21">
                  <c:v>389</c:v>
                </c:pt>
                <c:pt idx="22">
                  <c:v>391</c:v>
                </c:pt>
                <c:pt idx="23">
                  <c:v>397</c:v>
                </c:pt>
                <c:pt idx="24">
                  <c:v>384</c:v>
                </c:pt>
                <c:pt idx="25">
                  <c:v>399</c:v>
                </c:pt>
                <c:pt idx="26">
                  <c:v>383</c:v>
                </c:pt>
                <c:pt idx="27">
                  <c:v>396</c:v>
                </c:pt>
                <c:pt idx="28">
                  <c:v>388</c:v>
                </c:pt>
                <c:pt idx="29">
                  <c:v>388</c:v>
                </c:pt>
                <c:pt idx="30">
                  <c:v>389</c:v>
                </c:pt>
                <c:pt idx="31">
                  <c:v>390</c:v>
                </c:pt>
                <c:pt idx="32">
                  <c:v>395</c:v>
                </c:pt>
                <c:pt idx="33">
                  <c:v>386</c:v>
                </c:pt>
                <c:pt idx="34">
                  <c:v>389</c:v>
                </c:pt>
                <c:pt idx="35">
                  <c:v>396</c:v>
                </c:pt>
                <c:pt idx="36">
                  <c:v>390</c:v>
                </c:pt>
                <c:pt idx="37">
                  <c:v>388</c:v>
                </c:pt>
                <c:pt idx="38">
                  <c:v>392</c:v>
                </c:pt>
                <c:pt idx="39">
                  <c:v>380</c:v>
                </c:pt>
                <c:pt idx="40">
                  <c:v>400</c:v>
                </c:pt>
                <c:pt idx="41">
                  <c:v>387</c:v>
                </c:pt>
                <c:pt idx="42">
                  <c:v>391</c:v>
                </c:pt>
                <c:pt idx="43">
                  <c:v>390</c:v>
                </c:pt>
                <c:pt idx="44">
                  <c:v>394</c:v>
                </c:pt>
                <c:pt idx="45">
                  <c:v>392</c:v>
                </c:pt>
                <c:pt idx="46">
                  <c:v>387</c:v>
                </c:pt>
                <c:pt idx="47">
                  <c:v>394</c:v>
                </c:pt>
                <c:pt idx="48">
                  <c:v>390</c:v>
                </c:pt>
                <c:pt idx="49">
                  <c:v>385</c:v>
                </c:pt>
                <c:pt idx="50">
                  <c:v>397</c:v>
                </c:pt>
                <c:pt idx="51">
                  <c:v>385</c:v>
                </c:pt>
                <c:pt idx="52">
                  <c:v>393</c:v>
                </c:pt>
                <c:pt idx="53">
                  <c:v>392</c:v>
                </c:pt>
                <c:pt idx="54">
                  <c:v>387</c:v>
                </c:pt>
                <c:pt idx="55">
                  <c:v>392</c:v>
                </c:pt>
                <c:pt idx="56">
                  <c:v>389</c:v>
                </c:pt>
                <c:pt idx="57">
                  <c:v>390</c:v>
                </c:pt>
                <c:pt idx="58">
                  <c:v>395</c:v>
                </c:pt>
                <c:pt idx="59">
                  <c:v>383</c:v>
                </c:pt>
                <c:pt idx="60">
                  <c:v>392</c:v>
                </c:pt>
                <c:pt idx="61">
                  <c:v>385</c:v>
                </c:pt>
                <c:pt idx="62">
                  <c:v>399</c:v>
                </c:pt>
                <c:pt idx="63">
                  <c:v>392</c:v>
                </c:pt>
                <c:pt idx="64">
                  <c:v>389</c:v>
                </c:pt>
                <c:pt idx="65">
                  <c:v>393</c:v>
                </c:pt>
                <c:pt idx="66">
                  <c:v>391</c:v>
                </c:pt>
                <c:pt idx="67">
                  <c:v>387</c:v>
                </c:pt>
                <c:pt idx="68">
                  <c:v>392</c:v>
                </c:pt>
                <c:pt idx="69">
                  <c:v>389</c:v>
                </c:pt>
                <c:pt idx="70">
                  <c:v>393</c:v>
                </c:pt>
                <c:pt idx="71">
                  <c:v>391</c:v>
                </c:pt>
                <c:pt idx="72">
                  <c:v>391</c:v>
                </c:pt>
                <c:pt idx="73">
                  <c:v>388</c:v>
                </c:pt>
                <c:pt idx="74">
                  <c:v>394</c:v>
                </c:pt>
                <c:pt idx="75">
                  <c:v>386</c:v>
                </c:pt>
                <c:pt idx="76">
                  <c:v>395</c:v>
                </c:pt>
                <c:pt idx="77">
                  <c:v>386</c:v>
                </c:pt>
                <c:pt idx="78">
                  <c:v>395</c:v>
                </c:pt>
                <c:pt idx="79">
                  <c:v>391</c:v>
                </c:pt>
                <c:pt idx="80">
                  <c:v>391</c:v>
                </c:pt>
                <c:pt idx="81">
                  <c:v>383</c:v>
                </c:pt>
                <c:pt idx="82">
                  <c:v>393</c:v>
                </c:pt>
                <c:pt idx="83">
                  <c:v>389</c:v>
                </c:pt>
                <c:pt idx="84">
                  <c:v>389</c:v>
                </c:pt>
                <c:pt idx="85">
                  <c:v>395</c:v>
                </c:pt>
                <c:pt idx="86">
                  <c:v>384</c:v>
                </c:pt>
                <c:pt idx="87">
                  <c:v>401</c:v>
                </c:pt>
                <c:pt idx="88">
                  <c:v>378</c:v>
                </c:pt>
                <c:pt idx="89">
                  <c:v>398</c:v>
                </c:pt>
                <c:pt idx="90">
                  <c:v>388</c:v>
                </c:pt>
                <c:pt idx="91">
                  <c:v>391</c:v>
                </c:pt>
                <c:pt idx="92">
                  <c:v>396</c:v>
                </c:pt>
                <c:pt idx="93">
                  <c:v>385</c:v>
                </c:pt>
                <c:pt idx="94">
                  <c:v>392</c:v>
                </c:pt>
                <c:pt idx="95">
                  <c:v>390</c:v>
                </c:pt>
                <c:pt idx="96">
                  <c:v>395</c:v>
                </c:pt>
                <c:pt idx="97">
                  <c:v>387</c:v>
                </c:pt>
                <c:pt idx="98">
                  <c:v>391</c:v>
                </c:pt>
                <c:pt idx="99">
                  <c:v>386</c:v>
                </c:pt>
                <c:pt idx="100">
                  <c:v>392</c:v>
                </c:pt>
                <c:pt idx="101">
                  <c:v>393</c:v>
                </c:pt>
                <c:pt idx="102">
                  <c:v>389</c:v>
                </c:pt>
                <c:pt idx="103">
                  <c:v>394</c:v>
                </c:pt>
                <c:pt idx="104">
                  <c:v>390</c:v>
                </c:pt>
                <c:pt idx="105">
                  <c:v>385</c:v>
                </c:pt>
                <c:pt idx="106">
                  <c:v>391</c:v>
                </c:pt>
                <c:pt idx="107">
                  <c:v>392</c:v>
                </c:pt>
                <c:pt idx="108">
                  <c:v>389</c:v>
                </c:pt>
                <c:pt idx="109">
                  <c:v>387</c:v>
                </c:pt>
                <c:pt idx="110">
                  <c:v>396</c:v>
                </c:pt>
                <c:pt idx="111">
                  <c:v>384</c:v>
                </c:pt>
                <c:pt idx="112">
                  <c:v>395</c:v>
                </c:pt>
                <c:pt idx="113">
                  <c:v>390</c:v>
                </c:pt>
                <c:pt idx="114">
                  <c:v>395</c:v>
                </c:pt>
                <c:pt idx="115">
                  <c:v>384</c:v>
                </c:pt>
                <c:pt idx="116">
                  <c:v>389</c:v>
                </c:pt>
                <c:pt idx="117">
                  <c:v>393</c:v>
                </c:pt>
                <c:pt idx="118">
                  <c:v>390</c:v>
                </c:pt>
                <c:pt idx="119">
                  <c:v>389</c:v>
                </c:pt>
                <c:pt idx="120">
                  <c:v>392</c:v>
                </c:pt>
                <c:pt idx="121">
                  <c:v>385</c:v>
                </c:pt>
                <c:pt idx="122">
                  <c:v>394</c:v>
                </c:pt>
                <c:pt idx="123">
                  <c:v>393</c:v>
                </c:pt>
                <c:pt idx="124">
                  <c:v>391</c:v>
                </c:pt>
                <c:pt idx="125">
                  <c:v>391</c:v>
                </c:pt>
                <c:pt idx="126">
                  <c:v>387</c:v>
                </c:pt>
                <c:pt idx="127">
                  <c:v>392</c:v>
                </c:pt>
                <c:pt idx="128">
                  <c:v>390</c:v>
                </c:pt>
                <c:pt idx="129">
                  <c:v>383</c:v>
                </c:pt>
                <c:pt idx="130">
                  <c:v>390</c:v>
                </c:pt>
                <c:pt idx="131">
                  <c:v>395</c:v>
                </c:pt>
                <c:pt idx="132">
                  <c:v>386</c:v>
                </c:pt>
                <c:pt idx="133">
                  <c:v>392</c:v>
                </c:pt>
                <c:pt idx="134">
                  <c:v>391</c:v>
                </c:pt>
                <c:pt idx="135">
                  <c:v>396</c:v>
                </c:pt>
                <c:pt idx="136">
                  <c:v>378</c:v>
                </c:pt>
                <c:pt idx="137">
                  <c:v>403</c:v>
                </c:pt>
                <c:pt idx="138">
                  <c:v>383</c:v>
                </c:pt>
                <c:pt idx="139">
                  <c:v>398</c:v>
                </c:pt>
                <c:pt idx="140">
                  <c:v>386</c:v>
                </c:pt>
                <c:pt idx="141">
                  <c:v>389</c:v>
                </c:pt>
                <c:pt idx="142">
                  <c:v>391</c:v>
                </c:pt>
                <c:pt idx="143">
                  <c:v>395</c:v>
                </c:pt>
                <c:pt idx="144">
                  <c:v>392</c:v>
                </c:pt>
                <c:pt idx="145">
                  <c:v>392</c:v>
                </c:pt>
                <c:pt idx="146">
                  <c:v>384</c:v>
                </c:pt>
                <c:pt idx="147">
                  <c:v>387</c:v>
                </c:pt>
                <c:pt idx="148">
                  <c:v>389</c:v>
                </c:pt>
                <c:pt idx="149">
                  <c:v>395</c:v>
                </c:pt>
                <c:pt idx="150">
                  <c:v>389</c:v>
                </c:pt>
                <c:pt idx="151">
                  <c:v>395</c:v>
                </c:pt>
                <c:pt idx="152">
                  <c:v>383</c:v>
                </c:pt>
                <c:pt idx="153">
                  <c:v>399</c:v>
                </c:pt>
                <c:pt idx="154">
                  <c:v>382</c:v>
                </c:pt>
                <c:pt idx="155">
                  <c:v>398</c:v>
                </c:pt>
                <c:pt idx="156">
                  <c:v>389</c:v>
                </c:pt>
                <c:pt idx="157">
                  <c:v>389</c:v>
                </c:pt>
                <c:pt idx="158">
                  <c:v>392</c:v>
                </c:pt>
                <c:pt idx="159">
                  <c:v>386</c:v>
                </c:pt>
                <c:pt idx="160">
                  <c:v>398</c:v>
                </c:pt>
                <c:pt idx="161">
                  <c:v>383</c:v>
                </c:pt>
                <c:pt idx="162">
                  <c:v>394</c:v>
                </c:pt>
                <c:pt idx="163">
                  <c:v>390</c:v>
                </c:pt>
                <c:pt idx="164">
                  <c:v>391</c:v>
                </c:pt>
                <c:pt idx="165">
                  <c:v>392</c:v>
                </c:pt>
                <c:pt idx="166">
                  <c:v>388</c:v>
                </c:pt>
                <c:pt idx="167">
                  <c:v>393</c:v>
                </c:pt>
                <c:pt idx="168">
                  <c:v>387</c:v>
                </c:pt>
                <c:pt idx="169">
                  <c:v>390</c:v>
                </c:pt>
                <c:pt idx="170">
                  <c:v>391</c:v>
                </c:pt>
                <c:pt idx="171">
                  <c:v>397</c:v>
                </c:pt>
                <c:pt idx="172">
                  <c:v>386</c:v>
                </c:pt>
                <c:pt idx="173">
                  <c:v>396</c:v>
                </c:pt>
                <c:pt idx="174">
                  <c:v>385</c:v>
                </c:pt>
                <c:pt idx="175">
                  <c:v>399</c:v>
                </c:pt>
                <c:pt idx="176">
                  <c:v>388</c:v>
                </c:pt>
                <c:pt idx="177">
                  <c:v>398</c:v>
                </c:pt>
                <c:pt idx="178">
                  <c:v>386</c:v>
                </c:pt>
                <c:pt idx="179">
                  <c:v>394</c:v>
                </c:pt>
                <c:pt idx="180">
                  <c:v>389</c:v>
                </c:pt>
                <c:pt idx="181">
                  <c:v>392</c:v>
                </c:pt>
                <c:pt idx="182">
                  <c:v>393</c:v>
                </c:pt>
                <c:pt idx="183">
                  <c:v>386</c:v>
                </c:pt>
                <c:pt idx="184">
                  <c:v>397</c:v>
                </c:pt>
                <c:pt idx="185">
                  <c:v>388</c:v>
                </c:pt>
                <c:pt idx="186">
                  <c:v>395</c:v>
                </c:pt>
                <c:pt idx="187">
                  <c:v>389</c:v>
                </c:pt>
                <c:pt idx="188">
                  <c:v>395</c:v>
                </c:pt>
                <c:pt idx="189">
                  <c:v>382</c:v>
                </c:pt>
                <c:pt idx="190">
                  <c:v>398</c:v>
                </c:pt>
                <c:pt idx="191">
                  <c:v>393</c:v>
                </c:pt>
                <c:pt idx="192">
                  <c:v>386</c:v>
                </c:pt>
                <c:pt idx="193">
                  <c:v>391</c:v>
                </c:pt>
                <c:pt idx="194">
                  <c:v>396</c:v>
                </c:pt>
                <c:pt idx="195">
                  <c:v>383</c:v>
                </c:pt>
                <c:pt idx="196">
                  <c:v>396</c:v>
                </c:pt>
                <c:pt idx="197">
                  <c:v>395</c:v>
                </c:pt>
                <c:pt idx="198">
                  <c:v>385</c:v>
                </c:pt>
                <c:pt idx="199">
                  <c:v>393</c:v>
                </c:pt>
                <c:pt idx="200">
                  <c:v>396</c:v>
                </c:pt>
                <c:pt idx="201">
                  <c:v>390</c:v>
                </c:pt>
                <c:pt idx="202">
                  <c:v>392</c:v>
                </c:pt>
                <c:pt idx="203">
                  <c:v>386</c:v>
                </c:pt>
                <c:pt idx="204">
                  <c:v>396</c:v>
                </c:pt>
                <c:pt idx="205">
                  <c:v>390</c:v>
                </c:pt>
                <c:pt idx="206">
                  <c:v>389</c:v>
                </c:pt>
                <c:pt idx="207">
                  <c:v>392</c:v>
                </c:pt>
                <c:pt idx="208">
                  <c:v>393</c:v>
                </c:pt>
                <c:pt idx="209">
                  <c:v>389</c:v>
                </c:pt>
                <c:pt idx="210">
                  <c:v>394</c:v>
                </c:pt>
                <c:pt idx="211">
                  <c:v>385</c:v>
                </c:pt>
                <c:pt idx="212">
                  <c:v>388</c:v>
                </c:pt>
                <c:pt idx="213">
                  <c:v>399</c:v>
                </c:pt>
                <c:pt idx="214">
                  <c:v>393</c:v>
                </c:pt>
                <c:pt idx="215">
                  <c:v>385</c:v>
                </c:pt>
                <c:pt idx="216">
                  <c:v>395</c:v>
                </c:pt>
                <c:pt idx="217">
                  <c:v>389</c:v>
                </c:pt>
                <c:pt idx="218">
                  <c:v>394</c:v>
                </c:pt>
                <c:pt idx="219">
                  <c:v>392</c:v>
                </c:pt>
                <c:pt idx="220">
                  <c:v>386</c:v>
                </c:pt>
                <c:pt idx="221">
                  <c:v>397</c:v>
                </c:pt>
                <c:pt idx="222">
                  <c:v>390</c:v>
                </c:pt>
                <c:pt idx="223">
                  <c:v>387</c:v>
                </c:pt>
                <c:pt idx="224">
                  <c:v>394</c:v>
                </c:pt>
                <c:pt idx="225">
                  <c:v>393</c:v>
                </c:pt>
                <c:pt idx="226">
                  <c:v>388</c:v>
                </c:pt>
                <c:pt idx="227">
                  <c:v>395</c:v>
                </c:pt>
                <c:pt idx="228">
                  <c:v>389</c:v>
                </c:pt>
                <c:pt idx="229">
                  <c:v>390</c:v>
                </c:pt>
                <c:pt idx="230">
                  <c:v>398</c:v>
                </c:pt>
                <c:pt idx="231">
                  <c:v>386</c:v>
                </c:pt>
                <c:pt idx="232">
                  <c:v>388</c:v>
                </c:pt>
                <c:pt idx="233">
                  <c:v>394</c:v>
                </c:pt>
                <c:pt idx="234">
                  <c:v>393</c:v>
                </c:pt>
                <c:pt idx="235">
                  <c:v>387</c:v>
                </c:pt>
                <c:pt idx="236">
                  <c:v>396</c:v>
                </c:pt>
                <c:pt idx="237">
                  <c:v>392</c:v>
                </c:pt>
                <c:pt idx="238">
                  <c:v>388</c:v>
                </c:pt>
                <c:pt idx="239">
                  <c:v>385</c:v>
                </c:pt>
                <c:pt idx="240">
                  <c:v>397</c:v>
                </c:pt>
                <c:pt idx="241">
                  <c:v>388</c:v>
                </c:pt>
                <c:pt idx="242">
                  <c:v>391</c:v>
                </c:pt>
                <c:pt idx="243">
                  <c:v>389</c:v>
                </c:pt>
                <c:pt idx="244">
                  <c:v>396</c:v>
                </c:pt>
                <c:pt idx="245">
                  <c:v>390</c:v>
                </c:pt>
                <c:pt idx="246">
                  <c:v>382</c:v>
                </c:pt>
                <c:pt idx="247">
                  <c:v>403</c:v>
                </c:pt>
                <c:pt idx="248">
                  <c:v>392</c:v>
                </c:pt>
                <c:pt idx="249">
                  <c:v>382</c:v>
                </c:pt>
                <c:pt idx="250">
                  <c:v>397</c:v>
                </c:pt>
                <c:pt idx="251">
                  <c:v>392</c:v>
                </c:pt>
                <c:pt idx="252">
                  <c:v>391</c:v>
                </c:pt>
                <c:pt idx="253">
                  <c:v>387</c:v>
                </c:pt>
                <c:pt idx="254">
                  <c:v>395</c:v>
                </c:pt>
                <c:pt idx="255">
                  <c:v>394</c:v>
                </c:pt>
                <c:pt idx="256">
                  <c:v>387</c:v>
                </c:pt>
                <c:pt idx="257">
                  <c:v>390</c:v>
                </c:pt>
                <c:pt idx="258">
                  <c:v>395</c:v>
                </c:pt>
                <c:pt idx="259">
                  <c:v>389</c:v>
                </c:pt>
                <c:pt idx="260">
                  <c:v>390</c:v>
                </c:pt>
                <c:pt idx="261">
                  <c:v>393</c:v>
                </c:pt>
                <c:pt idx="262">
                  <c:v>391</c:v>
                </c:pt>
                <c:pt idx="263">
                  <c:v>391</c:v>
                </c:pt>
                <c:pt idx="264">
                  <c:v>392</c:v>
                </c:pt>
                <c:pt idx="265">
                  <c:v>392</c:v>
                </c:pt>
                <c:pt idx="266">
                  <c:v>392</c:v>
                </c:pt>
                <c:pt idx="267">
                  <c:v>387</c:v>
                </c:pt>
                <c:pt idx="268">
                  <c:v>396</c:v>
                </c:pt>
                <c:pt idx="269">
                  <c:v>387</c:v>
                </c:pt>
                <c:pt idx="270">
                  <c:v>389</c:v>
                </c:pt>
                <c:pt idx="271">
                  <c:v>397</c:v>
                </c:pt>
                <c:pt idx="272">
                  <c:v>388</c:v>
                </c:pt>
                <c:pt idx="273">
                  <c:v>388</c:v>
                </c:pt>
                <c:pt idx="274">
                  <c:v>392</c:v>
                </c:pt>
                <c:pt idx="275">
                  <c:v>396</c:v>
                </c:pt>
                <c:pt idx="276">
                  <c:v>389</c:v>
                </c:pt>
                <c:pt idx="277">
                  <c:v>393</c:v>
                </c:pt>
                <c:pt idx="278">
                  <c:v>392</c:v>
                </c:pt>
                <c:pt idx="279">
                  <c:v>387</c:v>
                </c:pt>
                <c:pt idx="280">
                  <c:v>390</c:v>
                </c:pt>
                <c:pt idx="281">
                  <c:v>391</c:v>
                </c:pt>
                <c:pt idx="282">
                  <c:v>390</c:v>
                </c:pt>
                <c:pt idx="283">
                  <c:v>396</c:v>
                </c:pt>
                <c:pt idx="284">
                  <c:v>393</c:v>
                </c:pt>
                <c:pt idx="285">
                  <c:v>392</c:v>
                </c:pt>
                <c:pt idx="286">
                  <c:v>392</c:v>
                </c:pt>
                <c:pt idx="287">
                  <c:v>388</c:v>
                </c:pt>
                <c:pt idx="288">
                  <c:v>387</c:v>
                </c:pt>
                <c:pt idx="289">
                  <c:v>393</c:v>
                </c:pt>
                <c:pt idx="290">
                  <c:v>388</c:v>
                </c:pt>
                <c:pt idx="291">
                  <c:v>397</c:v>
                </c:pt>
                <c:pt idx="292">
                  <c:v>394</c:v>
                </c:pt>
                <c:pt idx="293">
                  <c:v>383</c:v>
                </c:pt>
                <c:pt idx="294">
                  <c:v>399</c:v>
                </c:pt>
                <c:pt idx="295">
                  <c:v>387</c:v>
                </c:pt>
                <c:pt idx="296">
                  <c:v>395</c:v>
                </c:pt>
                <c:pt idx="297">
                  <c:v>389</c:v>
                </c:pt>
                <c:pt idx="298">
                  <c:v>382</c:v>
                </c:pt>
                <c:pt idx="299">
                  <c:v>394</c:v>
                </c:pt>
                <c:pt idx="300">
                  <c:v>398</c:v>
                </c:pt>
                <c:pt idx="301">
                  <c:v>387</c:v>
                </c:pt>
                <c:pt idx="302">
                  <c:v>393</c:v>
                </c:pt>
                <c:pt idx="303">
                  <c:v>390</c:v>
                </c:pt>
                <c:pt idx="304">
                  <c:v>392</c:v>
                </c:pt>
                <c:pt idx="305">
                  <c:v>389</c:v>
                </c:pt>
                <c:pt idx="306">
                  <c:v>393</c:v>
                </c:pt>
                <c:pt idx="307">
                  <c:v>394</c:v>
                </c:pt>
                <c:pt idx="308">
                  <c:v>389</c:v>
                </c:pt>
                <c:pt idx="309">
                  <c:v>387</c:v>
                </c:pt>
                <c:pt idx="310">
                  <c:v>390</c:v>
                </c:pt>
                <c:pt idx="311">
                  <c:v>398</c:v>
                </c:pt>
                <c:pt idx="312">
                  <c:v>389</c:v>
                </c:pt>
                <c:pt idx="313">
                  <c:v>392</c:v>
                </c:pt>
                <c:pt idx="314">
                  <c:v>394</c:v>
                </c:pt>
                <c:pt idx="315">
                  <c:v>388</c:v>
                </c:pt>
                <c:pt idx="316">
                  <c:v>392</c:v>
                </c:pt>
                <c:pt idx="317">
                  <c:v>385</c:v>
                </c:pt>
                <c:pt idx="318">
                  <c:v>399</c:v>
                </c:pt>
                <c:pt idx="319">
                  <c:v>390</c:v>
                </c:pt>
                <c:pt idx="320">
                  <c:v>388</c:v>
                </c:pt>
                <c:pt idx="321">
                  <c:v>395</c:v>
                </c:pt>
                <c:pt idx="322">
                  <c:v>387</c:v>
                </c:pt>
                <c:pt idx="323">
                  <c:v>391</c:v>
                </c:pt>
                <c:pt idx="324">
                  <c:v>386</c:v>
                </c:pt>
                <c:pt idx="325">
                  <c:v>400</c:v>
                </c:pt>
                <c:pt idx="326">
                  <c:v>392</c:v>
                </c:pt>
                <c:pt idx="327">
                  <c:v>384</c:v>
                </c:pt>
                <c:pt idx="328">
                  <c:v>400</c:v>
                </c:pt>
                <c:pt idx="329">
                  <c:v>383</c:v>
                </c:pt>
                <c:pt idx="330">
                  <c:v>397</c:v>
                </c:pt>
                <c:pt idx="331">
                  <c:v>391</c:v>
                </c:pt>
                <c:pt idx="332">
                  <c:v>388</c:v>
                </c:pt>
                <c:pt idx="333">
                  <c:v>395</c:v>
                </c:pt>
                <c:pt idx="334">
                  <c:v>386</c:v>
                </c:pt>
                <c:pt idx="335">
                  <c:v>389</c:v>
                </c:pt>
                <c:pt idx="336">
                  <c:v>393</c:v>
                </c:pt>
                <c:pt idx="337">
                  <c:v>399</c:v>
                </c:pt>
                <c:pt idx="338">
                  <c:v>391</c:v>
                </c:pt>
                <c:pt idx="339">
                  <c:v>390</c:v>
                </c:pt>
                <c:pt idx="340">
                  <c:v>391</c:v>
                </c:pt>
                <c:pt idx="341">
                  <c:v>385</c:v>
                </c:pt>
                <c:pt idx="342">
                  <c:v>390</c:v>
                </c:pt>
                <c:pt idx="343">
                  <c:v>400</c:v>
                </c:pt>
                <c:pt idx="344">
                  <c:v>389</c:v>
                </c:pt>
                <c:pt idx="345">
                  <c:v>386</c:v>
                </c:pt>
                <c:pt idx="346">
                  <c:v>391</c:v>
                </c:pt>
                <c:pt idx="347">
                  <c:v>396</c:v>
                </c:pt>
                <c:pt idx="348">
                  <c:v>386</c:v>
                </c:pt>
                <c:pt idx="349">
                  <c:v>397</c:v>
                </c:pt>
                <c:pt idx="350">
                  <c:v>389</c:v>
                </c:pt>
                <c:pt idx="351">
                  <c:v>391</c:v>
                </c:pt>
                <c:pt idx="352">
                  <c:v>391</c:v>
                </c:pt>
                <c:pt idx="353">
                  <c:v>391</c:v>
                </c:pt>
                <c:pt idx="354">
                  <c:v>391</c:v>
                </c:pt>
                <c:pt idx="355">
                  <c:v>392</c:v>
                </c:pt>
                <c:pt idx="356">
                  <c:v>393</c:v>
                </c:pt>
                <c:pt idx="357">
                  <c:v>396</c:v>
                </c:pt>
                <c:pt idx="358">
                  <c:v>390</c:v>
                </c:pt>
                <c:pt idx="359">
                  <c:v>387</c:v>
                </c:pt>
                <c:pt idx="360">
                  <c:v>396</c:v>
                </c:pt>
                <c:pt idx="361">
                  <c:v>391</c:v>
                </c:pt>
                <c:pt idx="362">
                  <c:v>388</c:v>
                </c:pt>
                <c:pt idx="363">
                  <c:v>395</c:v>
                </c:pt>
                <c:pt idx="364">
                  <c:v>389</c:v>
                </c:pt>
                <c:pt idx="365">
                  <c:v>388</c:v>
                </c:pt>
                <c:pt idx="366">
                  <c:v>387</c:v>
                </c:pt>
                <c:pt idx="367">
                  <c:v>395</c:v>
                </c:pt>
                <c:pt idx="368">
                  <c:v>392</c:v>
                </c:pt>
                <c:pt idx="369">
                  <c:v>393</c:v>
                </c:pt>
                <c:pt idx="370">
                  <c:v>384</c:v>
                </c:pt>
                <c:pt idx="371">
                  <c:v>396</c:v>
                </c:pt>
                <c:pt idx="372">
                  <c:v>393</c:v>
                </c:pt>
                <c:pt idx="373">
                  <c:v>391</c:v>
                </c:pt>
                <c:pt idx="374">
                  <c:v>392</c:v>
                </c:pt>
                <c:pt idx="375">
                  <c:v>393</c:v>
                </c:pt>
                <c:pt idx="376">
                  <c:v>392</c:v>
                </c:pt>
                <c:pt idx="377">
                  <c:v>390</c:v>
                </c:pt>
                <c:pt idx="378">
                  <c:v>387</c:v>
                </c:pt>
                <c:pt idx="379">
                  <c:v>392</c:v>
                </c:pt>
                <c:pt idx="380">
                  <c:v>395</c:v>
                </c:pt>
                <c:pt idx="381">
                  <c:v>391</c:v>
                </c:pt>
                <c:pt idx="382">
                  <c:v>393</c:v>
                </c:pt>
                <c:pt idx="383">
                  <c:v>382</c:v>
                </c:pt>
                <c:pt idx="384">
                  <c:v>397</c:v>
                </c:pt>
                <c:pt idx="385">
                  <c:v>390</c:v>
                </c:pt>
                <c:pt idx="386">
                  <c:v>399</c:v>
                </c:pt>
                <c:pt idx="387">
                  <c:v>390</c:v>
                </c:pt>
                <c:pt idx="388">
                  <c:v>393</c:v>
                </c:pt>
                <c:pt idx="389">
                  <c:v>384</c:v>
                </c:pt>
                <c:pt idx="390">
                  <c:v>394</c:v>
                </c:pt>
                <c:pt idx="391">
                  <c:v>387</c:v>
                </c:pt>
                <c:pt idx="392">
                  <c:v>391</c:v>
                </c:pt>
                <c:pt idx="393">
                  <c:v>392</c:v>
                </c:pt>
                <c:pt idx="394">
                  <c:v>391</c:v>
                </c:pt>
                <c:pt idx="395">
                  <c:v>393</c:v>
                </c:pt>
                <c:pt idx="396">
                  <c:v>387</c:v>
                </c:pt>
                <c:pt idx="397">
                  <c:v>399</c:v>
                </c:pt>
                <c:pt idx="398">
                  <c:v>390</c:v>
                </c:pt>
                <c:pt idx="399">
                  <c:v>392</c:v>
                </c:pt>
                <c:pt idx="400">
                  <c:v>394</c:v>
                </c:pt>
                <c:pt idx="401">
                  <c:v>387</c:v>
                </c:pt>
                <c:pt idx="402">
                  <c:v>393</c:v>
                </c:pt>
                <c:pt idx="403">
                  <c:v>387</c:v>
                </c:pt>
                <c:pt idx="404">
                  <c:v>396</c:v>
                </c:pt>
                <c:pt idx="405">
                  <c:v>389</c:v>
                </c:pt>
                <c:pt idx="406">
                  <c:v>394</c:v>
                </c:pt>
                <c:pt idx="407">
                  <c:v>389</c:v>
                </c:pt>
                <c:pt idx="408">
                  <c:v>393</c:v>
                </c:pt>
                <c:pt idx="409">
                  <c:v>389</c:v>
                </c:pt>
                <c:pt idx="410">
                  <c:v>386</c:v>
                </c:pt>
                <c:pt idx="411">
                  <c:v>395</c:v>
                </c:pt>
                <c:pt idx="412">
                  <c:v>396</c:v>
                </c:pt>
                <c:pt idx="413">
                  <c:v>393</c:v>
                </c:pt>
                <c:pt idx="414">
                  <c:v>387</c:v>
                </c:pt>
                <c:pt idx="415">
                  <c:v>391</c:v>
                </c:pt>
                <c:pt idx="416">
                  <c:v>395</c:v>
                </c:pt>
                <c:pt idx="417">
                  <c:v>384</c:v>
                </c:pt>
                <c:pt idx="418">
                  <c:v>390</c:v>
                </c:pt>
                <c:pt idx="419">
                  <c:v>392</c:v>
                </c:pt>
                <c:pt idx="420">
                  <c:v>391</c:v>
                </c:pt>
                <c:pt idx="421">
                  <c:v>395</c:v>
                </c:pt>
                <c:pt idx="422">
                  <c:v>392</c:v>
                </c:pt>
                <c:pt idx="423">
                  <c:v>394</c:v>
                </c:pt>
                <c:pt idx="424">
                  <c:v>384</c:v>
                </c:pt>
                <c:pt idx="425">
                  <c:v>389</c:v>
                </c:pt>
                <c:pt idx="426">
                  <c:v>398</c:v>
                </c:pt>
                <c:pt idx="427">
                  <c:v>392</c:v>
                </c:pt>
                <c:pt idx="428">
                  <c:v>388</c:v>
                </c:pt>
                <c:pt idx="429">
                  <c:v>386</c:v>
                </c:pt>
                <c:pt idx="430">
                  <c:v>400</c:v>
                </c:pt>
                <c:pt idx="431">
                  <c:v>387</c:v>
                </c:pt>
                <c:pt idx="432">
                  <c:v>399</c:v>
                </c:pt>
                <c:pt idx="433">
                  <c:v>388</c:v>
                </c:pt>
                <c:pt idx="434">
                  <c:v>385</c:v>
                </c:pt>
                <c:pt idx="435">
                  <c:v>396</c:v>
                </c:pt>
                <c:pt idx="436">
                  <c:v>393</c:v>
                </c:pt>
                <c:pt idx="437">
                  <c:v>386</c:v>
                </c:pt>
                <c:pt idx="438">
                  <c:v>400</c:v>
                </c:pt>
                <c:pt idx="439">
                  <c:v>387</c:v>
                </c:pt>
                <c:pt idx="440">
                  <c:v>390</c:v>
                </c:pt>
                <c:pt idx="441">
                  <c:v>392</c:v>
                </c:pt>
                <c:pt idx="442">
                  <c:v>389</c:v>
                </c:pt>
                <c:pt idx="443">
                  <c:v>397</c:v>
                </c:pt>
                <c:pt idx="444">
                  <c:v>389</c:v>
                </c:pt>
                <c:pt idx="445">
                  <c:v>389</c:v>
                </c:pt>
                <c:pt idx="446">
                  <c:v>396</c:v>
                </c:pt>
                <c:pt idx="447">
                  <c:v>394</c:v>
                </c:pt>
                <c:pt idx="448">
                  <c:v>385</c:v>
                </c:pt>
                <c:pt idx="449">
                  <c:v>391</c:v>
                </c:pt>
                <c:pt idx="450">
                  <c:v>393</c:v>
                </c:pt>
                <c:pt idx="451">
                  <c:v>388</c:v>
                </c:pt>
                <c:pt idx="452">
                  <c:v>393</c:v>
                </c:pt>
                <c:pt idx="453">
                  <c:v>395</c:v>
                </c:pt>
                <c:pt idx="454">
                  <c:v>384</c:v>
                </c:pt>
                <c:pt idx="455">
                  <c:v>400</c:v>
                </c:pt>
                <c:pt idx="456">
                  <c:v>389</c:v>
                </c:pt>
                <c:pt idx="457">
                  <c:v>393</c:v>
                </c:pt>
                <c:pt idx="458">
                  <c:v>390</c:v>
                </c:pt>
                <c:pt idx="459">
                  <c:v>386</c:v>
                </c:pt>
                <c:pt idx="460">
                  <c:v>390</c:v>
                </c:pt>
                <c:pt idx="461">
                  <c:v>394</c:v>
                </c:pt>
                <c:pt idx="462">
                  <c:v>395</c:v>
                </c:pt>
                <c:pt idx="463">
                  <c:v>390</c:v>
                </c:pt>
                <c:pt idx="464">
                  <c:v>387</c:v>
                </c:pt>
                <c:pt idx="465">
                  <c:v>399</c:v>
                </c:pt>
                <c:pt idx="466">
                  <c:v>388</c:v>
                </c:pt>
                <c:pt idx="467">
                  <c:v>389</c:v>
                </c:pt>
                <c:pt idx="468">
                  <c:v>391</c:v>
                </c:pt>
                <c:pt idx="469">
                  <c:v>395</c:v>
                </c:pt>
                <c:pt idx="470">
                  <c:v>387</c:v>
                </c:pt>
                <c:pt idx="471">
                  <c:v>389</c:v>
                </c:pt>
                <c:pt idx="472">
                  <c:v>399</c:v>
                </c:pt>
                <c:pt idx="473">
                  <c:v>390</c:v>
                </c:pt>
                <c:pt idx="474">
                  <c:v>388</c:v>
                </c:pt>
                <c:pt idx="475">
                  <c:v>396</c:v>
                </c:pt>
                <c:pt idx="476">
                  <c:v>388</c:v>
                </c:pt>
                <c:pt idx="477">
                  <c:v>396</c:v>
                </c:pt>
                <c:pt idx="478">
                  <c:v>382</c:v>
                </c:pt>
                <c:pt idx="479">
                  <c:v>396</c:v>
                </c:pt>
                <c:pt idx="480">
                  <c:v>392</c:v>
                </c:pt>
                <c:pt idx="481">
                  <c:v>389</c:v>
                </c:pt>
                <c:pt idx="482">
                  <c:v>394</c:v>
                </c:pt>
                <c:pt idx="483">
                  <c:v>389</c:v>
                </c:pt>
                <c:pt idx="484">
                  <c:v>388</c:v>
                </c:pt>
                <c:pt idx="485">
                  <c:v>399</c:v>
                </c:pt>
                <c:pt idx="486">
                  <c:v>387</c:v>
                </c:pt>
                <c:pt idx="487">
                  <c:v>391</c:v>
                </c:pt>
                <c:pt idx="488">
                  <c:v>396</c:v>
                </c:pt>
                <c:pt idx="489">
                  <c:v>386</c:v>
                </c:pt>
                <c:pt idx="490">
                  <c:v>389</c:v>
                </c:pt>
                <c:pt idx="491">
                  <c:v>398</c:v>
                </c:pt>
                <c:pt idx="492">
                  <c:v>389</c:v>
                </c:pt>
                <c:pt idx="493">
                  <c:v>391</c:v>
                </c:pt>
                <c:pt idx="494">
                  <c:v>391</c:v>
                </c:pt>
                <c:pt idx="495">
                  <c:v>397</c:v>
                </c:pt>
                <c:pt idx="496">
                  <c:v>386</c:v>
                </c:pt>
                <c:pt idx="497">
                  <c:v>391</c:v>
                </c:pt>
                <c:pt idx="498">
                  <c:v>384</c:v>
                </c:pt>
                <c:pt idx="499">
                  <c:v>396</c:v>
                </c:pt>
                <c:pt idx="500">
                  <c:v>389</c:v>
                </c:pt>
                <c:pt idx="501">
                  <c:v>398</c:v>
                </c:pt>
                <c:pt idx="502">
                  <c:v>390</c:v>
                </c:pt>
                <c:pt idx="503">
                  <c:v>388</c:v>
                </c:pt>
                <c:pt idx="504">
                  <c:v>393</c:v>
                </c:pt>
                <c:pt idx="505">
                  <c:v>390</c:v>
                </c:pt>
                <c:pt idx="506">
                  <c:v>393</c:v>
                </c:pt>
                <c:pt idx="507">
                  <c:v>392</c:v>
                </c:pt>
                <c:pt idx="508">
                  <c:v>389</c:v>
                </c:pt>
                <c:pt idx="509">
                  <c:v>394</c:v>
                </c:pt>
                <c:pt idx="510">
                  <c:v>395</c:v>
                </c:pt>
                <c:pt idx="511">
                  <c:v>384</c:v>
                </c:pt>
                <c:pt idx="512">
                  <c:v>394</c:v>
                </c:pt>
                <c:pt idx="513">
                  <c:v>389</c:v>
                </c:pt>
                <c:pt idx="514">
                  <c:v>397</c:v>
                </c:pt>
                <c:pt idx="515">
                  <c:v>390</c:v>
                </c:pt>
                <c:pt idx="516">
                  <c:v>395</c:v>
                </c:pt>
                <c:pt idx="517">
                  <c:v>388</c:v>
                </c:pt>
                <c:pt idx="518">
                  <c:v>395</c:v>
                </c:pt>
                <c:pt idx="519">
                  <c:v>388</c:v>
                </c:pt>
                <c:pt idx="520">
                  <c:v>390</c:v>
                </c:pt>
                <c:pt idx="521">
                  <c:v>390</c:v>
                </c:pt>
                <c:pt idx="522">
                  <c:v>394</c:v>
                </c:pt>
                <c:pt idx="523">
                  <c:v>386</c:v>
                </c:pt>
                <c:pt idx="524">
                  <c:v>400</c:v>
                </c:pt>
                <c:pt idx="525">
                  <c:v>389</c:v>
                </c:pt>
                <c:pt idx="526">
                  <c:v>391</c:v>
                </c:pt>
                <c:pt idx="527">
                  <c:v>393</c:v>
                </c:pt>
                <c:pt idx="528">
                  <c:v>390</c:v>
                </c:pt>
                <c:pt idx="529">
                  <c:v>384</c:v>
                </c:pt>
                <c:pt idx="530">
                  <c:v>395</c:v>
                </c:pt>
                <c:pt idx="531">
                  <c:v>394</c:v>
                </c:pt>
                <c:pt idx="532">
                  <c:v>390</c:v>
                </c:pt>
                <c:pt idx="533">
                  <c:v>388</c:v>
                </c:pt>
                <c:pt idx="534">
                  <c:v>397</c:v>
                </c:pt>
                <c:pt idx="535">
                  <c:v>388</c:v>
                </c:pt>
                <c:pt idx="536">
                  <c:v>387</c:v>
                </c:pt>
                <c:pt idx="537">
                  <c:v>394</c:v>
                </c:pt>
                <c:pt idx="538">
                  <c:v>392</c:v>
                </c:pt>
                <c:pt idx="539">
                  <c:v>386</c:v>
                </c:pt>
                <c:pt idx="540">
                  <c:v>393</c:v>
                </c:pt>
                <c:pt idx="541">
                  <c:v>393</c:v>
                </c:pt>
                <c:pt idx="542">
                  <c:v>386</c:v>
                </c:pt>
                <c:pt idx="543">
                  <c:v>394</c:v>
                </c:pt>
                <c:pt idx="544">
                  <c:v>396</c:v>
                </c:pt>
                <c:pt idx="545">
                  <c:v>388</c:v>
                </c:pt>
                <c:pt idx="546">
                  <c:v>392</c:v>
                </c:pt>
                <c:pt idx="547">
                  <c:v>389</c:v>
                </c:pt>
                <c:pt idx="548">
                  <c:v>396</c:v>
                </c:pt>
                <c:pt idx="549">
                  <c:v>390</c:v>
                </c:pt>
                <c:pt idx="550">
                  <c:v>393</c:v>
                </c:pt>
                <c:pt idx="551">
                  <c:v>381</c:v>
                </c:pt>
                <c:pt idx="552">
                  <c:v>399</c:v>
                </c:pt>
                <c:pt idx="553">
                  <c:v>387</c:v>
                </c:pt>
                <c:pt idx="554">
                  <c:v>397</c:v>
                </c:pt>
                <c:pt idx="555">
                  <c:v>390</c:v>
                </c:pt>
                <c:pt idx="556">
                  <c:v>390</c:v>
                </c:pt>
                <c:pt idx="557">
                  <c:v>390</c:v>
                </c:pt>
                <c:pt idx="558">
                  <c:v>388</c:v>
                </c:pt>
                <c:pt idx="559">
                  <c:v>388</c:v>
                </c:pt>
                <c:pt idx="560">
                  <c:v>402</c:v>
                </c:pt>
                <c:pt idx="561">
                  <c:v>388</c:v>
                </c:pt>
                <c:pt idx="562">
                  <c:v>389</c:v>
                </c:pt>
                <c:pt idx="563">
                  <c:v>384</c:v>
                </c:pt>
                <c:pt idx="564">
                  <c:v>402</c:v>
                </c:pt>
                <c:pt idx="565">
                  <c:v>385</c:v>
                </c:pt>
                <c:pt idx="566">
                  <c:v>391</c:v>
                </c:pt>
                <c:pt idx="567">
                  <c:v>400</c:v>
                </c:pt>
                <c:pt idx="568">
                  <c:v>384</c:v>
                </c:pt>
                <c:pt idx="569">
                  <c:v>386</c:v>
                </c:pt>
                <c:pt idx="570">
                  <c:v>401</c:v>
                </c:pt>
                <c:pt idx="571">
                  <c:v>388</c:v>
                </c:pt>
                <c:pt idx="572">
                  <c:v>390</c:v>
                </c:pt>
                <c:pt idx="573">
                  <c:v>391</c:v>
                </c:pt>
                <c:pt idx="574">
                  <c:v>396</c:v>
                </c:pt>
                <c:pt idx="575">
                  <c:v>389</c:v>
                </c:pt>
                <c:pt idx="576">
                  <c:v>389</c:v>
                </c:pt>
                <c:pt idx="577">
                  <c:v>395</c:v>
                </c:pt>
                <c:pt idx="578">
                  <c:v>391</c:v>
                </c:pt>
                <c:pt idx="579">
                  <c:v>388</c:v>
                </c:pt>
                <c:pt idx="580">
                  <c:v>393</c:v>
                </c:pt>
                <c:pt idx="581">
                  <c:v>392</c:v>
                </c:pt>
                <c:pt idx="582">
                  <c:v>388</c:v>
                </c:pt>
                <c:pt idx="583">
                  <c:v>391</c:v>
                </c:pt>
                <c:pt idx="584">
                  <c:v>395</c:v>
                </c:pt>
                <c:pt idx="585">
                  <c:v>393</c:v>
                </c:pt>
                <c:pt idx="586">
                  <c:v>385</c:v>
                </c:pt>
                <c:pt idx="587">
                  <c:v>390</c:v>
                </c:pt>
                <c:pt idx="588">
                  <c:v>397</c:v>
                </c:pt>
                <c:pt idx="589">
                  <c:v>391</c:v>
                </c:pt>
                <c:pt idx="590">
                  <c:v>393</c:v>
                </c:pt>
                <c:pt idx="591">
                  <c:v>390</c:v>
                </c:pt>
                <c:pt idx="592">
                  <c:v>395</c:v>
                </c:pt>
                <c:pt idx="593">
                  <c:v>386</c:v>
                </c:pt>
                <c:pt idx="594">
                  <c:v>397</c:v>
                </c:pt>
                <c:pt idx="595">
                  <c:v>385</c:v>
                </c:pt>
                <c:pt idx="596">
                  <c:v>398</c:v>
                </c:pt>
                <c:pt idx="597">
                  <c:v>388</c:v>
                </c:pt>
                <c:pt idx="598">
                  <c:v>390</c:v>
                </c:pt>
                <c:pt idx="599">
                  <c:v>387</c:v>
                </c:pt>
                <c:pt idx="600">
                  <c:v>393</c:v>
                </c:pt>
                <c:pt idx="601">
                  <c:v>397</c:v>
                </c:pt>
                <c:pt idx="602">
                  <c:v>387</c:v>
                </c:pt>
                <c:pt idx="603">
                  <c:v>392</c:v>
                </c:pt>
                <c:pt idx="604">
                  <c:v>389</c:v>
                </c:pt>
                <c:pt idx="605">
                  <c:v>388</c:v>
                </c:pt>
                <c:pt idx="606">
                  <c:v>397</c:v>
                </c:pt>
                <c:pt idx="607">
                  <c:v>391</c:v>
                </c:pt>
                <c:pt idx="608">
                  <c:v>393</c:v>
                </c:pt>
                <c:pt idx="609">
                  <c:v>387</c:v>
                </c:pt>
                <c:pt idx="610">
                  <c:v>392</c:v>
                </c:pt>
                <c:pt idx="611">
                  <c:v>390</c:v>
                </c:pt>
                <c:pt idx="612">
                  <c:v>390</c:v>
                </c:pt>
                <c:pt idx="613">
                  <c:v>393</c:v>
                </c:pt>
                <c:pt idx="614">
                  <c:v>390</c:v>
                </c:pt>
                <c:pt idx="615">
                  <c:v>386</c:v>
                </c:pt>
                <c:pt idx="616">
                  <c:v>392</c:v>
                </c:pt>
                <c:pt idx="617">
                  <c:v>396</c:v>
                </c:pt>
                <c:pt idx="618">
                  <c:v>388</c:v>
                </c:pt>
                <c:pt idx="619">
                  <c:v>396</c:v>
                </c:pt>
                <c:pt idx="620">
                  <c:v>391</c:v>
                </c:pt>
                <c:pt idx="621">
                  <c:v>391</c:v>
                </c:pt>
                <c:pt idx="622">
                  <c:v>395</c:v>
                </c:pt>
                <c:pt idx="623">
                  <c:v>389</c:v>
                </c:pt>
                <c:pt idx="624">
                  <c:v>386</c:v>
                </c:pt>
                <c:pt idx="625">
                  <c:v>393</c:v>
                </c:pt>
                <c:pt idx="626">
                  <c:v>397</c:v>
                </c:pt>
                <c:pt idx="627">
                  <c:v>385</c:v>
                </c:pt>
                <c:pt idx="628">
                  <c:v>395</c:v>
                </c:pt>
                <c:pt idx="629">
                  <c:v>387</c:v>
                </c:pt>
                <c:pt idx="630">
                  <c:v>393</c:v>
                </c:pt>
                <c:pt idx="631">
                  <c:v>390</c:v>
                </c:pt>
                <c:pt idx="632">
                  <c:v>392</c:v>
                </c:pt>
                <c:pt idx="633">
                  <c:v>387</c:v>
                </c:pt>
                <c:pt idx="634">
                  <c:v>398</c:v>
                </c:pt>
                <c:pt idx="635">
                  <c:v>392</c:v>
                </c:pt>
                <c:pt idx="636">
                  <c:v>390</c:v>
                </c:pt>
                <c:pt idx="637">
                  <c:v>389</c:v>
                </c:pt>
                <c:pt idx="638">
                  <c:v>387</c:v>
                </c:pt>
                <c:pt idx="639">
                  <c:v>396</c:v>
                </c:pt>
                <c:pt idx="640">
                  <c:v>383</c:v>
                </c:pt>
                <c:pt idx="641">
                  <c:v>393</c:v>
                </c:pt>
                <c:pt idx="642">
                  <c:v>392</c:v>
                </c:pt>
                <c:pt idx="643">
                  <c:v>391</c:v>
                </c:pt>
                <c:pt idx="644">
                  <c:v>394</c:v>
                </c:pt>
                <c:pt idx="645">
                  <c:v>393</c:v>
                </c:pt>
                <c:pt idx="646">
                  <c:v>388</c:v>
                </c:pt>
                <c:pt idx="647">
                  <c:v>390</c:v>
                </c:pt>
                <c:pt idx="648">
                  <c:v>391</c:v>
                </c:pt>
                <c:pt idx="649">
                  <c:v>388</c:v>
                </c:pt>
                <c:pt idx="650">
                  <c:v>397</c:v>
                </c:pt>
                <c:pt idx="651">
                  <c:v>388</c:v>
                </c:pt>
                <c:pt idx="652">
                  <c:v>389</c:v>
                </c:pt>
                <c:pt idx="653">
                  <c:v>386</c:v>
                </c:pt>
                <c:pt idx="654">
                  <c:v>395</c:v>
                </c:pt>
                <c:pt idx="655">
                  <c:v>392</c:v>
                </c:pt>
                <c:pt idx="656">
                  <c:v>390</c:v>
                </c:pt>
                <c:pt idx="657">
                  <c:v>390</c:v>
                </c:pt>
                <c:pt idx="658">
                  <c:v>393</c:v>
                </c:pt>
                <c:pt idx="659">
                  <c:v>383</c:v>
                </c:pt>
                <c:pt idx="660">
                  <c:v>398</c:v>
                </c:pt>
                <c:pt idx="661">
                  <c:v>388</c:v>
                </c:pt>
                <c:pt idx="662">
                  <c:v>394</c:v>
                </c:pt>
                <c:pt idx="663">
                  <c:v>392</c:v>
                </c:pt>
                <c:pt idx="664">
                  <c:v>387</c:v>
                </c:pt>
                <c:pt idx="665">
                  <c:v>391</c:v>
                </c:pt>
                <c:pt idx="666">
                  <c:v>390</c:v>
                </c:pt>
                <c:pt idx="667">
                  <c:v>398</c:v>
                </c:pt>
                <c:pt idx="668">
                  <c:v>392</c:v>
                </c:pt>
                <c:pt idx="669">
                  <c:v>391</c:v>
                </c:pt>
                <c:pt idx="670">
                  <c:v>389</c:v>
                </c:pt>
                <c:pt idx="671">
                  <c:v>393</c:v>
                </c:pt>
                <c:pt idx="672">
                  <c:v>384</c:v>
                </c:pt>
                <c:pt idx="673">
                  <c:v>399</c:v>
                </c:pt>
                <c:pt idx="674">
                  <c:v>386</c:v>
                </c:pt>
                <c:pt idx="675">
                  <c:v>393</c:v>
                </c:pt>
                <c:pt idx="676">
                  <c:v>392</c:v>
                </c:pt>
                <c:pt idx="677">
                  <c:v>391</c:v>
                </c:pt>
                <c:pt idx="678">
                  <c:v>391</c:v>
                </c:pt>
                <c:pt idx="679">
                  <c:v>394</c:v>
                </c:pt>
                <c:pt idx="680">
                  <c:v>392</c:v>
                </c:pt>
                <c:pt idx="681">
                  <c:v>386</c:v>
                </c:pt>
                <c:pt idx="682">
                  <c:v>392</c:v>
                </c:pt>
                <c:pt idx="683">
                  <c:v>394</c:v>
                </c:pt>
                <c:pt idx="684">
                  <c:v>386</c:v>
                </c:pt>
                <c:pt idx="685">
                  <c:v>394</c:v>
                </c:pt>
                <c:pt idx="686">
                  <c:v>387</c:v>
                </c:pt>
                <c:pt idx="687">
                  <c:v>388</c:v>
                </c:pt>
                <c:pt idx="688">
                  <c:v>395</c:v>
                </c:pt>
                <c:pt idx="689">
                  <c:v>399</c:v>
                </c:pt>
                <c:pt idx="690">
                  <c:v>387</c:v>
                </c:pt>
                <c:pt idx="691">
                  <c:v>395</c:v>
                </c:pt>
                <c:pt idx="692">
                  <c:v>387</c:v>
                </c:pt>
                <c:pt idx="693">
                  <c:v>392</c:v>
                </c:pt>
                <c:pt idx="694">
                  <c:v>388</c:v>
                </c:pt>
                <c:pt idx="695">
                  <c:v>394</c:v>
                </c:pt>
                <c:pt idx="696">
                  <c:v>391</c:v>
                </c:pt>
                <c:pt idx="697">
                  <c:v>392</c:v>
                </c:pt>
                <c:pt idx="698">
                  <c:v>394</c:v>
                </c:pt>
                <c:pt idx="699">
                  <c:v>388</c:v>
                </c:pt>
                <c:pt idx="700">
                  <c:v>387</c:v>
                </c:pt>
                <c:pt idx="701">
                  <c:v>398</c:v>
                </c:pt>
                <c:pt idx="702">
                  <c:v>393</c:v>
                </c:pt>
                <c:pt idx="703">
                  <c:v>386</c:v>
                </c:pt>
                <c:pt idx="704">
                  <c:v>390</c:v>
                </c:pt>
                <c:pt idx="705">
                  <c:v>398</c:v>
                </c:pt>
                <c:pt idx="706">
                  <c:v>392</c:v>
                </c:pt>
                <c:pt idx="707">
                  <c:v>390</c:v>
                </c:pt>
                <c:pt idx="708">
                  <c:v>390</c:v>
                </c:pt>
                <c:pt idx="709">
                  <c:v>389</c:v>
                </c:pt>
                <c:pt idx="710">
                  <c:v>391</c:v>
                </c:pt>
                <c:pt idx="711">
                  <c:v>393</c:v>
                </c:pt>
                <c:pt idx="712">
                  <c:v>393</c:v>
                </c:pt>
                <c:pt idx="713">
                  <c:v>386</c:v>
                </c:pt>
                <c:pt idx="714">
                  <c:v>386</c:v>
                </c:pt>
                <c:pt idx="715">
                  <c:v>391</c:v>
                </c:pt>
                <c:pt idx="716">
                  <c:v>398</c:v>
                </c:pt>
                <c:pt idx="717">
                  <c:v>394</c:v>
                </c:pt>
                <c:pt idx="718">
                  <c:v>387</c:v>
                </c:pt>
                <c:pt idx="719">
                  <c:v>397</c:v>
                </c:pt>
                <c:pt idx="720">
                  <c:v>391</c:v>
                </c:pt>
                <c:pt idx="721">
                  <c:v>391</c:v>
                </c:pt>
                <c:pt idx="722">
                  <c:v>390</c:v>
                </c:pt>
                <c:pt idx="723">
                  <c:v>388</c:v>
                </c:pt>
                <c:pt idx="724">
                  <c:v>393</c:v>
                </c:pt>
                <c:pt idx="725">
                  <c:v>387</c:v>
                </c:pt>
                <c:pt idx="726">
                  <c:v>396</c:v>
                </c:pt>
                <c:pt idx="727">
                  <c:v>388</c:v>
                </c:pt>
                <c:pt idx="728">
                  <c:v>394</c:v>
                </c:pt>
                <c:pt idx="729">
                  <c:v>394</c:v>
                </c:pt>
                <c:pt idx="730">
                  <c:v>390</c:v>
                </c:pt>
                <c:pt idx="731">
                  <c:v>386</c:v>
                </c:pt>
                <c:pt idx="732">
                  <c:v>391</c:v>
                </c:pt>
                <c:pt idx="733">
                  <c:v>392</c:v>
                </c:pt>
                <c:pt idx="734">
                  <c:v>392</c:v>
                </c:pt>
                <c:pt idx="735">
                  <c:v>395</c:v>
                </c:pt>
                <c:pt idx="736">
                  <c:v>388</c:v>
                </c:pt>
                <c:pt idx="737">
                  <c:v>399</c:v>
                </c:pt>
                <c:pt idx="738">
                  <c:v>379</c:v>
                </c:pt>
                <c:pt idx="739">
                  <c:v>398</c:v>
                </c:pt>
                <c:pt idx="740">
                  <c:v>396</c:v>
                </c:pt>
                <c:pt idx="741">
                  <c:v>386</c:v>
                </c:pt>
                <c:pt idx="742">
                  <c:v>399</c:v>
                </c:pt>
                <c:pt idx="743">
                  <c:v>386</c:v>
                </c:pt>
                <c:pt idx="744">
                  <c:v>393</c:v>
                </c:pt>
                <c:pt idx="745">
                  <c:v>395</c:v>
                </c:pt>
                <c:pt idx="746">
                  <c:v>389</c:v>
                </c:pt>
                <c:pt idx="747">
                  <c:v>386</c:v>
                </c:pt>
                <c:pt idx="748">
                  <c:v>399</c:v>
                </c:pt>
                <c:pt idx="749">
                  <c:v>389</c:v>
                </c:pt>
                <c:pt idx="750">
                  <c:v>389</c:v>
                </c:pt>
                <c:pt idx="751">
                  <c:v>395</c:v>
                </c:pt>
                <c:pt idx="752">
                  <c:v>389</c:v>
                </c:pt>
                <c:pt idx="753">
                  <c:v>390</c:v>
                </c:pt>
                <c:pt idx="754">
                  <c:v>396</c:v>
                </c:pt>
                <c:pt idx="755">
                  <c:v>388</c:v>
                </c:pt>
                <c:pt idx="756">
                  <c:v>394</c:v>
                </c:pt>
                <c:pt idx="757">
                  <c:v>392</c:v>
                </c:pt>
                <c:pt idx="758">
                  <c:v>387</c:v>
                </c:pt>
                <c:pt idx="759">
                  <c:v>389</c:v>
                </c:pt>
                <c:pt idx="760">
                  <c:v>396</c:v>
                </c:pt>
                <c:pt idx="761">
                  <c:v>389</c:v>
                </c:pt>
                <c:pt idx="762">
                  <c:v>388</c:v>
                </c:pt>
                <c:pt idx="763">
                  <c:v>393</c:v>
                </c:pt>
                <c:pt idx="764">
                  <c:v>393</c:v>
                </c:pt>
                <c:pt idx="765">
                  <c:v>387</c:v>
                </c:pt>
                <c:pt idx="766">
                  <c:v>395</c:v>
                </c:pt>
                <c:pt idx="767">
                  <c:v>386</c:v>
                </c:pt>
                <c:pt idx="768">
                  <c:v>396</c:v>
                </c:pt>
                <c:pt idx="769">
                  <c:v>388</c:v>
                </c:pt>
                <c:pt idx="770">
                  <c:v>396</c:v>
                </c:pt>
                <c:pt idx="771">
                  <c:v>394</c:v>
                </c:pt>
                <c:pt idx="772">
                  <c:v>389</c:v>
                </c:pt>
                <c:pt idx="773">
                  <c:v>392</c:v>
                </c:pt>
                <c:pt idx="774">
                  <c:v>390</c:v>
                </c:pt>
                <c:pt idx="775">
                  <c:v>387</c:v>
                </c:pt>
                <c:pt idx="776">
                  <c:v>397</c:v>
                </c:pt>
                <c:pt idx="777">
                  <c:v>388</c:v>
                </c:pt>
                <c:pt idx="778">
                  <c:v>394</c:v>
                </c:pt>
                <c:pt idx="779">
                  <c:v>390</c:v>
                </c:pt>
                <c:pt idx="780">
                  <c:v>385</c:v>
                </c:pt>
                <c:pt idx="781">
                  <c:v>398</c:v>
                </c:pt>
                <c:pt idx="782">
                  <c:v>390</c:v>
                </c:pt>
                <c:pt idx="783">
                  <c:v>388</c:v>
                </c:pt>
                <c:pt idx="784">
                  <c:v>388</c:v>
                </c:pt>
                <c:pt idx="785">
                  <c:v>401</c:v>
                </c:pt>
                <c:pt idx="786">
                  <c:v>387</c:v>
                </c:pt>
                <c:pt idx="787">
                  <c:v>391</c:v>
                </c:pt>
                <c:pt idx="788">
                  <c:v>391</c:v>
                </c:pt>
                <c:pt idx="789">
                  <c:v>396</c:v>
                </c:pt>
                <c:pt idx="790">
                  <c:v>386</c:v>
                </c:pt>
                <c:pt idx="791">
                  <c:v>391</c:v>
                </c:pt>
                <c:pt idx="792">
                  <c:v>392</c:v>
                </c:pt>
                <c:pt idx="793">
                  <c:v>388</c:v>
                </c:pt>
                <c:pt idx="794">
                  <c:v>394</c:v>
                </c:pt>
                <c:pt idx="795">
                  <c:v>392</c:v>
                </c:pt>
                <c:pt idx="796">
                  <c:v>387</c:v>
                </c:pt>
                <c:pt idx="797">
                  <c:v>391</c:v>
                </c:pt>
                <c:pt idx="798">
                  <c:v>384</c:v>
                </c:pt>
                <c:pt idx="799">
                  <c:v>404</c:v>
                </c:pt>
                <c:pt idx="800">
                  <c:v>380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451-4252-88B4-66B461FC2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1"/>
          <c:order val="1"/>
          <c:tx>
            <c:strRef>
              <c:f>gcc_181203_unlimited_1Mqueue!$D$1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gcc_181203_unlimited_1Mqueue!$D$2:$D$802</c:f>
              <c:numCache>
                <c:formatCode>General</c:formatCode>
                <c:ptCount val="801"/>
                <c:pt idx="0">
                  <c:v>116</c:v>
                </c:pt>
                <c:pt idx="1">
                  <c:v>89</c:v>
                </c:pt>
                <c:pt idx="2">
                  <c:v>58</c:v>
                </c:pt>
                <c:pt idx="3">
                  <c:v>35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20</c:v>
                </c:pt>
                <c:pt idx="34">
                  <c:v>20</c:v>
                </c:pt>
                <c:pt idx="35">
                  <c:v>20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20</c:v>
                </c:pt>
                <c:pt idx="65">
                  <c:v>20</c:v>
                </c:pt>
                <c:pt idx="66">
                  <c:v>20</c:v>
                </c:pt>
                <c:pt idx="67">
                  <c:v>20</c:v>
                </c:pt>
                <c:pt idx="68">
                  <c:v>20</c:v>
                </c:pt>
                <c:pt idx="69">
                  <c:v>20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20</c:v>
                </c:pt>
                <c:pt idx="83">
                  <c:v>20</c:v>
                </c:pt>
                <c:pt idx="84">
                  <c:v>20</c:v>
                </c:pt>
                <c:pt idx="85">
                  <c:v>20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20</c:v>
                </c:pt>
                <c:pt idx="97">
                  <c:v>20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20</c:v>
                </c:pt>
                <c:pt idx="107">
                  <c:v>20</c:v>
                </c:pt>
                <c:pt idx="108">
                  <c:v>20</c:v>
                </c:pt>
                <c:pt idx="109">
                  <c:v>20</c:v>
                </c:pt>
                <c:pt idx="110">
                  <c:v>20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20</c:v>
                </c:pt>
                <c:pt idx="119">
                  <c:v>20</c:v>
                </c:pt>
                <c:pt idx="120">
                  <c:v>20</c:v>
                </c:pt>
                <c:pt idx="121">
                  <c:v>20</c:v>
                </c:pt>
                <c:pt idx="122">
                  <c:v>20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20</c:v>
                </c:pt>
                <c:pt idx="140">
                  <c:v>20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20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20</c:v>
                </c:pt>
                <c:pt idx="188">
                  <c:v>20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20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20</c:v>
                </c:pt>
                <c:pt idx="225">
                  <c:v>20</c:v>
                </c:pt>
                <c:pt idx="226">
                  <c:v>20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20</c:v>
                </c:pt>
                <c:pt idx="237">
                  <c:v>20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20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20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20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20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20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20</c:v>
                </c:pt>
                <c:pt idx="361">
                  <c:v>20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20</c:v>
                </c:pt>
                <c:pt idx="373">
                  <c:v>20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20</c:v>
                </c:pt>
                <c:pt idx="379">
                  <c:v>20</c:v>
                </c:pt>
                <c:pt idx="380">
                  <c:v>20</c:v>
                </c:pt>
                <c:pt idx="381">
                  <c:v>20</c:v>
                </c:pt>
                <c:pt idx="382">
                  <c:v>20</c:v>
                </c:pt>
                <c:pt idx="383">
                  <c:v>20</c:v>
                </c:pt>
                <c:pt idx="384">
                  <c:v>20</c:v>
                </c:pt>
                <c:pt idx="385">
                  <c:v>20</c:v>
                </c:pt>
                <c:pt idx="386">
                  <c:v>20</c:v>
                </c:pt>
                <c:pt idx="387">
                  <c:v>20</c:v>
                </c:pt>
                <c:pt idx="388">
                  <c:v>20</c:v>
                </c:pt>
                <c:pt idx="389">
                  <c:v>20</c:v>
                </c:pt>
                <c:pt idx="390">
                  <c:v>20</c:v>
                </c:pt>
                <c:pt idx="391">
                  <c:v>20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20</c:v>
                </c:pt>
                <c:pt idx="399">
                  <c:v>20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20</c:v>
                </c:pt>
                <c:pt idx="408">
                  <c:v>20</c:v>
                </c:pt>
                <c:pt idx="409">
                  <c:v>20</c:v>
                </c:pt>
                <c:pt idx="410">
                  <c:v>20</c:v>
                </c:pt>
                <c:pt idx="411">
                  <c:v>20</c:v>
                </c:pt>
                <c:pt idx="412">
                  <c:v>20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20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20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20</c:v>
                </c:pt>
                <c:pt idx="485">
                  <c:v>20</c:v>
                </c:pt>
                <c:pt idx="486">
                  <c:v>20</c:v>
                </c:pt>
                <c:pt idx="487">
                  <c:v>20</c:v>
                </c:pt>
                <c:pt idx="488">
                  <c:v>20</c:v>
                </c:pt>
                <c:pt idx="489">
                  <c:v>20</c:v>
                </c:pt>
                <c:pt idx="490">
                  <c:v>20</c:v>
                </c:pt>
                <c:pt idx="491">
                  <c:v>20</c:v>
                </c:pt>
                <c:pt idx="492">
                  <c:v>20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20</c:v>
                </c:pt>
                <c:pt idx="499">
                  <c:v>20</c:v>
                </c:pt>
                <c:pt idx="500">
                  <c:v>20</c:v>
                </c:pt>
                <c:pt idx="501">
                  <c:v>20</c:v>
                </c:pt>
                <c:pt idx="502">
                  <c:v>20</c:v>
                </c:pt>
                <c:pt idx="503">
                  <c:v>20</c:v>
                </c:pt>
                <c:pt idx="504">
                  <c:v>20</c:v>
                </c:pt>
                <c:pt idx="505">
                  <c:v>20</c:v>
                </c:pt>
                <c:pt idx="506">
                  <c:v>20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20</c:v>
                </c:pt>
                <c:pt idx="511">
                  <c:v>20</c:v>
                </c:pt>
                <c:pt idx="512">
                  <c:v>20</c:v>
                </c:pt>
                <c:pt idx="513">
                  <c:v>20</c:v>
                </c:pt>
                <c:pt idx="514">
                  <c:v>20</c:v>
                </c:pt>
                <c:pt idx="515">
                  <c:v>20</c:v>
                </c:pt>
                <c:pt idx="516">
                  <c:v>20</c:v>
                </c:pt>
                <c:pt idx="517">
                  <c:v>20</c:v>
                </c:pt>
                <c:pt idx="518">
                  <c:v>20</c:v>
                </c:pt>
                <c:pt idx="519">
                  <c:v>20</c:v>
                </c:pt>
                <c:pt idx="520">
                  <c:v>20</c:v>
                </c:pt>
                <c:pt idx="521">
                  <c:v>20</c:v>
                </c:pt>
                <c:pt idx="522">
                  <c:v>20</c:v>
                </c:pt>
                <c:pt idx="523">
                  <c:v>20</c:v>
                </c:pt>
                <c:pt idx="524">
                  <c:v>20</c:v>
                </c:pt>
                <c:pt idx="525">
                  <c:v>20</c:v>
                </c:pt>
                <c:pt idx="526">
                  <c:v>20</c:v>
                </c:pt>
                <c:pt idx="527">
                  <c:v>20</c:v>
                </c:pt>
                <c:pt idx="528">
                  <c:v>20</c:v>
                </c:pt>
                <c:pt idx="529">
                  <c:v>20</c:v>
                </c:pt>
                <c:pt idx="530">
                  <c:v>20</c:v>
                </c:pt>
                <c:pt idx="531">
                  <c:v>20</c:v>
                </c:pt>
                <c:pt idx="532">
                  <c:v>20</c:v>
                </c:pt>
                <c:pt idx="533">
                  <c:v>20</c:v>
                </c:pt>
                <c:pt idx="534">
                  <c:v>20</c:v>
                </c:pt>
                <c:pt idx="535">
                  <c:v>20</c:v>
                </c:pt>
                <c:pt idx="536">
                  <c:v>20</c:v>
                </c:pt>
                <c:pt idx="537">
                  <c:v>20</c:v>
                </c:pt>
                <c:pt idx="538">
                  <c:v>20</c:v>
                </c:pt>
                <c:pt idx="539">
                  <c:v>20</c:v>
                </c:pt>
                <c:pt idx="540">
                  <c:v>20</c:v>
                </c:pt>
                <c:pt idx="541">
                  <c:v>20</c:v>
                </c:pt>
                <c:pt idx="542">
                  <c:v>20</c:v>
                </c:pt>
                <c:pt idx="543">
                  <c:v>20</c:v>
                </c:pt>
                <c:pt idx="544">
                  <c:v>20</c:v>
                </c:pt>
                <c:pt idx="545">
                  <c:v>20</c:v>
                </c:pt>
                <c:pt idx="546">
                  <c:v>20</c:v>
                </c:pt>
                <c:pt idx="547">
                  <c:v>20</c:v>
                </c:pt>
                <c:pt idx="548">
                  <c:v>20</c:v>
                </c:pt>
                <c:pt idx="549">
                  <c:v>20</c:v>
                </c:pt>
                <c:pt idx="550">
                  <c:v>20</c:v>
                </c:pt>
                <c:pt idx="551">
                  <c:v>20</c:v>
                </c:pt>
                <c:pt idx="552">
                  <c:v>20</c:v>
                </c:pt>
                <c:pt idx="553">
                  <c:v>20</c:v>
                </c:pt>
                <c:pt idx="554">
                  <c:v>20</c:v>
                </c:pt>
                <c:pt idx="555">
                  <c:v>20</c:v>
                </c:pt>
                <c:pt idx="556">
                  <c:v>20</c:v>
                </c:pt>
                <c:pt idx="557">
                  <c:v>20</c:v>
                </c:pt>
                <c:pt idx="558">
                  <c:v>20</c:v>
                </c:pt>
                <c:pt idx="559">
                  <c:v>20</c:v>
                </c:pt>
                <c:pt idx="560">
                  <c:v>20</c:v>
                </c:pt>
                <c:pt idx="561">
                  <c:v>20</c:v>
                </c:pt>
                <c:pt idx="562">
                  <c:v>20</c:v>
                </c:pt>
                <c:pt idx="563">
                  <c:v>20</c:v>
                </c:pt>
                <c:pt idx="564">
                  <c:v>20</c:v>
                </c:pt>
                <c:pt idx="565">
                  <c:v>20</c:v>
                </c:pt>
                <c:pt idx="566">
                  <c:v>20</c:v>
                </c:pt>
                <c:pt idx="567">
                  <c:v>20</c:v>
                </c:pt>
                <c:pt idx="568">
                  <c:v>20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20</c:v>
                </c:pt>
                <c:pt idx="575">
                  <c:v>20</c:v>
                </c:pt>
                <c:pt idx="576">
                  <c:v>20</c:v>
                </c:pt>
                <c:pt idx="577">
                  <c:v>20</c:v>
                </c:pt>
                <c:pt idx="578">
                  <c:v>20</c:v>
                </c:pt>
                <c:pt idx="579">
                  <c:v>20</c:v>
                </c:pt>
                <c:pt idx="580">
                  <c:v>20</c:v>
                </c:pt>
                <c:pt idx="581">
                  <c:v>20</c:v>
                </c:pt>
                <c:pt idx="582">
                  <c:v>20</c:v>
                </c:pt>
                <c:pt idx="583">
                  <c:v>20</c:v>
                </c:pt>
                <c:pt idx="584">
                  <c:v>20</c:v>
                </c:pt>
                <c:pt idx="585">
                  <c:v>20</c:v>
                </c:pt>
                <c:pt idx="586">
                  <c:v>20</c:v>
                </c:pt>
                <c:pt idx="587">
                  <c:v>20</c:v>
                </c:pt>
                <c:pt idx="588">
                  <c:v>20</c:v>
                </c:pt>
                <c:pt idx="589">
                  <c:v>20</c:v>
                </c:pt>
                <c:pt idx="590">
                  <c:v>20</c:v>
                </c:pt>
                <c:pt idx="591">
                  <c:v>20</c:v>
                </c:pt>
                <c:pt idx="592">
                  <c:v>20</c:v>
                </c:pt>
                <c:pt idx="593">
                  <c:v>20</c:v>
                </c:pt>
                <c:pt idx="594">
                  <c:v>20</c:v>
                </c:pt>
                <c:pt idx="595">
                  <c:v>20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20</c:v>
                </c:pt>
                <c:pt idx="609">
                  <c:v>20</c:v>
                </c:pt>
                <c:pt idx="610">
                  <c:v>20</c:v>
                </c:pt>
                <c:pt idx="611">
                  <c:v>20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20</c:v>
                </c:pt>
                <c:pt idx="617">
                  <c:v>20</c:v>
                </c:pt>
                <c:pt idx="618">
                  <c:v>20</c:v>
                </c:pt>
                <c:pt idx="619">
                  <c:v>20</c:v>
                </c:pt>
                <c:pt idx="620">
                  <c:v>20</c:v>
                </c:pt>
                <c:pt idx="621">
                  <c:v>20</c:v>
                </c:pt>
                <c:pt idx="622">
                  <c:v>20</c:v>
                </c:pt>
                <c:pt idx="623">
                  <c:v>20</c:v>
                </c:pt>
                <c:pt idx="624">
                  <c:v>20</c:v>
                </c:pt>
                <c:pt idx="625">
                  <c:v>20</c:v>
                </c:pt>
                <c:pt idx="626">
                  <c:v>20</c:v>
                </c:pt>
                <c:pt idx="627">
                  <c:v>20</c:v>
                </c:pt>
                <c:pt idx="628">
                  <c:v>20</c:v>
                </c:pt>
                <c:pt idx="629">
                  <c:v>20</c:v>
                </c:pt>
                <c:pt idx="630">
                  <c:v>20</c:v>
                </c:pt>
                <c:pt idx="631">
                  <c:v>20</c:v>
                </c:pt>
                <c:pt idx="632">
                  <c:v>20</c:v>
                </c:pt>
                <c:pt idx="633">
                  <c:v>20</c:v>
                </c:pt>
                <c:pt idx="634">
                  <c:v>20</c:v>
                </c:pt>
                <c:pt idx="635">
                  <c:v>20</c:v>
                </c:pt>
                <c:pt idx="636">
                  <c:v>20</c:v>
                </c:pt>
                <c:pt idx="637">
                  <c:v>20</c:v>
                </c:pt>
                <c:pt idx="638">
                  <c:v>20</c:v>
                </c:pt>
                <c:pt idx="639">
                  <c:v>20</c:v>
                </c:pt>
                <c:pt idx="640">
                  <c:v>20</c:v>
                </c:pt>
                <c:pt idx="641">
                  <c:v>20</c:v>
                </c:pt>
                <c:pt idx="642">
                  <c:v>20</c:v>
                </c:pt>
                <c:pt idx="643">
                  <c:v>20</c:v>
                </c:pt>
                <c:pt idx="644">
                  <c:v>20</c:v>
                </c:pt>
                <c:pt idx="645">
                  <c:v>20</c:v>
                </c:pt>
                <c:pt idx="646">
                  <c:v>20</c:v>
                </c:pt>
                <c:pt idx="647">
                  <c:v>20</c:v>
                </c:pt>
                <c:pt idx="648">
                  <c:v>20</c:v>
                </c:pt>
                <c:pt idx="649">
                  <c:v>20</c:v>
                </c:pt>
                <c:pt idx="650">
                  <c:v>20</c:v>
                </c:pt>
                <c:pt idx="651">
                  <c:v>20</c:v>
                </c:pt>
                <c:pt idx="652">
                  <c:v>20</c:v>
                </c:pt>
                <c:pt idx="653">
                  <c:v>20</c:v>
                </c:pt>
                <c:pt idx="654">
                  <c:v>20</c:v>
                </c:pt>
                <c:pt idx="655">
                  <c:v>20</c:v>
                </c:pt>
                <c:pt idx="656">
                  <c:v>20</c:v>
                </c:pt>
                <c:pt idx="657">
                  <c:v>20</c:v>
                </c:pt>
                <c:pt idx="658">
                  <c:v>20</c:v>
                </c:pt>
                <c:pt idx="659">
                  <c:v>20</c:v>
                </c:pt>
                <c:pt idx="660">
                  <c:v>20</c:v>
                </c:pt>
                <c:pt idx="661">
                  <c:v>20</c:v>
                </c:pt>
                <c:pt idx="662">
                  <c:v>20</c:v>
                </c:pt>
                <c:pt idx="663">
                  <c:v>20</c:v>
                </c:pt>
                <c:pt idx="664">
                  <c:v>20</c:v>
                </c:pt>
                <c:pt idx="665">
                  <c:v>20</c:v>
                </c:pt>
                <c:pt idx="666">
                  <c:v>20</c:v>
                </c:pt>
                <c:pt idx="667">
                  <c:v>20</c:v>
                </c:pt>
                <c:pt idx="668">
                  <c:v>20</c:v>
                </c:pt>
                <c:pt idx="669">
                  <c:v>20</c:v>
                </c:pt>
                <c:pt idx="670">
                  <c:v>20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20</c:v>
                </c:pt>
                <c:pt idx="678">
                  <c:v>20</c:v>
                </c:pt>
                <c:pt idx="679">
                  <c:v>20</c:v>
                </c:pt>
                <c:pt idx="680">
                  <c:v>20</c:v>
                </c:pt>
                <c:pt idx="681">
                  <c:v>20</c:v>
                </c:pt>
                <c:pt idx="682">
                  <c:v>20</c:v>
                </c:pt>
                <c:pt idx="683">
                  <c:v>20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20</c:v>
                </c:pt>
                <c:pt idx="693">
                  <c:v>20</c:v>
                </c:pt>
                <c:pt idx="694">
                  <c:v>20</c:v>
                </c:pt>
                <c:pt idx="695">
                  <c:v>20</c:v>
                </c:pt>
                <c:pt idx="696">
                  <c:v>20</c:v>
                </c:pt>
                <c:pt idx="697">
                  <c:v>20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20</c:v>
                </c:pt>
                <c:pt idx="702">
                  <c:v>20</c:v>
                </c:pt>
                <c:pt idx="703">
                  <c:v>20</c:v>
                </c:pt>
                <c:pt idx="704">
                  <c:v>20</c:v>
                </c:pt>
                <c:pt idx="705">
                  <c:v>20</c:v>
                </c:pt>
                <c:pt idx="706">
                  <c:v>20</c:v>
                </c:pt>
                <c:pt idx="707">
                  <c:v>20</c:v>
                </c:pt>
                <c:pt idx="708">
                  <c:v>20</c:v>
                </c:pt>
                <c:pt idx="709">
                  <c:v>20</c:v>
                </c:pt>
                <c:pt idx="710">
                  <c:v>20</c:v>
                </c:pt>
                <c:pt idx="711">
                  <c:v>20</c:v>
                </c:pt>
                <c:pt idx="712">
                  <c:v>20</c:v>
                </c:pt>
                <c:pt idx="713">
                  <c:v>20</c:v>
                </c:pt>
                <c:pt idx="714">
                  <c:v>20</c:v>
                </c:pt>
                <c:pt idx="715">
                  <c:v>20</c:v>
                </c:pt>
                <c:pt idx="716">
                  <c:v>20</c:v>
                </c:pt>
                <c:pt idx="717">
                  <c:v>20</c:v>
                </c:pt>
                <c:pt idx="718">
                  <c:v>20</c:v>
                </c:pt>
                <c:pt idx="719">
                  <c:v>20</c:v>
                </c:pt>
                <c:pt idx="720">
                  <c:v>20</c:v>
                </c:pt>
                <c:pt idx="721">
                  <c:v>20</c:v>
                </c:pt>
                <c:pt idx="722">
                  <c:v>20</c:v>
                </c:pt>
                <c:pt idx="723">
                  <c:v>20</c:v>
                </c:pt>
                <c:pt idx="724">
                  <c:v>20</c:v>
                </c:pt>
                <c:pt idx="725">
                  <c:v>20</c:v>
                </c:pt>
                <c:pt idx="726">
                  <c:v>20</c:v>
                </c:pt>
                <c:pt idx="727">
                  <c:v>20</c:v>
                </c:pt>
                <c:pt idx="728">
                  <c:v>20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20</c:v>
                </c:pt>
                <c:pt idx="736">
                  <c:v>20</c:v>
                </c:pt>
                <c:pt idx="737">
                  <c:v>20</c:v>
                </c:pt>
                <c:pt idx="738">
                  <c:v>20</c:v>
                </c:pt>
                <c:pt idx="739">
                  <c:v>20</c:v>
                </c:pt>
                <c:pt idx="740">
                  <c:v>20</c:v>
                </c:pt>
                <c:pt idx="741">
                  <c:v>20</c:v>
                </c:pt>
                <c:pt idx="742">
                  <c:v>20</c:v>
                </c:pt>
                <c:pt idx="743">
                  <c:v>20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20</c:v>
                </c:pt>
                <c:pt idx="749">
                  <c:v>20</c:v>
                </c:pt>
                <c:pt idx="750">
                  <c:v>20</c:v>
                </c:pt>
                <c:pt idx="751">
                  <c:v>20</c:v>
                </c:pt>
                <c:pt idx="752">
                  <c:v>20</c:v>
                </c:pt>
                <c:pt idx="753">
                  <c:v>20</c:v>
                </c:pt>
                <c:pt idx="754">
                  <c:v>20</c:v>
                </c:pt>
                <c:pt idx="755">
                  <c:v>20</c:v>
                </c:pt>
                <c:pt idx="756">
                  <c:v>20</c:v>
                </c:pt>
                <c:pt idx="757">
                  <c:v>20</c:v>
                </c:pt>
                <c:pt idx="758">
                  <c:v>20</c:v>
                </c:pt>
                <c:pt idx="759">
                  <c:v>20</c:v>
                </c:pt>
                <c:pt idx="760">
                  <c:v>20</c:v>
                </c:pt>
                <c:pt idx="761">
                  <c:v>20</c:v>
                </c:pt>
                <c:pt idx="762">
                  <c:v>20</c:v>
                </c:pt>
                <c:pt idx="763">
                  <c:v>20</c:v>
                </c:pt>
                <c:pt idx="764">
                  <c:v>20</c:v>
                </c:pt>
                <c:pt idx="765">
                  <c:v>20</c:v>
                </c:pt>
                <c:pt idx="766">
                  <c:v>20</c:v>
                </c:pt>
                <c:pt idx="767">
                  <c:v>20</c:v>
                </c:pt>
                <c:pt idx="768">
                  <c:v>20</c:v>
                </c:pt>
                <c:pt idx="769">
                  <c:v>20</c:v>
                </c:pt>
                <c:pt idx="770">
                  <c:v>20</c:v>
                </c:pt>
                <c:pt idx="771">
                  <c:v>20</c:v>
                </c:pt>
                <c:pt idx="772">
                  <c:v>20</c:v>
                </c:pt>
                <c:pt idx="773">
                  <c:v>20</c:v>
                </c:pt>
                <c:pt idx="774">
                  <c:v>20</c:v>
                </c:pt>
                <c:pt idx="775">
                  <c:v>20</c:v>
                </c:pt>
                <c:pt idx="776">
                  <c:v>20</c:v>
                </c:pt>
                <c:pt idx="777">
                  <c:v>20</c:v>
                </c:pt>
                <c:pt idx="778">
                  <c:v>20</c:v>
                </c:pt>
                <c:pt idx="779">
                  <c:v>20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20</c:v>
                </c:pt>
                <c:pt idx="785">
                  <c:v>20</c:v>
                </c:pt>
                <c:pt idx="786">
                  <c:v>20</c:v>
                </c:pt>
                <c:pt idx="787">
                  <c:v>20</c:v>
                </c:pt>
                <c:pt idx="788">
                  <c:v>20</c:v>
                </c:pt>
                <c:pt idx="789">
                  <c:v>20</c:v>
                </c:pt>
                <c:pt idx="790">
                  <c:v>20</c:v>
                </c:pt>
                <c:pt idx="791">
                  <c:v>20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20</c:v>
                </c:pt>
                <c:pt idx="798">
                  <c:v>20</c:v>
                </c:pt>
                <c:pt idx="799">
                  <c:v>20</c:v>
                </c:pt>
                <c:pt idx="800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451-4252-88B4-66B461FC2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  <c:majorUnit val="40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9"/>
          <c:y val="0.15798556430446195"/>
          <c:w val="0.47933333333333333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380 kBps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2"/>
          <c:order val="1"/>
          <c:tx>
            <c:strRef>
              <c:f>gcc_181203_380kBps!$B$1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gcc_181203_380kBps!$B$2:$B$802</c:f>
              <c:numCache>
                <c:formatCode>General</c:formatCode>
                <c:ptCount val="801"/>
                <c:pt idx="0">
                  <c:v>0</c:v>
                </c:pt>
                <c:pt idx="1">
                  <c:v>164</c:v>
                </c:pt>
                <c:pt idx="2">
                  <c:v>178</c:v>
                </c:pt>
                <c:pt idx="3">
                  <c:v>194</c:v>
                </c:pt>
                <c:pt idx="4">
                  <c:v>207</c:v>
                </c:pt>
                <c:pt idx="5">
                  <c:v>224</c:v>
                </c:pt>
                <c:pt idx="6">
                  <c:v>244</c:v>
                </c:pt>
                <c:pt idx="7">
                  <c:v>262</c:v>
                </c:pt>
                <c:pt idx="8">
                  <c:v>283</c:v>
                </c:pt>
                <c:pt idx="9">
                  <c:v>283</c:v>
                </c:pt>
                <c:pt idx="10">
                  <c:v>305</c:v>
                </c:pt>
                <c:pt idx="11">
                  <c:v>332</c:v>
                </c:pt>
                <c:pt idx="12">
                  <c:v>355</c:v>
                </c:pt>
                <c:pt idx="13">
                  <c:v>401</c:v>
                </c:pt>
                <c:pt idx="14">
                  <c:v>373</c:v>
                </c:pt>
                <c:pt idx="15">
                  <c:v>376</c:v>
                </c:pt>
                <c:pt idx="16">
                  <c:v>379</c:v>
                </c:pt>
                <c:pt idx="17">
                  <c:v>379</c:v>
                </c:pt>
                <c:pt idx="18">
                  <c:v>376</c:v>
                </c:pt>
                <c:pt idx="19">
                  <c:v>395</c:v>
                </c:pt>
                <c:pt idx="20">
                  <c:v>363</c:v>
                </c:pt>
                <c:pt idx="21">
                  <c:v>394</c:v>
                </c:pt>
                <c:pt idx="22">
                  <c:v>390</c:v>
                </c:pt>
                <c:pt idx="23">
                  <c:v>391</c:v>
                </c:pt>
                <c:pt idx="24">
                  <c:v>382</c:v>
                </c:pt>
                <c:pt idx="25">
                  <c:v>387</c:v>
                </c:pt>
                <c:pt idx="26">
                  <c:v>388</c:v>
                </c:pt>
                <c:pt idx="27">
                  <c:v>387</c:v>
                </c:pt>
                <c:pt idx="28">
                  <c:v>396</c:v>
                </c:pt>
                <c:pt idx="29">
                  <c:v>391</c:v>
                </c:pt>
                <c:pt idx="30">
                  <c:v>384</c:v>
                </c:pt>
                <c:pt idx="31">
                  <c:v>385</c:v>
                </c:pt>
                <c:pt idx="32">
                  <c:v>385</c:v>
                </c:pt>
                <c:pt idx="33">
                  <c:v>395</c:v>
                </c:pt>
                <c:pt idx="34">
                  <c:v>399</c:v>
                </c:pt>
                <c:pt idx="35">
                  <c:v>393</c:v>
                </c:pt>
                <c:pt idx="36">
                  <c:v>391</c:v>
                </c:pt>
                <c:pt idx="37">
                  <c:v>393</c:v>
                </c:pt>
                <c:pt idx="38">
                  <c:v>379</c:v>
                </c:pt>
                <c:pt idx="39">
                  <c:v>394</c:v>
                </c:pt>
                <c:pt idx="40">
                  <c:v>408</c:v>
                </c:pt>
                <c:pt idx="41">
                  <c:v>391</c:v>
                </c:pt>
                <c:pt idx="42">
                  <c:v>384</c:v>
                </c:pt>
                <c:pt idx="43">
                  <c:v>388</c:v>
                </c:pt>
                <c:pt idx="44">
                  <c:v>396</c:v>
                </c:pt>
                <c:pt idx="45">
                  <c:v>393</c:v>
                </c:pt>
                <c:pt idx="46">
                  <c:v>391</c:v>
                </c:pt>
                <c:pt idx="47">
                  <c:v>402</c:v>
                </c:pt>
                <c:pt idx="48">
                  <c:v>382</c:v>
                </c:pt>
                <c:pt idx="49">
                  <c:v>387</c:v>
                </c:pt>
                <c:pt idx="50">
                  <c:v>395</c:v>
                </c:pt>
                <c:pt idx="51">
                  <c:v>391</c:v>
                </c:pt>
                <c:pt idx="52">
                  <c:v>360</c:v>
                </c:pt>
                <c:pt idx="53">
                  <c:v>380</c:v>
                </c:pt>
                <c:pt idx="54">
                  <c:v>412</c:v>
                </c:pt>
                <c:pt idx="55">
                  <c:v>399</c:v>
                </c:pt>
                <c:pt idx="56">
                  <c:v>394</c:v>
                </c:pt>
                <c:pt idx="57">
                  <c:v>391</c:v>
                </c:pt>
                <c:pt idx="58">
                  <c:v>397</c:v>
                </c:pt>
                <c:pt idx="59">
                  <c:v>380</c:v>
                </c:pt>
                <c:pt idx="60">
                  <c:v>393</c:v>
                </c:pt>
                <c:pt idx="61">
                  <c:v>392</c:v>
                </c:pt>
                <c:pt idx="62">
                  <c:v>386</c:v>
                </c:pt>
                <c:pt idx="63">
                  <c:v>357</c:v>
                </c:pt>
                <c:pt idx="64">
                  <c:v>394</c:v>
                </c:pt>
                <c:pt idx="65">
                  <c:v>409</c:v>
                </c:pt>
                <c:pt idx="66">
                  <c:v>396</c:v>
                </c:pt>
                <c:pt idx="67">
                  <c:v>388</c:v>
                </c:pt>
                <c:pt idx="68">
                  <c:v>398</c:v>
                </c:pt>
                <c:pt idx="69">
                  <c:v>397</c:v>
                </c:pt>
                <c:pt idx="70">
                  <c:v>389</c:v>
                </c:pt>
                <c:pt idx="71">
                  <c:v>398</c:v>
                </c:pt>
                <c:pt idx="72">
                  <c:v>396</c:v>
                </c:pt>
                <c:pt idx="73">
                  <c:v>379</c:v>
                </c:pt>
                <c:pt idx="74">
                  <c:v>395</c:v>
                </c:pt>
                <c:pt idx="75">
                  <c:v>399</c:v>
                </c:pt>
                <c:pt idx="76">
                  <c:v>396</c:v>
                </c:pt>
                <c:pt idx="77">
                  <c:v>398</c:v>
                </c:pt>
                <c:pt idx="78">
                  <c:v>387</c:v>
                </c:pt>
                <c:pt idx="79">
                  <c:v>391</c:v>
                </c:pt>
                <c:pt idx="80">
                  <c:v>392</c:v>
                </c:pt>
                <c:pt idx="81">
                  <c:v>391</c:v>
                </c:pt>
                <c:pt idx="82">
                  <c:v>391</c:v>
                </c:pt>
                <c:pt idx="83">
                  <c:v>392</c:v>
                </c:pt>
                <c:pt idx="84">
                  <c:v>394</c:v>
                </c:pt>
                <c:pt idx="85">
                  <c:v>404</c:v>
                </c:pt>
                <c:pt idx="86">
                  <c:v>387</c:v>
                </c:pt>
                <c:pt idx="87">
                  <c:v>390</c:v>
                </c:pt>
                <c:pt idx="88">
                  <c:v>394</c:v>
                </c:pt>
                <c:pt idx="89">
                  <c:v>402</c:v>
                </c:pt>
                <c:pt idx="90">
                  <c:v>388</c:v>
                </c:pt>
                <c:pt idx="91">
                  <c:v>387</c:v>
                </c:pt>
                <c:pt idx="92">
                  <c:v>393</c:v>
                </c:pt>
                <c:pt idx="93">
                  <c:v>382</c:v>
                </c:pt>
                <c:pt idx="94">
                  <c:v>399</c:v>
                </c:pt>
                <c:pt idx="95">
                  <c:v>396</c:v>
                </c:pt>
                <c:pt idx="96">
                  <c:v>392</c:v>
                </c:pt>
                <c:pt idx="97">
                  <c:v>390</c:v>
                </c:pt>
                <c:pt idx="98">
                  <c:v>397</c:v>
                </c:pt>
                <c:pt idx="99">
                  <c:v>390</c:v>
                </c:pt>
                <c:pt idx="100">
                  <c:v>390</c:v>
                </c:pt>
                <c:pt idx="101">
                  <c:v>399</c:v>
                </c:pt>
                <c:pt idx="102">
                  <c:v>391</c:v>
                </c:pt>
                <c:pt idx="103">
                  <c:v>389</c:v>
                </c:pt>
                <c:pt idx="104">
                  <c:v>404</c:v>
                </c:pt>
                <c:pt idx="105">
                  <c:v>392</c:v>
                </c:pt>
                <c:pt idx="106">
                  <c:v>391</c:v>
                </c:pt>
                <c:pt idx="107">
                  <c:v>392</c:v>
                </c:pt>
                <c:pt idx="108">
                  <c:v>397</c:v>
                </c:pt>
                <c:pt idx="109">
                  <c:v>374</c:v>
                </c:pt>
                <c:pt idx="110">
                  <c:v>396</c:v>
                </c:pt>
                <c:pt idx="111">
                  <c:v>397</c:v>
                </c:pt>
                <c:pt idx="112">
                  <c:v>398</c:v>
                </c:pt>
                <c:pt idx="113">
                  <c:v>388</c:v>
                </c:pt>
                <c:pt idx="114">
                  <c:v>390</c:v>
                </c:pt>
                <c:pt idx="115">
                  <c:v>394</c:v>
                </c:pt>
                <c:pt idx="116">
                  <c:v>392</c:v>
                </c:pt>
                <c:pt idx="117">
                  <c:v>401</c:v>
                </c:pt>
                <c:pt idx="118">
                  <c:v>395</c:v>
                </c:pt>
                <c:pt idx="119">
                  <c:v>391</c:v>
                </c:pt>
                <c:pt idx="120">
                  <c:v>392</c:v>
                </c:pt>
                <c:pt idx="121">
                  <c:v>390</c:v>
                </c:pt>
                <c:pt idx="122">
                  <c:v>390</c:v>
                </c:pt>
                <c:pt idx="123">
                  <c:v>393</c:v>
                </c:pt>
                <c:pt idx="124">
                  <c:v>402</c:v>
                </c:pt>
                <c:pt idx="125">
                  <c:v>390</c:v>
                </c:pt>
                <c:pt idx="126">
                  <c:v>389</c:v>
                </c:pt>
                <c:pt idx="127">
                  <c:v>392</c:v>
                </c:pt>
                <c:pt idx="128">
                  <c:v>372</c:v>
                </c:pt>
                <c:pt idx="129">
                  <c:v>396</c:v>
                </c:pt>
                <c:pt idx="130">
                  <c:v>397</c:v>
                </c:pt>
                <c:pt idx="131">
                  <c:v>398</c:v>
                </c:pt>
                <c:pt idx="132">
                  <c:v>391</c:v>
                </c:pt>
                <c:pt idx="133">
                  <c:v>387</c:v>
                </c:pt>
                <c:pt idx="134">
                  <c:v>404</c:v>
                </c:pt>
                <c:pt idx="135">
                  <c:v>390</c:v>
                </c:pt>
                <c:pt idx="136">
                  <c:v>384</c:v>
                </c:pt>
                <c:pt idx="137">
                  <c:v>394</c:v>
                </c:pt>
                <c:pt idx="138">
                  <c:v>386</c:v>
                </c:pt>
                <c:pt idx="139">
                  <c:v>386</c:v>
                </c:pt>
                <c:pt idx="140">
                  <c:v>396</c:v>
                </c:pt>
                <c:pt idx="141">
                  <c:v>389</c:v>
                </c:pt>
                <c:pt idx="142">
                  <c:v>392</c:v>
                </c:pt>
                <c:pt idx="143">
                  <c:v>390</c:v>
                </c:pt>
                <c:pt idx="144">
                  <c:v>394</c:v>
                </c:pt>
                <c:pt idx="145">
                  <c:v>396</c:v>
                </c:pt>
                <c:pt idx="146">
                  <c:v>390</c:v>
                </c:pt>
                <c:pt idx="147">
                  <c:v>388</c:v>
                </c:pt>
                <c:pt idx="148">
                  <c:v>392</c:v>
                </c:pt>
                <c:pt idx="149">
                  <c:v>391</c:v>
                </c:pt>
                <c:pt idx="150">
                  <c:v>389</c:v>
                </c:pt>
                <c:pt idx="151">
                  <c:v>393</c:v>
                </c:pt>
                <c:pt idx="152">
                  <c:v>390</c:v>
                </c:pt>
                <c:pt idx="153">
                  <c:v>397</c:v>
                </c:pt>
                <c:pt idx="154">
                  <c:v>399</c:v>
                </c:pt>
                <c:pt idx="155">
                  <c:v>388</c:v>
                </c:pt>
                <c:pt idx="156">
                  <c:v>363</c:v>
                </c:pt>
                <c:pt idx="157">
                  <c:v>399</c:v>
                </c:pt>
                <c:pt idx="158">
                  <c:v>398</c:v>
                </c:pt>
                <c:pt idx="159">
                  <c:v>398</c:v>
                </c:pt>
                <c:pt idx="160">
                  <c:v>388</c:v>
                </c:pt>
                <c:pt idx="161">
                  <c:v>386</c:v>
                </c:pt>
                <c:pt idx="162">
                  <c:v>394</c:v>
                </c:pt>
                <c:pt idx="163">
                  <c:v>391</c:v>
                </c:pt>
                <c:pt idx="164">
                  <c:v>390</c:v>
                </c:pt>
                <c:pt idx="165">
                  <c:v>396</c:v>
                </c:pt>
                <c:pt idx="166">
                  <c:v>386</c:v>
                </c:pt>
                <c:pt idx="167">
                  <c:v>401</c:v>
                </c:pt>
                <c:pt idx="168">
                  <c:v>394</c:v>
                </c:pt>
                <c:pt idx="169">
                  <c:v>393</c:v>
                </c:pt>
                <c:pt idx="170">
                  <c:v>377</c:v>
                </c:pt>
                <c:pt idx="171">
                  <c:v>394</c:v>
                </c:pt>
                <c:pt idx="172">
                  <c:v>390</c:v>
                </c:pt>
                <c:pt idx="173">
                  <c:v>395</c:v>
                </c:pt>
                <c:pt idx="174">
                  <c:v>392</c:v>
                </c:pt>
                <c:pt idx="175">
                  <c:v>391</c:v>
                </c:pt>
                <c:pt idx="176">
                  <c:v>389</c:v>
                </c:pt>
                <c:pt idx="177">
                  <c:v>384</c:v>
                </c:pt>
                <c:pt idx="178">
                  <c:v>402</c:v>
                </c:pt>
                <c:pt idx="179">
                  <c:v>393</c:v>
                </c:pt>
                <c:pt idx="180">
                  <c:v>385</c:v>
                </c:pt>
                <c:pt idx="181">
                  <c:v>392</c:v>
                </c:pt>
                <c:pt idx="182">
                  <c:v>396</c:v>
                </c:pt>
                <c:pt idx="183">
                  <c:v>392</c:v>
                </c:pt>
                <c:pt idx="184">
                  <c:v>399</c:v>
                </c:pt>
                <c:pt idx="185">
                  <c:v>390</c:v>
                </c:pt>
                <c:pt idx="186">
                  <c:v>394</c:v>
                </c:pt>
                <c:pt idx="187">
                  <c:v>389</c:v>
                </c:pt>
                <c:pt idx="188">
                  <c:v>399</c:v>
                </c:pt>
                <c:pt idx="189">
                  <c:v>392</c:v>
                </c:pt>
                <c:pt idx="190">
                  <c:v>393</c:v>
                </c:pt>
                <c:pt idx="191">
                  <c:v>394</c:v>
                </c:pt>
                <c:pt idx="192">
                  <c:v>391</c:v>
                </c:pt>
                <c:pt idx="193">
                  <c:v>390</c:v>
                </c:pt>
                <c:pt idx="194">
                  <c:v>391</c:v>
                </c:pt>
                <c:pt idx="195">
                  <c:v>382</c:v>
                </c:pt>
                <c:pt idx="196">
                  <c:v>400</c:v>
                </c:pt>
                <c:pt idx="197">
                  <c:v>396</c:v>
                </c:pt>
                <c:pt idx="198">
                  <c:v>393</c:v>
                </c:pt>
                <c:pt idx="199">
                  <c:v>390</c:v>
                </c:pt>
                <c:pt idx="200">
                  <c:v>400</c:v>
                </c:pt>
                <c:pt idx="201">
                  <c:v>388</c:v>
                </c:pt>
                <c:pt idx="202">
                  <c:v>395</c:v>
                </c:pt>
                <c:pt idx="203">
                  <c:v>392</c:v>
                </c:pt>
                <c:pt idx="204">
                  <c:v>395</c:v>
                </c:pt>
                <c:pt idx="205">
                  <c:v>364</c:v>
                </c:pt>
                <c:pt idx="206">
                  <c:v>401</c:v>
                </c:pt>
                <c:pt idx="207">
                  <c:v>400</c:v>
                </c:pt>
                <c:pt idx="208">
                  <c:v>395</c:v>
                </c:pt>
                <c:pt idx="209">
                  <c:v>390</c:v>
                </c:pt>
                <c:pt idx="210">
                  <c:v>399</c:v>
                </c:pt>
                <c:pt idx="211">
                  <c:v>392</c:v>
                </c:pt>
                <c:pt idx="212">
                  <c:v>390</c:v>
                </c:pt>
                <c:pt idx="213">
                  <c:v>404</c:v>
                </c:pt>
                <c:pt idx="214">
                  <c:v>390</c:v>
                </c:pt>
                <c:pt idx="215">
                  <c:v>386</c:v>
                </c:pt>
                <c:pt idx="216">
                  <c:v>390</c:v>
                </c:pt>
                <c:pt idx="217">
                  <c:v>394</c:v>
                </c:pt>
                <c:pt idx="218">
                  <c:v>387</c:v>
                </c:pt>
                <c:pt idx="219">
                  <c:v>398</c:v>
                </c:pt>
                <c:pt idx="220">
                  <c:v>387</c:v>
                </c:pt>
                <c:pt idx="221">
                  <c:v>399</c:v>
                </c:pt>
                <c:pt idx="222">
                  <c:v>391</c:v>
                </c:pt>
                <c:pt idx="223">
                  <c:v>389</c:v>
                </c:pt>
                <c:pt idx="224">
                  <c:v>396</c:v>
                </c:pt>
                <c:pt idx="225">
                  <c:v>391</c:v>
                </c:pt>
                <c:pt idx="226">
                  <c:v>402</c:v>
                </c:pt>
                <c:pt idx="227">
                  <c:v>391</c:v>
                </c:pt>
                <c:pt idx="228">
                  <c:v>393</c:v>
                </c:pt>
                <c:pt idx="229">
                  <c:v>397</c:v>
                </c:pt>
                <c:pt idx="230">
                  <c:v>390</c:v>
                </c:pt>
                <c:pt idx="231">
                  <c:v>389</c:v>
                </c:pt>
                <c:pt idx="232">
                  <c:v>395</c:v>
                </c:pt>
                <c:pt idx="233">
                  <c:v>393</c:v>
                </c:pt>
                <c:pt idx="234">
                  <c:v>397</c:v>
                </c:pt>
                <c:pt idx="235">
                  <c:v>384</c:v>
                </c:pt>
                <c:pt idx="236">
                  <c:v>403</c:v>
                </c:pt>
                <c:pt idx="237">
                  <c:v>393</c:v>
                </c:pt>
                <c:pt idx="238">
                  <c:v>392</c:v>
                </c:pt>
                <c:pt idx="239">
                  <c:v>391</c:v>
                </c:pt>
                <c:pt idx="240">
                  <c:v>381</c:v>
                </c:pt>
                <c:pt idx="241">
                  <c:v>392</c:v>
                </c:pt>
                <c:pt idx="242">
                  <c:v>401</c:v>
                </c:pt>
                <c:pt idx="243">
                  <c:v>397</c:v>
                </c:pt>
                <c:pt idx="244">
                  <c:v>385</c:v>
                </c:pt>
                <c:pt idx="245">
                  <c:v>402</c:v>
                </c:pt>
                <c:pt idx="246">
                  <c:v>392</c:v>
                </c:pt>
                <c:pt idx="247">
                  <c:v>388</c:v>
                </c:pt>
                <c:pt idx="248">
                  <c:v>393</c:v>
                </c:pt>
                <c:pt idx="249">
                  <c:v>395</c:v>
                </c:pt>
                <c:pt idx="250">
                  <c:v>393</c:v>
                </c:pt>
                <c:pt idx="251">
                  <c:v>396</c:v>
                </c:pt>
                <c:pt idx="252">
                  <c:v>390</c:v>
                </c:pt>
                <c:pt idx="253">
                  <c:v>391</c:v>
                </c:pt>
                <c:pt idx="254">
                  <c:v>390</c:v>
                </c:pt>
                <c:pt idx="255">
                  <c:v>393</c:v>
                </c:pt>
                <c:pt idx="256">
                  <c:v>378</c:v>
                </c:pt>
                <c:pt idx="257">
                  <c:v>402</c:v>
                </c:pt>
                <c:pt idx="258">
                  <c:v>395</c:v>
                </c:pt>
                <c:pt idx="259">
                  <c:v>396</c:v>
                </c:pt>
                <c:pt idx="260">
                  <c:v>378</c:v>
                </c:pt>
                <c:pt idx="261">
                  <c:v>406</c:v>
                </c:pt>
                <c:pt idx="262">
                  <c:v>396</c:v>
                </c:pt>
                <c:pt idx="263">
                  <c:v>389</c:v>
                </c:pt>
                <c:pt idx="264">
                  <c:v>389</c:v>
                </c:pt>
                <c:pt idx="265">
                  <c:v>391</c:v>
                </c:pt>
                <c:pt idx="266">
                  <c:v>381</c:v>
                </c:pt>
                <c:pt idx="267">
                  <c:v>395</c:v>
                </c:pt>
                <c:pt idx="268">
                  <c:v>389</c:v>
                </c:pt>
                <c:pt idx="269">
                  <c:v>404</c:v>
                </c:pt>
                <c:pt idx="270">
                  <c:v>387</c:v>
                </c:pt>
                <c:pt idx="271">
                  <c:v>387</c:v>
                </c:pt>
                <c:pt idx="272">
                  <c:v>391</c:v>
                </c:pt>
                <c:pt idx="273">
                  <c:v>390</c:v>
                </c:pt>
                <c:pt idx="274">
                  <c:v>394</c:v>
                </c:pt>
                <c:pt idx="275">
                  <c:v>397</c:v>
                </c:pt>
                <c:pt idx="276">
                  <c:v>399</c:v>
                </c:pt>
                <c:pt idx="277">
                  <c:v>395</c:v>
                </c:pt>
                <c:pt idx="278">
                  <c:v>381</c:v>
                </c:pt>
                <c:pt idx="279">
                  <c:v>399</c:v>
                </c:pt>
                <c:pt idx="280">
                  <c:v>395</c:v>
                </c:pt>
                <c:pt idx="281">
                  <c:v>392</c:v>
                </c:pt>
                <c:pt idx="282">
                  <c:v>399</c:v>
                </c:pt>
                <c:pt idx="283">
                  <c:v>388</c:v>
                </c:pt>
                <c:pt idx="284">
                  <c:v>382</c:v>
                </c:pt>
                <c:pt idx="285">
                  <c:v>400</c:v>
                </c:pt>
                <c:pt idx="286">
                  <c:v>396</c:v>
                </c:pt>
                <c:pt idx="287">
                  <c:v>392</c:v>
                </c:pt>
                <c:pt idx="288">
                  <c:v>404</c:v>
                </c:pt>
                <c:pt idx="289">
                  <c:v>393</c:v>
                </c:pt>
                <c:pt idx="290">
                  <c:v>386</c:v>
                </c:pt>
                <c:pt idx="291">
                  <c:v>383</c:v>
                </c:pt>
                <c:pt idx="292">
                  <c:v>398</c:v>
                </c:pt>
                <c:pt idx="293">
                  <c:v>385</c:v>
                </c:pt>
                <c:pt idx="294">
                  <c:v>406</c:v>
                </c:pt>
                <c:pt idx="295">
                  <c:v>399</c:v>
                </c:pt>
                <c:pt idx="296">
                  <c:v>383</c:v>
                </c:pt>
                <c:pt idx="297">
                  <c:v>395</c:v>
                </c:pt>
                <c:pt idx="298">
                  <c:v>399</c:v>
                </c:pt>
                <c:pt idx="299">
                  <c:v>385</c:v>
                </c:pt>
                <c:pt idx="300">
                  <c:v>394</c:v>
                </c:pt>
                <c:pt idx="301">
                  <c:v>405</c:v>
                </c:pt>
                <c:pt idx="302">
                  <c:v>384</c:v>
                </c:pt>
                <c:pt idx="303">
                  <c:v>394</c:v>
                </c:pt>
                <c:pt idx="304">
                  <c:v>394</c:v>
                </c:pt>
                <c:pt idx="305">
                  <c:v>391</c:v>
                </c:pt>
                <c:pt idx="306">
                  <c:v>403</c:v>
                </c:pt>
                <c:pt idx="307">
                  <c:v>390</c:v>
                </c:pt>
                <c:pt idx="308">
                  <c:v>393</c:v>
                </c:pt>
                <c:pt idx="309">
                  <c:v>390</c:v>
                </c:pt>
                <c:pt idx="310">
                  <c:v>351</c:v>
                </c:pt>
                <c:pt idx="311">
                  <c:v>397</c:v>
                </c:pt>
                <c:pt idx="312">
                  <c:v>388</c:v>
                </c:pt>
                <c:pt idx="313">
                  <c:v>408</c:v>
                </c:pt>
                <c:pt idx="314">
                  <c:v>398</c:v>
                </c:pt>
                <c:pt idx="315">
                  <c:v>386</c:v>
                </c:pt>
                <c:pt idx="316">
                  <c:v>394</c:v>
                </c:pt>
                <c:pt idx="317">
                  <c:v>392</c:v>
                </c:pt>
                <c:pt idx="318">
                  <c:v>400</c:v>
                </c:pt>
                <c:pt idx="319">
                  <c:v>397</c:v>
                </c:pt>
                <c:pt idx="320">
                  <c:v>385</c:v>
                </c:pt>
                <c:pt idx="321">
                  <c:v>365</c:v>
                </c:pt>
                <c:pt idx="322">
                  <c:v>360</c:v>
                </c:pt>
                <c:pt idx="323">
                  <c:v>404</c:v>
                </c:pt>
                <c:pt idx="324">
                  <c:v>400</c:v>
                </c:pt>
                <c:pt idx="325">
                  <c:v>398</c:v>
                </c:pt>
                <c:pt idx="326">
                  <c:v>395</c:v>
                </c:pt>
                <c:pt idx="327">
                  <c:v>392</c:v>
                </c:pt>
                <c:pt idx="328">
                  <c:v>396</c:v>
                </c:pt>
                <c:pt idx="329">
                  <c:v>383</c:v>
                </c:pt>
                <c:pt idx="330">
                  <c:v>403</c:v>
                </c:pt>
                <c:pt idx="331">
                  <c:v>371</c:v>
                </c:pt>
                <c:pt idx="332">
                  <c:v>391</c:v>
                </c:pt>
                <c:pt idx="333">
                  <c:v>380</c:v>
                </c:pt>
                <c:pt idx="334">
                  <c:v>405</c:v>
                </c:pt>
                <c:pt idx="335">
                  <c:v>390</c:v>
                </c:pt>
                <c:pt idx="336">
                  <c:v>398</c:v>
                </c:pt>
                <c:pt idx="337">
                  <c:v>397</c:v>
                </c:pt>
                <c:pt idx="338">
                  <c:v>389</c:v>
                </c:pt>
                <c:pt idx="339">
                  <c:v>395</c:v>
                </c:pt>
                <c:pt idx="340">
                  <c:v>387</c:v>
                </c:pt>
                <c:pt idx="341">
                  <c:v>389</c:v>
                </c:pt>
                <c:pt idx="342">
                  <c:v>387</c:v>
                </c:pt>
                <c:pt idx="343">
                  <c:v>386</c:v>
                </c:pt>
                <c:pt idx="344">
                  <c:v>405</c:v>
                </c:pt>
                <c:pt idx="345">
                  <c:v>369</c:v>
                </c:pt>
                <c:pt idx="346">
                  <c:v>402</c:v>
                </c:pt>
                <c:pt idx="347">
                  <c:v>399</c:v>
                </c:pt>
                <c:pt idx="348">
                  <c:v>391</c:v>
                </c:pt>
                <c:pt idx="349">
                  <c:v>391</c:v>
                </c:pt>
                <c:pt idx="350">
                  <c:v>386</c:v>
                </c:pt>
                <c:pt idx="351">
                  <c:v>396</c:v>
                </c:pt>
                <c:pt idx="352">
                  <c:v>391</c:v>
                </c:pt>
                <c:pt idx="353">
                  <c:v>406</c:v>
                </c:pt>
                <c:pt idx="354">
                  <c:v>377</c:v>
                </c:pt>
                <c:pt idx="355">
                  <c:v>393</c:v>
                </c:pt>
                <c:pt idx="356">
                  <c:v>385</c:v>
                </c:pt>
                <c:pt idx="357">
                  <c:v>402</c:v>
                </c:pt>
                <c:pt idx="358">
                  <c:v>389</c:v>
                </c:pt>
                <c:pt idx="359">
                  <c:v>391</c:v>
                </c:pt>
                <c:pt idx="360">
                  <c:v>386</c:v>
                </c:pt>
                <c:pt idx="361">
                  <c:v>393</c:v>
                </c:pt>
                <c:pt idx="362">
                  <c:v>401</c:v>
                </c:pt>
                <c:pt idx="363">
                  <c:v>391</c:v>
                </c:pt>
                <c:pt idx="364">
                  <c:v>398</c:v>
                </c:pt>
                <c:pt idx="365">
                  <c:v>390</c:v>
                </c:pt>
                <c:pt idx="366">
                  <c:v>390</c:v>
                </c:pt>
                <c:pt idx="367">
                  <c:v>380</c:v>
                </c:pt>
                <c:pt idx="368">
                  <c:v>405</c:v>
                </c:pt>
                <c:pt idx="369">
                  <c:v>392</c:v>
                </c:pt>
                <c:pt idx="370">
                  <c:v>392</c:v>
                </c:pt>
                <c:pt idx="371">
                  <c:v>391</c:v>
                </c:pt>
                <c:pt idx="372">
                  <c:v>393</c:v>
                </c:pt>
                <c:pt idx="373">
                  <c:v>398</c:v>
                </c:pt>
                <c:pt idx="374">
                  <c:v>398</c:v>
                </c:pt>
                <c:pt idx="375">
                  <c:v>390</c:v>
                </c:pt>
                <c:pt idx="376">
                  <c:v>397</c:v>
                </c:pt>
                <c:pt idx="377">
                  <c:v>380</c:v>
                </c:pt>
                <c:pt idx="378">
                  <c:v>401</c:v>
                </c:pt>
                <c:pt idx="379">
                  <c:v>396</c:v>
                </c:pt>
                <c:pt idx="380">
                  <c:v>387</c:v>
                </c:pt>
                <c:pt idx="381">
                  <c:v>401</c:v>
                </c:pt>
                <c:pt idx="382">
                  <c:v>383</c:v>
                </c:pt>
                <c:pt idx="383">
                  <c:v>401</c:v>
                </c:pt>
                <c:pt idx="384">
                  <c:v>396</c:v>
                </c:pt>
                <c:pt idx="385">
                  <c:v>389</c:v>
                </c:pt>
                <c:pt idx="386">
                  <c:v>395</c:v>
                </c:pt>
                <c:pt idx="387">
                  <c:v>384</c:v>
                </c:pt>
                <c:pt idx="388">
                  <c:v>403</c:v>
                </c:pt>
                <c:pt idx="389">
                  <c:v>398</c:v>
                </c:pt>
                <c:pt idx="390">
                  <c:v>385</c:v>
                </c:pt>
                <c:pt idx="391">
                  <c:v>390</c:v>
                </c:pt>
                <c:pt idx="392">
                  <c:v>404</c:v>
                </c:pt>
                <c:pt idx="393">
                  <c:v>386</c:v>
                </c:pt>
                <c:pt idx="394">
                  <c:v>401</c:v>
                </c:pt>
                <c:pt idx="395">
                  <c:v>393</c:v>
                </c:pt>
                <c:pt idx="396">
                  <c:v>394</c:v>
                </c:pt>
                <c:pt idx="397">
                  <c:v>397</c:v>
                </c:pt>
                <c:pt idx="398">
                  <c:v>393</c:v>
                </c:pt>
                <c:pt idx="399">
                  <c:v>391</c:v>
                </c:pt>
                <c:pt idx="400">
                  <c:v>398</c:v>
                </c:pt>
                <c:pt idx="401">
                  <c:v>381</c:v>
                </c:pt>
                <c:pt idx="402">
                  <c:v>404</c:v>
                </c:pt>
                <c:pt idx="403">
                  <c:v>391</c:v>
                </c:pt>
                <c:pt idx="404">
                  <c:v>388</c:v>
                </c:pt>
                <c:pt idx="405">
                  <c:v>390</c:v>
                </c:pt>
                <c:pt idx="406">
                  <c:v>389</c:v>
                </c:pt>
                <c:pt idx="407">
                  <c:v>398</c:v>
                </c:pt>
                <c:pt idx="408">
                  <c:v>388</c:v>
                </c:pt>
                <c:pt idx="409">
                  <c:v>407</c:v>
                </c:pt>
                <c:pt idx="410">
                  <c:v>378</c:v>
                </c:pt>
                <c:pt idx="411">
                  <c:v>390</c:v>
                </c:pt>
                <c:pt idx="412">
                  <c:v>401</c:v>
                </c:pt>
                <c:pt idx="413">
                  <c:v>397</c:v>
                </c:pt>
                <c:pt idx="414">
                  <c:v>391</c:v>
                </c:pt>
                <c:pt idx="415">
                  <c:v>390</c:v>
                </c:pt>
                <c:pt idx="416">
                  <c:v>398</c:v>
                </c:pt>
                <c:pt idx="417">
                  <c:v>387</c:v>
                </c:pt>
                <c:pt idx="418">
                  <c:v>392</c:v>
                </c:pt>
                <c:pt idx="419">
                  <c:v>409</c:v>
                </c:pt>
                <c:pt idx="420">
                  <c:v>387</c:v>
                </c:pt>
                <c:pt idx="421">
                  <c:v>387</c:v>
                </c:pt>
                <c:pt idx="422">
                  <c:v>393</c:v>
                </c:pt>
                <c:pt idx="423">
                  <c:v>397</c:v>
                </c:pt>
                <c:pt idx="424">
                  <c:v>398</c:v>
                </c:pt>
                <c:pt idx="425">
                  <c:v>353</c:v>
                </c:pt>
                <c:pt idx="426">
                  <c:v>411</c:v>
                </c:pt>
                <c:pt idx="427">
                  <c:v>392</c:v>
                </c:pt>
                <c:pt idx="428">
                  <c:v>387</c:v>
                </c:pt>
                <c:pt idx="429">
                  <c:v>387</c:v>
                </c:pt>
                <c:pt idx="430">
                  <c:v>395</c:v>
                </c:pt>
                <c:pt idx="431">
                  <c:v>382</c:v>
                </c:pt>
                <c:pt idx="432">
                  <c:v>407</c:v>
                </c:pt>
                <c:pt idx="433">
                  <c:v>394</c:v>
                </c:pt>
                <c:pt idx="434">
                  <c:v>389</c:v>
                </c:pt>
                <c:pt idx="435">
                  <c:v>394</c:v>
                </c:pt>
                <c:pt idx="436">
                  <c:v>380</c:v>
                </c:pt>
                <c:pt idx="437">
                  <c:v>386</c:v>
                </c:pt>
                <c:pt idx="438">
                  <c:v>396</c:v>
                </c:pt>
                <c:pt idx="439">
                  <c:v>394</c:v>
                </c:pt>
                <c:pt idx="440">
                  <c:v>389</c:v>
                </c:pt>
                <c:pt idx="441">
                  <c:v>397</c:v>
                </c:pt>
                <c:pt idx="442">
                  <c:v>382</c:v>
                </c:pt>
                <c:pt idx="443">
                  <c:v>396</c:v>
                </c:pt>
                <c:pt idx="444">
                  <c:v>383</c:v>
                </c:pt>
                <c:pt idx="445">
                  <c:v>401</c:v>
                </c:pt>
                <c:pt idx="446">
                  <c:v>383</c:v>
                </c:pt>
                <c:pt idx="447">
                  <c:v>400</c:v>
                </c:pt>
                <c:pt idx="448">
                  <c:v>385</c:v>
                </c:pt>
                <c:pt idx="449">
                  <c:v>392</c:v>
                </c:pt>
                <c:pt idx="450">
                  <c:v>393</c:v>
                </c:pt>
                <c:pt idx="451">
                  <c:v>405</c:v>
                </c:pt>
                <c:pt idx="452">
                  <c:v>379</c:v>
                </c:pt>
                <c:pt idx="453">
                  <c:v>387</c:v>
                </c:pt>
                <c:pt idx="454">
                  <c:v>393</c:v>
                </c:pt>
                <c:pt idx="455">
                  <c:v>404</c:v>
                </c:pt>
                <c:pt idx="456">
                  <c:v>387</c:v>
                </c:pt>
                <c:pt idx="457">
                  <c:v>406</c:v>
                </c:pt>
                <c:pt idx="458">
                  <c:v>381</c:v>
                </c:pt>
                <c:pt idx="459">
                  <c:v>403</c:v>
                </c:pt>
                <c:pt idx="460">
                  <c:v>394</c:v>
                </c:pt>
                <c:pt idx="461">
                  <c:v>386</c:v>
                </c:pt>
                <c:pt idx="462">
                  <c:v>375</c:v>
                </c:pt>
                <c:pt idx="463">
                  <c:v>404</c:v>
                </c:pt>
                <c:pt idx="464">
                  <c:v>396</c:v>
                </c:pt>
                <c:pt idx="465">
                  <c:v>389</c:v>
                </c:pt>
                <c:pt idx="466">
                  <c:v>396</c:v>
                </c:pt>
                <c:pt idx="467">
                  <c:v>398</c:v>
                </c:pt>
                <c:pt idx="468">
                  <c:v>398</c:v>
                </c:pt>
                <c:pt idx="469">
                  <c:v>393</c:v>
                </c:pt>
                <c:pt idx="470">
                  <c:v>387</c:v>
                </c:pt>
                <c:pt idx="471">
                  <c:v>400</c:v>
                </c:pt>
                <c:pt idx="472">
                  <c:v>398</c:v>
                </c:pt>
                <c:pt idx="473">
                  <c:v>391</c:v>
                </c:pt>
                <c:pt idx="474">
                  <c:v>389</c:v>
                </c:pt>
                <c:pt idx="475">
                  <c:v>395</c:v>
                </c:pt>
                <c:pt idx="476">
                  <c:v>392</c:v>
                </c:pt>
                <c:pt idx="477">
                  <c:v>389</c:v>
                </c:pt>
                <c:pt idx="478">
                  <c:v>400</c:v>
                </c:pt>
                <c:pt idx="479">
                  <c:v>392</c:v>
                </c:pt>
                <c:pt idx="480">
                  <c:v>401</c:v>
                </c:pt>
                <c:pt idx="481">
                  <c:v>381</c:v>
                </c:pt>
                <c:pt idx="482">
                  <c:v>397</c:v>
                </c:pt>
                <c:pt idx="483">
                  <c:v>388</c:v>
                </c:pt>
                <c:pt idx="484">
                  <c:v>396</c:v>
                </c:pt>
                <c:pt idx="485">
                  <c:v>394</c:v>
                </c:pt>
                <c:pt idx="486">
                  <c:v>391</c:v>
                </c:pt>
                <c:pt idx="487">
                  <c:v>379</c:v>
                </c:pt>
                <c:pt idx="488">
                  <c:v>400</c:v>
                </c:pt>
                <c:pt idx="489">
                  <c:v>405</c:v>
                </c:pt>
                <c:pt idx="490">
                  <c:v>389</c:v>
                </c:pt>
                <c:pt idx="491">
                  <c:v>388</c:v>
                </c:pt>
                <c:pt idx="492">
                  <c:v>390</c:v>
                </c:pt>
                <c:pt idx="493">
                  <c:v>407</c:v>
                </c:pt>
                <c:pt idx="494">
                  <c:v>387</c:v>
                </c:pt>
                <c:pt idx="495">
                  <c:v>391</c:v>
                </c:pt>
                <c:pt idx="496">
                  <c:v>399</c:v>
                </c:pt>
                <c:pt idx="497">
                  <c:v>385</c:v>
                </c:pt>
                <c:pt idx="498">
                  <c:v>390</c:v>
                </c:pt>
                <c:pt idx="499">
                  <c:v>395</c:v>
                </c:pt>
                <c:pt idx="500">
                  <c:v>383</c:v>
                </c:pt>
                <c:pt idx="501">
                  <c:v>397</c:v>
                </c:pt>
                <c:pt idx="502">
                  <c:v>397</c:v>
                </c:pt>
                <c:pt idx="503">
                  <c:v>369</c:v>
                </c:pt>
                <c:pt idx="504">
                  <c:v>398</c:v>
                </c:pt>
                <c:pt idx="505">
                  <c:v>400</c:v>
                </c:pt>
                <c:pt idx="506">
                  <c:v>381</c:v>
                </c:pt>
                <c:pt idx="507">
                  <c:v>392</c:v>
                </c:pt>
                <c:pt idx="508">
                  <c:v>405</c:v>
                </c:pt>
                <c:pt idx="509">
                  <c:v>387</c:v>
                </c:pt>
                <c:pt idx="510">
                  <c:v>383</c:v>
                </c:pt>
                <c:pt idx="511">
                  <c:v>399</c:v>
                </c:pt>
                <c:pt idx="512">
                  <c:v>397</c:v>
                </c:pt>
                <c:pt idx="513">
                  <c:v>396</c:v>
                </c:pt>
                <c:pt idx="514">
                  <c:v>389</c:v>
                </c:pt>
                <c:pt idx="515">
                  <c:v>385</c:v>
                </c:pt>
                <c:pt idx="516">
                  <c:v>381</c:v>
                </c:pt>
                <c:pt idx="517">
                  <c:v>396</c:v>
                </c:pt>
                <c:pt idx="518">
                  <c:v>400</c:v>
                </c:pt>
                <c:pt idx="519">
                  <c:v>400</c:v>
                </c:pt>
                <c:pt idx="520">
                  <c:v>388</c:v>
                </c:pt>
                <c:pt idx="521">
                  <c:v>395</c:v>
                </c:pt>
                <c:pt idx="522">
                  <c:v>398</c:v>
                </c:pt>
                <c:pt idx="523">
                  <c:v>386</c:v>
                </c:pt>
                <c:pt idx="524">
                  <c:v>396</c:v>
                </c:pt>
                <c:pt idx="525">
                  <c:v>379</c:v>
                </c:pt>
                <c:pt idx="526">
                  <c:v>388</c:v>
                </c:pt>
                <c:pt idx="527">
                  <c:v>404</c:v>
                </c:pt>
                <c:pt idx="528">
                  <c:v>399</c:v>
                </c:pt>
                <c:pt idx="529">
                  <c:v>392</c:v>
                </c:pt>
                <c:pt idx="530">
                  <c:v>392</c:v>
                </c:pt>
                <c:pt idx="531">
                  <c:v>374</c:v>
                </c:pt>
                <c:pt idx="532">
                  <c:v>400</c:v>
                </c:pt>
                <c:pt idx="533">
                  <c:v>395</c:v>
                </c:pt>
                <c:pt idx="534">
                  <c:v>399</c:v>
                </c:pt>
                <c:pt idx="535">
                  <c:v>391</c:v>
                </c:pt>
                <c:pt idx="536">
                  <c:v>394</c:v>
                </c:pt>
                <c:pt idx="537">
                  <c:v>388</c:v>
                </c:pt>
                <c:pt idx="538">
                  <c:v>393</c:v>
                </c:pt>
                <c:pt idx="539">
                  <c:v>393</c:v>
                </c:pt>
                <c:pt idx="540">
                  <c:v>393</c:v>
                </c:pt>
                <c:pt idx="541">
                  <c:v>393</c:v>
                </c:pt>
                <c:pt idx="542">
                  <c:v>379</c:v>
                </c:pt>
                <c:pt idx="543">
                  <c:v>389</c:v>
                </c:pt>
                <c:pt idx="544">
                  <c:v>404</c:v>
                </c:pt>
                <c:pt idx="545">
                  <c:v>389</c:v>
                </c:pt>
                <c:pt idx="546">
                  <c:v>398</c:v>
                </c:pt>
                <c:pt idx="547">
                  <c:v>389</c:v>
                </c:pt>
                <c:pt idx="548">
                  <c:v>389</c:v>
                </c:pt>
                <c:pt idx="549">
                  <c:v>398</c:v>
                </c:pt>
                <c:pt idx="550">
                  <c:v>393</c:v>
                </c:pt>
                <c:pt idx="551">
                  <c:v>389</c:v>
                </c:pt>
                <c:pt idx="552">
                  <c:v>398</c:v>
                </c:pt>
                <c:pt idx="553">
                  <c:v>384</c:v>
                </c:pt>
                <c:pt idx="554">
                  <c:v>404</c:v>
                </c:pt>
                <c:pt idx="555">
                  <c:v>384</c:v>
                </c:pt>
                <c:pt idx="556">
                  <c:v>392</c:v>
                </c:pt>
                <c:pt idx="557">
                  <c:v>394</c:v>
                </c:pt>
                <c:pt idx="558">
                  <c:v>394</c:v>
                </c:pt>
                <c:pt idx="559">
                  <c:v>389</c:v>
                </c:pt>
                <c:pt idx="560">
                  <c:v>387</c:v>
                </c:pt>
                <c:pt idx="561">
                  <c:v>397</c:v>
                </c:pt>
                <c:pt idx="562">
                  <c:v>392</c:v>
                </c:pt>
                <c:pt idx="563">
                  <c:v>389</c:v>
                </c:pt>
                <c:pt idx="564">
                  <c:v>383</c:v>
                </c:pt>
                <c:pt idx="565">
                  <c:v>396</c:v>
                </c:pt>
                <c:pt idx="566">
                  <c:v>393</c:v>
                </c:pt>
                <c:pt idx="567">
                  <c:v>401</c:v>
                </c:pt>
                <c:pt idx="568">
                  <c:v>396</c:v>
                </c:pt>
                <c:pt idx="569">
                  <c:v>389</c:v>
                </c:pt>
                <c:pt idx="570">
                  <c:v>392</c:v>
                </c:pt>
                <c:pt idx="571">
                  <c:v>393</c:v>
                </c:pt>
                <c:pt idx="572">
                  <c:v>404</c:v>
                </c:pt>
                <c:pt idx="573">
                  <c:v>391</c:v>
                </c:pt>
                <c:pt idx="574">
                  <c:v>393</c:v>
                </c:pt>
                <c:pt idx="575">
                  <c:v>391</c:v>
                </c:pt>
                <c:pt idx="576">
                  <c:v>403</c:v>
                </c:pt>
                <c:pt idx="577">
                  <c:v>384</c:v>
                </c:pt>
                <c:pt idx="578">
                  <c:v>388</c:v>
                </c:pt>
                <c:pt idx="579">
                  <c:v>394</c:v>
                </c:pt>
                <c:pt idx="580">
                  <c:v>390</c:v>
                </c:pt>
                <c:pt idx="581">
                  <c:v>388</c:v>
                </c:pt>
                <c:pt idx="582">
                  <c:v>391</c:v>
                </c:pt>
                <c:pt idx="583">
                  <c:v>396</c:v>
                </c:pt>
                <c:pt idx="584">
                  <c:v>390</c:v>
                </c:pt>
                <c:pt idx="585">
                  <c:v>396</c:v>
                </c:pt>
                <c:pt idx="586">
                  <c:v>398</c:v>
                </c:pt>
                <c:pt idx="587">
                  <c:v>393</c:v>
                </c:pt>
                <c:pt idx="588">
                  <c:v>370</c:v>
                </c:pt>
                <c:pt idx="589">
                  <c:v>394</c:v>
                </c:pt>
                <c:pt idx="590">
                  <c:v>400</c:v>
                </c:pt>
                <c:pt idx="591">
                  <c:v>377</c:v>
                </c:pt>
                <c:pt idx="592">
                  <c:v>399</c:v>
                </c:pt>
                <c:pt idx="593">
                  <c:v>396</c:v>
                </c:pt>
                <c:pt idx="594">
                  <c:v>389</c:v>
                </c:pt>
                <c:pt idx="595">
                  <c:v>401</c:v>
                </c:pt>
                <c:pt idx="596">
                  <c:v>390</c:v>
                </c:pt>
                <c:pt idx="597">
                  <c:v>385</c:v>
                </c:pt>
                <c:pt idx="598">
                  <c:v>393</c:v>
                </c:pt>
                <c:pt idx="599">
                  <c:v>394</c:v>
                </c:pt>
                <c:pt idx="600">
                  <c:v>392</c:v>
                </c:pt>
                <c:pt idx="601">
                  <c:v>404</c:v>
                </c:pt>
                <c:pt idx="602">
                  <c:v>393</c:v>
                </c:pt>
                <c:pt idx="603">
                  <c:v>394</c:v>
                </c:pt>
                <c:pt idx="604">
                  <c:v>383</c:v>
                </c:pt>
                <c:pt idx="605">
                  <c:v>391</c:v>
                </c:pt>
                <c:pt idx="606">
                  <c:v>398</c:v>
                </c:pt>
                <c:pt idx="607">
                  <c:v>389</c:v>
                </c:pt>
                <c:pt idx="608">
                  <c:v>393</c:v>
                </c:pt>
                <c:pt idx="609">
                  <c:v>396</c:v>
                </c:pt>
                <c:pt idx="610">
                  <c:v>394</c:v>
                </c:pt>
                <c:pt idx="611">
                  <c:v>396</c:v>
                </c:pt>
                <c:pt idx="612">
                  <c:v>389</c:v>
                </c:pt>
                <c:pt idx="613">
                  <c:v>395</c:v>
                </c:pt>
                <c:pt idx="614">
                  <c:v>394</c:v>
                </c:pt>
                <c:pt idx="615">
                  <c:v>394</c:v>
                </c:pt>
                <c:pt idx="616">
                  <c:v>382</c:v>
                </c:pt>
                <c:pt idx="617">
                  <c:v>391</c:v>
                </c:pt>
                <c:pt idx="618">
                  <c:v>393</c:v>
                </c:pt>
                <c:pt idx="619">
                  <c:v>384</c:v>
                </c:pt>
                <c:pt idx="620">
                  <c:v>394</c:v>
                </c:pt>
                <c:pt idx="621">
                  <c:v>398</c:v>
                </c:pt>
                <c:pt idx="622">
                  <c:v>389</c:v>
                </c:pt>
                <c:pt idx="623">
                  <c:v>385</c:v>
                </c:pt>
                <c:pt idx="624">
                  <c:v>411</c:v>
                </c:pt>
                <c:pt idx="625">
                  <c:v>387</c:v>
                </c:pt>
                <c:pt idx="626">
                  <c:v>382</c:v>
                </c:pt>
                <c:pt idx="627">
                  <c:v>392</c:v>
                </c:pt>
                <c:pt idx="628">
                  <c:v>384</c:v>
                </c:pt>
                <c:pt idx="629">
                  <c:v>399</c:v>
                </c:pt>
                <c:pt idx="630">
                  <c:v>394</c:v>
                </c:pt>
                <c:pt idx="631">
                  <c:v>396</c:v>
                </c:pt>
                <c:pt idx="632">
                  <c:v>387</c:v>
                </c:pt>
                <c:pt idx="633">
                  <c:v>384</c:v>
                </c:pt>
                <c:pt idx="634">
                  <c:v>389</c:v>
                </c:pt>
                <c:pt idx="635">
                  <c:v>400</c:v>
                </c:pt>
                <c:pt idx="636">
                  <c:v>389</c:v>
                </c:pt>
                <c:pt idx="637">
                  <c:v>393</c:v>
                </c:pt>
                <c:pt idx="638">
                  <c:v>390</c:v>
                </c:pt>
                <c:pt idx="639">
                  <c:v>385</c:v>
                </c:pt>
                <c:pt idx="640">
                  <c:v>401</c:v>
                </c:pt>
                <c:pt idx="641">
                  <c:v>394</c:v>
                </c:pt>
                <c:pt idx="642">
                  <c:v>392</c:v>
                </c:pt>
                <c:pt idx="643">
                  <c:v>377</c:v>
                </c:pt>
                <c:pt idx="644">
                  <c:v>403</c:v>
                </c:pt>
                <c:pt idx="645">
                  <c:v>371</c:v>
                </c:pt>
                <c:pt idx="646">
                  <c:v>386</c:v>
                </c:pt>
                <c:pt idx="647">
                  <c:v>408</c:v>
                </c:pt>
                <c:pt idx="648">
                  <c:v>385</c:v>
                </c:pt>
                <c:pt idx="649">
                  <c:v>397</c:v>
                </c:pt>
                <c:pt idx="650">
                  <c:v>389</c:v>
                </c:pt>
                <c:pt idx="651">
                  <c:v>395</c:v>
                </c:pt>
                <c:pt idx="652">
                  <c:v>393</c:v>
                </c:pt>
                <c:pt idx="653">
                  <c:v>395</c:v>
                </c:pt>
                <c:pt idx="654">
                  <c:v>400</c:v>
                </c:pt>
                <c:pt idx="655">
                  <c:v>388</c:v>
                </c:pt>
                <c:pt idx="656">
                  <c:v>394</c:v>
                </c:pt>
                <c:pt idx="657">
                  <c:v>387</c:v>
                </c:pt>
                <c:pt idx="658">
                  <c:v>393</c:v>
                </c:pt>
                <c:pt idx="659">
                  <c:v>396</c:v>
                </c:pt>
                <c:pt idx="660">
                  <c:v>388</c:v>
                </c:pt>
                <c:pt idx="661">
                  <c:v>389</c:v>
                </c:pt>
                <c:pt idx="662">
                  <c:v>397</c:v>
                </c:pt>
                <c:pt idx="663">
                  <c:v>407</c:v>
                </c:pt>
                <c:pt idx="664">
                  <c:v>380</c:v>
                </c:pt>
                <c:pt idx="665">
                  <c:v>396</c:v>
                </c:pt>
                <c:pt idx="666">
                  <c:v>399</c:v>
                </c:pt>
                <c:pt idx="667">
                  <c:v>388</c:v>
                </c:pt>
                <c:pt idx="668">
                  <c:v>392</c:v>
                </c:pt>
                <c:pt idx="669">
                  <c:v>401</c:v>
                </c:pt>
                <c:pt idx="670">
                  <c:v>396</c:v>
                </c:pt>
                <c:pt idx="671">
                  <c:v>389</c:v>
                </c:pt>
                <c:pt idx="672">
                  <c:v>397</c:v>
                </c:pt>
                <c:pt idx="673">
                  <c:v>372</c:v>
                </c:pt>
                <c:pt idx="674">
                  <c:v>402</c:v>
                </c:pt>
                <c:pt idx="675">
                  <c:v>397</c:v>
                </c:pt>
                <c:pt idx="676">
                  <c:v>390</c:v>
                </c:pt>
                <c:pt idx="677">
                  <c:v>390</c:v>
                </c:pt>
                <c:pt idx="678">
                  <c:v>407</c:v>
                </c:pt>
                <c:pt idx="679">
                  <c:v>391</c:v>
                </c:pt>
                <c:pt idx="680">
                  <c:v>385</c:v>
                </c:pt>
                <c:pt idx="681">
                  <c:v>396</c:v>
                </c:pt>
                <c:pt idx="682">
                  <c:v>396</c:v>
                </c:pt>
                <c:pt idx="683">
                  <c:v>395</c:v>
                </c:pt>
                <c:pt idx="684">
                  <c:v>394</c:v>
                </c:pt>
                <c:pt idx="685">
                  <c:v>396</c:v>
                </c:pt>
                <c:pt idx="686">
                  <c:v>388</c:v>
                </c:pt>
                <c:pt idx="687">
                  <c:v>386</c:v>
                </c:pt>
                <c:pt idx="688">
                  <c:v>402</c:v>
                </c:pt>
                <c:pt idx="689">
                  <c:v>392</c:v>
                </c:pt>
                <c:pt idx="690">
                  <c:v>402</c:v>
                </c:pt>
                <c:pt idx="691">
                  <c:v>391</c:v>
                </c:pt>
                <c:pt idx="692">
                  <c:v>373</c:v>
                </c:pt>
                <c:pt idx="693">
                  <c:v>385</c:v>
                </c:pt>
                <c:pt idx="694">
                  <c:v>389</c:v>
                </c:pt>
                <c:pt idx="695">
                  <c:v>384</c:v>
                </c:pt>
                <c:pt idx="696">
                  <c:v>403</c:v>
                </c:pt>
                <c:pt idx="697">
                  <c:v>393</c:v>
                </c:pt>
                <c:pt idx="698">
                  <c:v>401</c:v>
                </c:pt>
                <c:pt idx="699">
                  <c:v>366</c:v>
                </c:pt>
                <c:pt idx="700">
                  <c:v>396</c:v>
                </c:pt>
                <c:pt idx="701">
                  <c:v>392</c:v>
                </c:pt>
                <c:pt idx="702">
                  <c:v>397</c:v>
                </c:pt>
                <c:pt idx="703">
                  <c:v>358</c:v>
                </c:pt>
                <c:pt idx="704">
                  <c:v>406</c:v>
                </c:pt>
                <c:pt idx="705">
                  <c:v>387</c:v>
                </c:pt>
                <c:pt idx="706">
                  <c:v>389</c:v>
                </c:pt>
                <c:pt idx="707">
                  <c:v>400</c:v>
                </c:pt>
                <c:pt idx="708">
                  <c:v>375</c:v>
                </c:pt>
                <c:pt idx="709">
                  <c:v>395</c:v>
                </c:pt>
                <c:pt idx="710">
                  <c:v>398</c:v>
                </c:pt>
                <c:pt idx="711">
                  <c:v>387</c:v>
                </c:pt>
                <c:pt idx="712">
                  <c:v>403</c:v>
                </c:pt>
                <c:pt idx="713">
                  <c:v>372</c:v>
                </c:pt>
                <c:pt idx="714">
                  <c:v>400</c:v>
                </c:pt>
                <c:pt idx="715">
                  <c:v>396</c:v>
                </c:pt>
                <c:pt idx="716">
                  <c:v>396</c:v>
                </c:pt>
                <c:pt idx="717">
                  <c:v>384</c:v>
                </c:pt>
                <c:pt idx="718">
                  <c:v>400</c:v>
                </c:pt>
                <c:pt idx="719">
                  <c:v>397</c:v>
                </c:pt>
                <c:pt idx="720">
                  <c:v>392</c:v>
                </c:pt>
                <c:pt idx="721">
                  <c:v>387</c:v>
                </c:pt>
                <c:pt idx="722">
                  <c:v>396</c:v>
                </c:pt>
                <c:pt idx="723">
                  <c:v>391</c:v>
                </c:pt>
                <c:pt idx="724">
                  <c:v>386</c:v>
                </c:pt>
                <c:pt idx="725">
                  <c:v>390</c:v>
                </c:pt>
                <c:pt idx="726">
                  <c:v>397</c:v>
                </c:pt>
                <c:pt idx="727">
                  <c:v>402</c:v>
                </c:pt>
                <c:pt idx="728">
                  <c:v>391</c:v>
                </c:pt>
                <c:pt idx="729">
                  <c:v>395</c:v>
                </c:pt>
                <c:pt idx="730">
                  <c:v>383</c:v>
                </c:pt>
                <c:pt idx="731">
                  <c:v>397</c:v>
                </c:pt>
                <c:pt idx="732">
                  <c:v>388</c:v>
                </c:pt>
                <c:pt idx="733">
                  <c:v>395</c:v>
                </c:pt>
                <c:pt idx="734">
                  <c:v>392</c:v>
                </c:pt>
                <c:pt idx="735">
                  <c:v>393</c:v>
                </c:pt>
                <c:pt idx="736">
                  <c:v>395</c:v>
                </c:pt>
                <c:pt idx="737">
                  <c:v>388</c:v>
                </c:pt>
                <c:pt idx="738">
                  <c:v>393</c:v>
                </c:pt>
                <c:pt idx="739">
                  <c:v>388</c:v>
                </c:pt>
                <c:pt idx="740">
                  <c:v>396</c:v>
                </c:pt>
                <c:pt idx="741">
                  <c:v>392</c:v>
                </c:pt>
                <c:pt idx="742">
                  <c:v>390</c:v>
                </c:pt>
                <c:pt idx="743">
                  <c:v>385</c:v>
                </c:pt>
                <c:pt idx="744">
                  <c:v>395</c:v>
                </c:pt>
                <c:pt idx="745">
                  <c:v>398</c:v>
                </c:pt>
                <c:pt idx="746">
                  <c:v>392</c:v>
                </c:pt>
                <c:pt idx="747">
                  <c:v>392</c:v>
                </c:pt>
                <c:pt idx="748">
                  <c:v>405</c:v>
                </c:pt>
                <c:pt idx="749">
                  <c:v>363</c:v>
                </c:pt>
                <c:pt idx="750">
                  <c:v>401</c:v>
                </c:pt>
                <c:pt idx="751">
                  <c:v>393</c:v>
                </c:pt>
                <c:pt idx="752">
                  <c:v>390</c:v>
                </c:pt>
                <c:pt idx="753">
                  <c:v>403</c:v>
                </c:pt>
                <c:pt idx="754">
                  <c:v>395</c:v>
                </c:pt>
                <c:pt idx="755">
                  <c:v>396</c:v>
                </c:pt>
                <c:pt idx="756">
                  <c:v>383</c:v>
                </c:pt>
                <c:pt idx="757">
                  <c:v>398</c:v>
                </c:pt>
                <c:pt idx="758">
                  <c:v>396</c:v>
                </c:pt>
                <c:pt idx="759">
                  <c:v>393</c:v>
                </c:pt>
                <c:pt idx="760">
                  <c:v>380</c:v>
                </c:pt>
                <c:pt idx="761">
                  <c:v>394</c:v>
                </c:pt>
                <c:pt idx="762">
                  <c:v>403</c:v>
                </c:pt>
                <c:pt idx="763">
                  <c:v>386</c:v>
                </c:pt>
                <c:pt idx="764">
                  <c:v>395</c:v>
                </c:pt>
                <c:pt idx="765">
                  <c:v>399</c:v>
                </c:pt>
                <c:pt idx="766">
                  <c:v>388</c:v>
                </c:pt>
                <c:pt idx="767">
                  <c:v>381</c:v>
                </c:pt>
                <c:pt idx="768">
                  <c:v>409</c:v>
                </c:pt>
                <c:pt idx="769">
                  <c:v>393</c:v>
                </c:pt>
                <c:pt idx="770">
                  <c:v>392</c:v>
                </c:pt>
                <c:pt idx="771">
                  <c:v>388</c:v>
                </c:pt>
                <c:pt idx="772">
                  <c:v>396</c:v>
                </c:pt>
                <c:pt idx="773">
                  <c:v>384</c:v>
                </c:pt>
                <c:pt idx="774">
                  <c:v>400</c:v>
                </c:pt>
                <c:pt idx="775">
                  <c:v>393</c:v>
                </c:pt>
                <c:pt idx="776">
                  <c:v>388</c:v>
                </c:pt>
                <c:pt idx="777">
                  <c:v>403</c:v>
                </c:pt>
                <c:pt idx="778">
                  <c:v>376</c:v>
                </c:pt>
                <c:pt idx="779">
                  <c:v>397</c:v>
                </c:pt>
                <c:pt idx="780">
                  <c:v>388</c:v>
                </c:pt>
                <c:pt idx="781">
                  <c:v>402</c:v>
                </c:pt>
                <c:pt idx="782">
                  <c:v>391</c:v>
                </c:pt>
                <c:pt idx="783">
                  <c:v>400</c:v>
                </c:pt>
                <c:pt idx="784">
                  <c:v>387</c:v>
                </c:pt>
                <c:pt idx="785">
                  <c:v>407</c:v>
                </c:pt>
                <c:pt idx="786">
                  <c:v>378</c:v>
                </c:pt>
                <c:pt idx="787">
                  <c:v>404</c:v>
                </c:pt>
                <c:pt idx="788">
                  <c:v>393</c:v>
                </c:pt>
                <c:pt idx="789">
                  <c:v>398</c:v>
                </c:pt>
                <c:pt idx="790">
                  <c:v>390</c:v>
                </c:pt>
                <c:pt idx="791">
                  <c:v>391</c:v>
                </c:pt>
                <c:pt idx="792">
                  <c:v>394</c:v>
                </c:pt>
                <c:pt idx="793">
                  <c:v>385</c:v>
                </c:pt>
                <c:pt idx="794">
                  <c:v>395</c:v>
                </c:pt>
                <c:pt idx="795">
                  <c:v>377</c:v>
                </c:pt>
                <c:pt idx="796">
                  <c:v>402</c:v>
                </c:pt>
                <c:pt idx="797">
                  <c:v>406</c:v>
                </c:pt>
                <c:pt idx="798">
                  <c:v>382</c:v>
                </c:pt>
                <c:pt idx="799">
                  <c:v>401</c:v>
                </c:pt>
                <c:pt idx="800">
                  <c:v>392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E6-42D6-BF87-BE00ECED1F9D}"/>
            </c:ext>
          </c:extLst>
        </c:ser>
        <c:ser>
          <c:idx val="0"/>
          <c:order val="3"/>
          <c:tx>
            <c:strRef>
              <c:f>gcc_181203_380kBps!$J$1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gcc_181203_380kBps!$J$2:$J$802</c:f>
              <c:numCache>
                <c:formatCode>General</c:formatCode>
                <c:ptCount val="801"/>
                <c:pt idx="0">
                  <c:v>380</c:v>
                </c:pt>
                <c:pt idx="1">
                  <c:v>380</c:v>
                </c:pt>
                <c:pt idx="2">
                  <c:v>380</c:v>
                </c:pt>
                <c:pt idx="3">
                  <c:v>380</c:v>
                </c:pt>
                <c:pt idx="4">
                  <c:v>380</c:v>
                </c:pt>
                <c:pt idx="5">
                  <c:v>380</c:v>
                </c:pt>
                <c:pt idx="6">
                  <c:v>380</c:v>
                </c:pt>
                <c:pt idx="7">
                  <c:v>380</c:v>
                </c:pt>
                <c:pt idx="8">
                  <c:v>380</c:v>
                </c:pt>
                <c:pt idx="9">
                  <c:v>380</c:v>
                </c:pt>
                <c:pt idx="10">
                  <c:v>380</c:v>
                </c:pt>
                <c:pt idx="11">
                  <c:v>380</c:v>
                </c:pt>
                <c:pt idx="12">
                  <c:v>380</c:v>
                </c:pt>
                <c:pt idx="13">
                  <c:v>380</c:v>
                </c:pt>
                <c:pt idx="14">
                  <c:v>380</c:v>
                </c:pt>
                <c:pt idx="15">
                  <c:v>380</c:v>
                </c:pt>
                <c:pt idx="16">
                  <c:v>380</c:v>
                </c:pt>
                <c:pt idx="17">
                  <c:v>380</c:v>
                </c:pt>
                <c:pt idx="18">
                  <c:v>380</c:v>
                </c:pt>
                <c:pt idx="19">
                  <c:v>380</c:v>
                </c:pt>
                <c:pt idx="20">
                  <c:v>380</c:v>
                </c:pt>
                <c:pt idx="21">
                  <c:v>380</c:v>
                </c:pt>
                <c:pt idx="22">
                  <c:v>380</c:v>
                </c:pt>
                <c:pt idx="23">
                  <c:v>380</c:v>
                </c:pt>
                <c:pt idx="24">
                  <c:v>380</c:v>
                </c:pt>
                <c:pt idx="25">
                  <c:v>380</c:v>
                </c:pt>
                <c:pt idx="26">
                  <c:v>380</c:v>
                </c:pt>
                <c:pt idx="27">
                  <c:v>380</c:v>
                </c:pt>
                <c:pt idx="28">
                  <c:v>380</c:v>
                </c:pt>
                <c:pt idx="29">
                  <c:v>380</c:v>
                </c:pt>
                <c:pt idx="30">
                  <c:v>380</c:v>
                </c:pt>
                <c:pt idx="31">
                  <c:v>380</c:v>
                </c:pt>
                <c:pt idx="32">
                  <c:v>380</c:v>
                </c:pt>
                <c:pt idx="33">
                  <c:v>380</c:v>
                </c:pt>
                <c:pt idx="34">
                  <c:v>380</c:v>
                </c:pt>
                <c:pt idx="35">
                  <c:v>380</c:v>
                </c:pt>
                <c:pt idx="36">
                  <c:v>380</c:v>
                </c:pt>
                <c:pt idx="37">
                  <c:v>380</c:v>
                </c:pt>
                <c:pt idx="38">
                  <c:v>380</c:v>
                </c:pt>
                <c:pt idx="39">
                  <c:v>380</c:v>
                </c:pt>
                <c:pt idx="40">
                  <c:v>380</c:v>
                </c:pt>
                <c:pt idx="41">
                  <c:v>380</c:v>
                </c:pt>
                <c:pt idx="42">
                  <c:v>380</c:v>
                </c:pt>
                <c:pt idx="43">
                  <c:v>380</c:v>
                </c:pt>
                <c:pt idx="44">
                  <c:v>380</c:v>
                </c:pt>
                <c:pt idx="45">
                  <c:v>380</c:v>
                </c:pt>
                <c:pt idx="46">
                  <c:v>380</c:v>
                </c:pt>
                <c:pt idx="47">
                  <c:v>380</c:v>
                </c:pt>
                <c:pt idx="48">
                  <c:v>380</c:v>
                </c:pt>
                <c:pt idx="49">
                  <c:v>380</c:v>
                </c:pt>
                <c:pt idx="50">
                  <c:v>380</c:v>
                </c:pt>
                <c:pt idx="51">
                  <c:v>380</c:v>
                </c:pt>
                <c:pt idx="52">
                  <c:v>380</c:v>
                </c:pt>
                <c:pt idx="53">
                  <c:v>380</c:v>
                </c:pt>
                <c:pt idx="54">
                  <c:v>380</c:v>
                </c:pt>
                <c:pt idx="55">
                  <c:v>380</c:v>
                </c:pt>
                <c:pt idx="56">
                  <c:v>380</c:v>
                </c:pt>
                <c:pt idx="57">
                  <c:v>380</c:v>
                </c:pt>
                <c:pt idx="58">
                  <c:v>380</c:v>
                </c:pt>
                <c:pt idx="59">
                  <c:v>380</c:v>
                </c:pt>
                <c:pt idx="60">
                  <c:v>380</c:v>
                </c:pt>
                <c:pt idx="61">
                  <c:v>380</c:v>
                </c:pt>
                <c:pt idx="62">
                  <c:v>380</c:v>
                </c:pt>
                <c:pt idx="63">
                  <c:v>380</c:v>
                </c:pt>
                <c:pt idx="64">
                  <c:v>380</c:v>
                </c:pt>
                <c:pt idx="65">
                  <c:v>380</c:v>
                </c:pt>
                <c:pt idx="66">
                  <c:v>380</c:v>
                </c:pt>
                <c:pt idx="67">
                  <c:v>380</c:v>
                </c:pt>
                <c:pt idx="68">
                  <c:v>380</c:v>
                </c:pt>
                <c:pt idx="69">
                  <c:v>380</c:v>
                </c:pt>
                <c:pt idx="70">
                  <c:v>380</c:v>
                </c:pt>
                <c:pt idx="71">
                  <c:v>380</c:v>
                </c:pt>
                <c:pt idx="72">
                  <c:v>380</c:v>
                </c:pt>
                <c:pt idx="73">
                  <c:v>380</c:v>
                </c:pt>
                <c:pt idx="74">
                  <c:v>380</c:v>
                </c:pt>
                <c:pt idx="75">
                  <c:v>380</c:v>
                </c:pt>
                <c:pt idx="76">
                  <c:v>380</c:v>
                </c:pt>
                <c:pt idx="77">
                  <c:v>380</c:v>
                </c:pt>
                <c:pt idx="78">
                  <c:v>380</c:v>
                </c:pt>
                <c:pt idx="79">
                  <c:v>380</c:v>
                </c:pt>
                <c:pt idx="80">
                  <c:v>380</c:v>
                </c:pt>
                <c:pt idx="81">
                  <c:v>380</c:v>
                </c:pt>
                <c:pt idx="82">
                  <c:v>380</c:v>
                </c:pt>
                <c:pt idx="83">
                  <c:v>380</c:v>
                </c:pt>
                <c:pt idx="84">
                  <c:v>380</c:v>
                </c:pt>
                <c:pt idx="85">
                  <c:v>380</c:v>
                </c:pt>
                <c:pt idx="86">
                  <c:v>380</c:v>
                </c:pt>
                <c:pt idx="87">
                  <c:v>380</c:v>
                </c:pt>
                <c:pt idx="88">
                  <c:v>380</c:v>
                </c:pt>
                <c:pt idx="89">
                  <c:v>380</c:v>
                </c:pt>
                <c:pt idx="90">
                  <c:v>380</c:v>
                </c:pt>
                <c:pt idx="91">
                  <c:v>380</c:v>
                </c:pt>
                <c:pt idx="92">
                  <c:v>380</c:v>
                </c:pt>
                <c:pt idx="93">
                  <c:v>380</c:v>
                </c:pt>
                <c:pt idx="94">
                  <c:v>380</c:v>
                </c:pt>
                <c:pt idx="95">
                  <c:v>380</c:v>
                </c:pt>
                <c:pt idx="96">
                  <c:v>380</c:v>
                </c:pt>
                <c:pt idx="97">
                  <c:v>380</c:v>
                </c:pt>
                <c:pt idx="98">
                  <c:v>380</c:v>
                </c:pt>
                <c:pt idx="99">
                  <c:v>380</c:v>
                </c:pt>
                <c:pt idx="100">
                  <c:v>380</c:v>
                </c:pt>
                <c:pt idx="101">
                  <c:v>380</c:v>
                </c:pt>
                <c:pt idx="102">
                  <c:v>380</c:v>
                </c:pt>
                <c:pt idx="103">
                  <c:v>380</c:v>
                </c:pt>
                <c:pt idx="104">
                  <c:v>380</c:v>
                </c:pt>
                <c:pt idx="105">
                  <c:v>380</c:v>
                </c:pt>
                <c:pt idx="106">
                  <c:v>380</c:v>
                </c:pt>
                <c:pt idx="107">
                  <c:v>380</c:v>
                </c:pt>
                <c:pt idx="108">
                  <c:v>380</c:v>
                </c:pt>
                <c:pt idx="109">
                  <c:v>380</c:v>
                </c:pt>
                <c:pt idx="110">
                  <c:v>380</c:v>
                </c:pt>
                <c:pt idx="111">
                  <c:v>380</c:v>
                </c:pt>
                <c:pt idx="112">
                  <c:v>380</c:v>
                </c:pt>
                <c:pt idx="113">
                  <c:v>380</c:v>
                </c:pt>
                <c:pt idx="114">
                  <c:v>380</c:v>
                </c:pt>
                <c:pt idx="115">
                  <c:v>380</c:v>
                </c:pt>
                <c:pt idx="116">
                  <c:v>380</c:v>
                </c:pt>
                <c:pt idx="117">
                  <c:v>380</c:v>
                </c:pt>
                <c:pt idx="118">
                  <c:v>380</c:v>
                </c:pt>
                <c:pt idx="119">
                  <c:v>380</c:v>
                </c:pt>
                <c:pt idx="120">
                  <c:v>380</c:v>
                </c:pt>
                <c:pt idx="121">
                  <c:v>380</c:v>
                </c:pt>
                <c:pt idx="122">
                  <c:v>380</c:v>
                </c:pt>
                <c:pt idx="123">
                  <c:v>380</c:v>
                </c:pt>
                <c:pt idx="124">
                  <c:v>380</c:v>
                </c:pt>
                <c:pt idx="125">
                  <c:v>380</c:v>
                </c:pt>
                <c:pt idx="126">
                  <c:v>380</c:v>
                </c:pt>
                <c:pt idx="127">
                  <c:v>380</c:v>
                </c:pt>
                <c:pt idx="128">
                  <c:v>380</c:v>
                </c:pt>
                <c:pt idx="129">
                  <c:v>380</c:v>
                </c:pt>
                <c:pt idx="130">
                  <c:v>380</c:v>
                </c:pt>
                <c:pt idx="131">
                  <c:v>380</c:v>
                </c:pt>
                <c:pt idx="132">
                  <c:v>380</c:v>
                </c:pt>
                <c:pt idx="133">
                  <c:v>380</c:v>
                </c:pt>
                <c:pt idx="134">
                  <c:v>380</c:v>
                </c:pt>
                <c:pt idx="135">
                  <c:v>380</c:v>
                </c:pt>
                <c:pt idx="136">
                  <c:v>380</c:v>
                </c:pt>
                <c:pt idx="137">
                  <c:v>380</c:v>
                </c:pt>
                <c:pt idx="138">
                  <c:v>380</c:v>
                </c:pt>
                <c:pt idx="139">
                  <c:v>380</c:v>
                </c:pt>
                <c:pt idx="140">
                  <c:v>380</c:v>
                </c:pt>
                <c:pt idx="141">
                  <c:v>380</c:v>
                </c:pt>
                <c:pt idx="142">
                  <c:v>380</c:v>
                </c:pt>
                <c:pt idx="143">
                  <c:v>380</c:v>
                </c:pt>
                <c:pt idx="144">
                  <c:v>380</c:v>
                </c:pt>
                <c:pt idx="145">
                  <c:v>380</c:v>
                </c:pt>
                <c:pt idx="146">
                  <c:v>380</c:v>
                </c:pt>
                <c:pt idx="147">
                  <c:v>380</c:v>
                </c:pt>
                <c:pt idx="148">
                  <c:v>380</c:v>
                </c:pt>
                <c:pt idx="149">
                  <c:v>380</c:v>
                </c:pt>
                <c:pt idx="150">
                  <c:v>380</c:v>
                </c:pt>
                <c:pt idx="151">
                  <c:v>380</c:v>
                </c:pt>
                <c:pt idx="152">
                  <c:v>380</c:v>
                </c:pt>
                <c:pt idx="153">
                  <c:v>380</c:v>
                </c:pt>
                <c:pt idx="154">
                  <c:v>380</c:v>
                </c:pt>
                <c:pt idx="155">
                  <c:v>380</c:v>
                </c:pt>
                <c:pt idx="156">
                  <c:v>380</c:v>
                </c:pt>
                <c:pt idx="157">
                  <c:v>380</c:v>
                </c:pt>
                <c:pt idx="158">
                  <c:v>380</c:v>
                </c:pt>
                <c:pt idx="159">
                  <c:v>380</c:v>
                </c:pt>
                <c:pt idx="160">
                  <c:v>380</c:v>
                </c:pt>
                <c:pt idx="161">
                  <c:v>380</c:v>
                </c:pt>
                <c:pt idx="162">
                  <c:v>380</c:v>
                </c:pt>
                <c:pt idx="163">
                  <c:v>380</c:v>
                </c:pt>
                <c:pt idx="164">
                  <c:v>380</c:v>
                </c:pt>
                <c:pt idx="165">
                  <c:v>380</c:v>
                </c:pt>
                <c:pt idx="166">
                  <c:v>380</c:v>
                </c:pt>
                <c:pt idx="167">
                  <c:v>380</c:v>
                </c:pt>
                <c:pt idx="168">
                  <c:v>380</c:v>
                </c:pt>
                <c:pt idx="169">
                  <c:v>380</c:v>
                </c:pt>
                <c:pt idx="170">
                  <c:v>380</c:v>
                </c:pt>
                <c:pt idx="171">
                  <c:v>380</c:v>
                </c:pt>
                <c:pt idx="172">
                  <c:v>380</c:v>
                </c:pt>
                <c:pt idx="173">
                  <c:v>380</c:v>
                </c:pt>
                <c:pt idx="174">
                  <c:v>380</c:v>
                </c:pt>
                <c:pt idx="175">
                  <c:v>380</c:v>
                </c:pt>
                <c:pt idx="176">
                  <c:v>380</c:v>
                </c:pt>
                <c:pt idx="177">
                  <c:v>380</c:v>
                </c:pt>
                <c:pt idx="178">
                  <c:v>380</c:v>
                </c:pt>
                <c:pt idx="179">
                  <c:v>380</c:v>
                </c:pt>
                <c:pt idx="180">
                  <c:v>380</c:v>
                </c:pt>
                <c:pt idx="181">
                  <c:v>380</c:v>
                </c:pt>
                <c:pt idx="182">
                  <c:v>380</c:v>
                </c:pt>
                <c:pt idx="183">
                  <c:v>380</c:v>
                </c:pt>
                <c:pt idx="184">
                  <c:v>380</c:v>
                </c:pt>
                <c:pt idx="185">
                  <c:v>380</c:v>
                </c:pt>
                <c:pt idx="186">
                  <c:v>380</c:v>
                </c:pt>
                <c:pt idx="187">
                  <c:v>380</c:v>
                </c:pt>
                <c:pt idx="188">
                  <c:v>380</c:v>
                </c:pt>
                <c:pt idx="189">
                  <c:v>380</c:v>
                </c:pt>
                <c:pt idx="190">
                  <c:v>380</c:v>
                </c:pt>
                <c:pt idx="191">
                  <c:v>380</c:v>
                </c:pt>
                <c:pt idx="192">
                  <c:v>380</c:v>
                </c:pt>
                <c:pt idx="193">
                  <c:v>380</c:v>
                </c:pt>
                <c:pt idx="194">
                  <c:v>380</c:v>
                </c:pt>
                <c:pt idx="195">
                  <c:v>380</c:v>
                </c:pt>
                <c:pt idx="196">
                  <c:v>380</c:v>
                </c:pt>
                <c:pt idx="197">
                  <c:v>380</c:v>
                </c:pt>
                <c:pt idx="198">
                  <c:v>380</c:v>
                </c:pt>
                <c:pt idx="199">
                  <c:v>380</c:v>
                </c:pt>
                <c:pt idx="200">
                  <c:v>380</c:v>
                </c:pt>
                <c:pt idx="201">
                  <c:v>380</c:v>
                </c:pt>
                <c:pt idx="202">
                  <c:v>380</c:v>
                </c:pt>
                <c:pt idx="203">
                  <c:v>380</c:v>
                </c:pt>
                <c:pt idx="204">
                  <c:v>380</c:v>
                </c:pt>
                <c:pt idx="205">
                  <c:v>380</c:v>
                </c:pt>
                <c:pt idx="206">
                  <c:v>380</c:v>
                </c:pt>
                <c:pt idx="207">
                  <c:v>380</c:v>
                </c:pt>
                <c:pt idx="208">
                  <c:v>380</c:v>
                </c:pt>
                <c:pt idx="209">
                  <c:v>380</c:v>
                </c:pt>
                <c:pt idx="210">
                  <c:v>380</c:v>
                </c:pt>
                <c:pt idx="211">
                  <c:v>380</c:v>
                </c:pt>
                <c:pt idx="212">
                  <c:v>380</c:v>
                </c:pt>
                <c:pt idx="213">
                  <c:v>380</c:v>
                </c:pt>
                <c:pt idx="214">
                  <c:v>380</c:v>
                </c:pt>
                <c:pt idx="215">
                  <c:v>380</c:v>
                </c:pt>
                <c:pt idx="216">
                  <c:v>380</c:v>
                </c:pt>
                <c:pt idx="217">
                  <c:v>380</c:v>
                </c:pt>
                <c:pt idx="218">
                  <c:v>380</c:v>
                </c:pt>
                <c:pt idx="219">
                  <c:v>380</c:v>
                </c:pt>
                <c:pt idx="220">
                  <c:v>380</c:v>
                </c:pt>
                <c:pt idx="221">
                  <c:v>380</c:v>
                </c:pt>
                <c:pt idx="222">
                  <c:v>380</c:v>
                </c:pt>
                <c:pt idx="223">
                  <c:v>380</c:v>
                </c:pt>
                <c:pt idx="224">
                  <c:v>380</c:v>
                </c:pt>
                <c:pt idx="225">
                  <c:v>380</c:v>
                </c:pt>
                <c:pt idx="226">
                  <c:v>380</c:v>
                </c:pt>
                <c:pt idx="227">
                  <c:v>380</c:v>
                </c:pt>
                <c:pt idx="228">
                  <c:v>380</c:v>
                </c:pt>
                <c:pt idx="229">
                  <c:v>380</c:v>
                </c:pt>
                <c:pt idx="230">
                  <c:v>380</c:v>
                </c:pt>
                <c:pt idx="231">
                  <c:v>380</c:v>
                </c:pt>
                <c:pt idx="232">
                  <c:v>380</c:v>
                </c:pt>
                <c:pt idx="233">
                  <c:v>380</c:v>
                </c:pt>
                <c:pt idx="234">
                  <c:v>380</c:v>
                </c:pt>
                <c:pt idx="235">
                  <c:v>380</c:v>
                </c:pt>
                <c:pt idx="236">
                  <c:v>380</c:v>
                </c:pt>
                <c:pt idx="237">
                  <c:v>380</c:v>
                </c:pt>
                <c:pt idx="238">
                  <c:v>380</c:v>
                </c:pt>
                <c:pt idx="239">
                  <c:v>380</c:v>
                </c:pt>
                <c:pt idx="240">
                  <c:v>380</c:v>
                </c:pt>
                <c:pt idx="241">
                  <c:v>380</c:v>
                </c:pt>
                <c:pt idx="242">
                  <c:v>380</c:v>
                </c:pt>
                <c:pt idx="243">
                  <c:v>380</c:v>
                </c:pt>
                <c:pt idx="244">
                  <c:v>380</c:v>
                </c:pt>
                <c:pt idx="245">
                  <c:v>380</c:v>
                </c:pt>
                <c:pt idx="246">
                  <c:v>380</c:v>
                </c:pt>
                <c:pt idx="247">
                  <c:v>380</c:v>
                </c:pt>
                <c:pt idx="248">
                  <c:v>380</c:v>
                </c:pt>
                <c:pt idx="249">
                  <c:v>380</c:v>
                </c:pt>
                <c:pt idx="250">
                  <c:v>380</c:v>
                </c:pt>
                <c:pt idx="251">
                  <c:v>380</c:v>
                </c:pt>
                <c:pt idx="252">
                  <c:v>380</c:v>
                </c:pt>
                <c:pt idx="253">
                  <c:v>380</c:v>
                </c:pt>
                <c:pt idx="254">
                  <c:v>380</c:v>
                </c:pt>
                <c:pt idx="255">
                  <c:v>380</c:v>
                </c:pt>
                <c:pt idx="256">
                  <c:v>380</c:v>
                </c:pt>
                <c:pt idx="257">
                  <c:v>380</c:v>
                </c:pt>
                <c:pt idx="258">
                  <c:v>380</c:v>
                </c:pt>
                <c:pt idx="259">
                  <c:v>380</c:v>
                </c:pt>
                <c:pt idx="260">
                  <c:v>380</c:v>
                </c:pt>
                <c:pt idx="261">
                  <c:v>380</c:v>
                </c:pt>
                <c:pt idx="262">
                  <c:v>380</c:v>
                </c:pt>
                <c:pt idx="263">
                  <c:v>380</c:v>
                </c:pt>
                <c:pt idx="264">
                  <c:v>380</c:v>
                </c:pt>
                <c:pt idx="265">
                  <c:v>380</c:v>
                </c:pt>
                <c:pt idx="266">
                  <c:v>380</c:v>
                </c:pt>
                <c:pt idx="267">
                  <c:v>380</c:v>
                </c:pt>
                <c:pt idx="268">
                  <c:v>380</c:v>
                </c:pt>
                <c:pt idx="269">
                  <c:v>380</c:v>
                </c:pt>
                <c:pt idx="270">
                  <c:v>380</c:v>
                </c:pt>
                <c:pt idx="271">
                  <c:v>380</c:v>
                </c:pt>
                <c:pt idx="272">
                  <c:v>380</c:v>
                </c:pt>
                <c:pt idx="273">
                  <c:v>380</c:v>
                </c:pt>
                <c:pt idx="274">
                  <c:v>380</c:v>
                </c:pt>
                <c:pt idx="275">
                  <c:v>380</c:v>
                </c:pt>
                <c:pt idx="276">
                  <c:v>380</c:v>
                </c:pt>
                <c:pt idx="277">
                  <c:v>380</c:v>
                </c:pt>
                <c:pt idx="278">
                  <c:v>380</c:v>
                </c:pt>
                <c:pt idx="279">
                  <c:v>380</c:v>
                </c:pt>
                <c:pt idx="280">
                  <c:v>380</c:v>
                </c:pt>
                <c:pt idx="281">
                  <c:v>380</c:v>
                </c:pt>
                <c:pt idx="282">
                  <c:v>380</c:v>
                </c:pt>
                <c:pt idx="283">
                  <c:v>380</c:v>
                </c:pt>
                <c:pt idx="284">
                  <c:v>380</c:v>
                </c:pt>
                <c:pt idx="285">
                  <c:v>380</c:v>
                </c:pt>
                <c:pt idx="286">
                  <c:v>380</c:v>
                </c:pt>
                <c:pt idx="287">
                  <c:v>380</c:v>
                </c:pt>
                <c:pt idx="288">
                  <c:v>380</c:v>
                </c:pt>
                <c:pt idx="289">
                  <c:v>380</c:v>
                </c:pt>
                <c:pt idx="290">
                  <c:v>380</c:v>
                </c:pt>
                <c:pt idx="291">
                  <c:v>380</c:v>
                </c:pt>
                <c:pt idx="292">
                  <c:v>380</c:v>
                </c:pt>
                <c:pt idx="293">
                  <c:v>380</c:v>
                </c:pt>
                <c:pt idx="294">
                  <c:v>380</c:v>
                </c:pt>
                <c:pt idx="295">
                  <c:v>380</c:v>
                </c:pt>
                <c:pt idx="296">
                  <c:v>380</c:v>
                </c:pt>
                <c:pt idx="297">
                  <c:v>380</c:v>
                </c:pt>
                <c:pt idx="298">
                  <c:v>380</c:v>
                </c:pt>
                <c:pt idx="299">
                  <c:v>380</c:v>
                </c:pt>
                <c:pt idx="300">
                  <c:v>380</c:v>
                </c:pt>
                <c:pt idx="301">
                  <c:v>380</c:v>
                </c:pt>
                <c:pt idx="302">
                  <c:v>380</c:v>
                </c:pt>
                <c:pt idx="303">
                  <c:v>380</c:v>
                </c:pt>
                <c:pt idx="304">
                  <c:v>380</c:v>
                </c:pt>
                <c:pt idx="305">
                  <c:v>380</c:v>
                </c:pt>
                <c:pt idx="306">
                  <c:v>380</c:v>
                </c:pt>
                <c:pt idx="307">
                  <c:v>380</c:v>
                </c:pt>
                <c:pt idx="308">
                  <c:v>380</c:v>
                </c:pt>
                <c:pt idx="309">
                  <c:v>380</c:v>
                </c:pt>
                <c:pt idx="310">
                  <c:v>380</c:v>
                </c:pt>
                <c:pt idx="311">
                  <c:v>380</c:v>
                </c:pt>
                <c:pt idx="312">
                  <c:v>380</c:v>
                </c:pt>
                <c:pt idx="313">
                  <c:v>380</c:v>
                </c:pt>
                <c:pt idx="314">
                  <c:v>380</c:v>
                </c:pt>
                <c:pt idx="315">
                  <c:v>380</c:v>
                </c:pt>
                <c:pt idx="316">
                  <c:v>380</c:v>
                </c:pt>
                <c:pt idx="317">
                  <c:v>380</c:v>
                </c:pt>
                <c:pt idx="318">
                  <c:v>380</c:v>
                </c:pt>
                <c:pt idx="319">
                  <c:v>380</c:v>
                </c:pt>
                <c:pt idx="320">
                  <c:v>380</c:v>
                </c:pt>
                <c:pt idx="321">
                  <c:v>380</c:v>
                </c:pt>
                <c:pt idx="322">
                  <c:v>380</c:v>
                </c:pt>
                <c:pt idx="323">
                  <c:v>380</c:v>
                </c:pt>
                <c:pt idx="324">
                  <c:v>380</c:v>
                </c:pt>
                <c:pt idx="325">
                  <c:v>380</c:v>
                </c:pt>
                <c:pt idx="326">
                  <c:v>380</c:v>
                </c:pt>
                <c:pt idx="327">
                  <c:v>380</c:v>
                </c:pt>
                <c:pt idx="328">
                  <c:v>380</c:v>
                </c:pt>
                <c:pt idx="329">
                  <c:v>380</c:v>
                </c:pt>
                <c:pt idx="330">
                  <c:v>380</c:v>
                </c:pt>
                <c:pt idx="331">
                  <c:v>380</c:v>
                </c:pt>
                <c:pt idx="332">
                  <c:v>380</c:v>
                </c:pt>
                <c:pt idx="333">
                  <c:v>380</c:v>
                </c:pt>
                <c:pt idx="334">
                  <c:v>380</c:v>
                </c:pt>
                <c:pt idx="335">
                  <c:v>380</c:v>
                </c:pt>
                <c:pt idx="336">
                  <c:v>380</c:v>
                </c:pt>
                <c:pt idx="337">
                  <c:v>380</c:v>
                </c:pt>
                <c:pt idx="338">
                  <c:v>380</c:v>
                </c:pt>
                <c:pt idx="339">
                  <c:v>380</c:v>
                </c:pt>
                <c:pt idx="340">
                  <c:v>380</c:v>
                </c:pt>
                <c:pt idx="341">
                  <c:v>380</c:v>
                </c:pt>
                <c:pt idx="342">
                  <c:v>380</c:v>
                </c:pt>
                <c:pt idx="343">
                  <c:v>380</c:v>
                </c:pt>
                <c:pt idx="344">
                  <c:v>380</c:v>
                </c:pt>
                <c:pt idx="345">
                  <c:v>380</c:v>
                </c:pt>
                <c:pt idx="346">
                  <c:v>380</c:v>
                </c:pt>
                <c:pt idx="347">
                  <c:v>380</c:v>
                </c:pt>
                <c:pt idx="348">
                  <c:v>380</c:v>
                </c:pt>
                <c:pt idx="349">
                  <c:v>380</c:v>
                </c:pt>
                <c:pt idx="350">
                  <c:v>380</c:v>
                </c:pt>
                <c:pt idx="351">
                  <c:v>380</c:v>
                </c:pt>
                <c:pt idx="352">
                  <c:v>380</c:v>
                </c:pt>
                <c:pt idx="353">
                  <c:v>380</c:v>
                </c:pt>
                <c:pt idx="354">
                  <c:v>380</c:v>
                </c:pt>
                <c:pt idx="355">
                  <c:v>380</c:v>
                </c:pt>
                <c:pt idx="356">
                  <c:v>380</c:v>
                </c:pt>
                <c:pt idx="357">
                  <c:v>380</c:v>
                </c:pt>
                <c:pt idx="358">
                  <c:v>380</c:v>
                </c:pt>
                <c:pt idx="359">
                  <c:v>380</c:v>
                </c:pt>
                <c:pt idx="360">
                  <c:v>380</c:v>
                </c:pt>
                <c:pt idx="361">
                  <c:v>380</c:v>
                </c:pt>
                <c:pt idx="362">
                  <c:v>380</c:v>
                </c:pt>
                <c:pt idx="363">
                  <c:v>380</c:v>
                </c:pt>
                <c:pt idx="364">
                  <c:v>380</c:v>
                </c:pt>
                <c:pt idx="365">
                  <c:v>380</c:v>
                </c:pt>
                <c:pt idx="366">
                  <c:v>380</c:v>
                </c:pt>
                <c:pt idx="367">
                  <c:v>380</c:v>
                </c:pt>
                <c:pt idx="368">
                  <c:v>380</c:v>
                </c:pt>
                <c:pt idx="369">
                  <c:v>380</c:v>
                </c:pt>
                <c:pt idx="370">
                  <c:v>380</c:v>
                </c:pt>
                <c:pt idx="371">
                  <c:v>380</c:v>
                </c:pt>
                <c:pt idx="372">
                  <c:v>380</c:v>
                </c:pt>
                <c:pt idx="373">
                  <c:v>380</c:v>
                </c:pt>
                <c:pt idx="374">
                  <c:v>380</c:v>
                </c:pt>
                <c:pt idx="375">
                  <c:v>380</c:v>
                </c:pt>
                <c:pt idx="376">
                  <c:v>380</c:v>
                </c:pt>
                <c:pt idx="377">
                  <c:v>380</c:v>
                </c:pt>
                <c:pt idx="378">
                  <c:v>380</c:v>
                </c:pt>
                <c:pt idx="379">
                  <c:v>380</c:v>
                </c:pt>
                <c:pt idx="380">
                  <c:v>380</c:v>
                </c:pt>
                <c:pt idx="381">
                  <c:v>380</c:v>
                </c:pt>
                <c:pt idx="382">
                  <c:v>380</c:v>
                </c:pt>
                <c:pt idx="383">
                  <c:v>380</c:v>
                </c:pt>
                <c:pt idx="384">
                  <c:v>380</c:v>
                </c:pt>
                <c:pt idx="385">
                  <c:v>380</c:v>
                </c:pt>
                <c:pt idx="386">
                  <c:v>380</c:v>
                </c:pt>
                <c:pt idx="387">
                  <c:v>380</c:v>
                </c:pt>
                <c:pt idx="388">
                  <c:v>380</c:v>
                </c:pt>
                <c:pt idx="389">
                  <c:v>380</c:v>
                </c:pt>
                <c:pt idx="390">
                  <c:v>380</c:v>
                </c:pt>
                <c:pt idx="391">
                  <c:v>380</c:v>
                </c:pt>
                <c:pt idx="392">
                  <c:v>380</c:v>
                </c:pt>
                <c:pt idx="393">
                  <c:v>380</c:v>
                </c:pt>
                <c:pt idx="394">
                  <c:v>380</c:v>
                </c:pt>
                <c:pt idx="395">
                  <c:v>380</c:v>
                </c:pt>
                <c:pt idx="396">
                  <c:v>380</c:v>
                </c:pt>
                <c:pt idx="397">
                  <c:v>380</c:v>
                </c:pt>
                <c:pt idx="398">
                  <c:v>380</c:v>
                </c:pt>
                <c:pt idx="399">
                  <c:v>380</c:v>
                </c:pt>
                <c:pt idx="400">
                  <c:v>380</c:v>
                </c:pt>
                <c:pt idx="401">
                  <c:v>380</c:v>
                </c:pt>
                <c:pt idx="402">
                  <c:v>380</c:v>
                </c:pt>
                <c:pt idx="403">
                  <c:v>380</c:v>
                </c:pt>
                <c:pt idx="404">
                  <c:v>380</c:v>
                </c:pt>
                <c:pt idx="405">
                  <c:v>380</c:v>
                </c:pt>
                <c:pt idx="406">
                  <c:v>380</c:v>
                </c:pt>
                <c:pt idx="407">
                  <c:v>380</c:v>
                </c:pt>
                <c:pt idx="408">
                  <c:v>380</c:v>
                </c:pt>
                <c:pt idx="409">
                  <c:v>380</c:v>
                </c:pt>
                <c:pt idx="410">
                  <c:v>380</c:v>
                </c:pt>
                <c:pt idx="411">
                  <c:v>380</c:v>
                </c:pt>
                <c:pt idx="412">
                  <c:v>380</c:v>
                </c:pt>
                <c:pt idx="413">
                  <c:v>380</c:v>
                </c:pt>
                <c:pt idx="414">
                  <c:v>380</c:v>
                </c:pt>
                <c:pt idx="415">
                  <c:v>380</c:v>
                </c:pt>
                <c:pt idx="416">
                  <c:v>380</c:v>
                </c:pt>
                <c:pt idx="417">
                  <c:v>380</c:v>
                </c:pt>
                <c:pt idx="418">
                  <c:v>380</c:v>
                </c:pt>
                <c:pt idx="419">
                  <c:v>380</c:v>
                </c:pt>
                <c:pt idx="420">
                  <c:v>380</c:v>
                </c:pt>
                <c:pt idx="421">
                  <c:v>380</c:v>
                </c:pt>
                <c:pt idx="422">
                  <c:v>380</c:v>
                </c:pt>
                <c:pt idx="423">
                  <c:v>380</c:v>
                </c:pt>
                <c:pt idx="424">
                  <c:v>380</c:v>
                </c:pt>
                <c:pt idx="425">
                  <c:v>380</c:v>
                </c:pt>
                <c:pt idx="426">
                  <c:v>380</c:v>
                </c:pt>
                <c:pt idx="427">
                  <c:v>380</c:v>
                </c:pt>
                <c:pt idx="428">
                  <c:v>380</c:v>
                </c:pt>
                <c:pt idx="429">
                  <c:v>380</c:v>
                </c:pt>
                <c:pt idx="430">
                  <c:v>380</c:v>
                </c:pt>
                <c:pt idx="431">
                  <c:v>380</c:v>
                </c:pt>
                <c:pt idx="432">
                  <c:v>380</c:v>
                </c:pt>
                <c:pt idx="433">
                  <c:v>380</c:v>
                </c:pt>
                <c:pt idx="434">
                  <c:v>380</c:v>
                </c:pt>
                <c:pt idx="435">
                  <c:v>380</c:v>
                </c:pt>
                <c:pt idx="436">
                  <c:v>380</c:v>
                </c:pt>
                <c:pt idx="437">
                  <c:v>380</c:v>
                </c:pt>
                <c:pt idx="438">
                  <c:v>380</c:v>
                </c:pt>
                <c:pt idx="439">
                  <c:v>380</c:v>
                </c:pt>
                <c:pt idx="440">
                  <c:v>380</c:v>
                </c:pt>
                <c:pt idx="441">
                  <c:v>380</c:v>
                </c:pt>
                <c:pt idx="442">
                  <c:v>380</c:v>
                </c:pt>
                <c:pt idx="443">
                  <c:v>380</c:v>
                </c:pt>
                <c:pt idx="444">
                  <c:v>380</c:v>
                </c:pt>
                <c:pt idx="445">
                  <c:v>380</c:v>
                </c:pt>
                <c:pt idx="446">
                  <c:v>380</c:v>
                </c:pt>
                <c:pt idx="447">
                  <c:v>380</c:v>
                </c:pt>
                <c:pt idx="448">
                  <c:v>380</c:v>
                </c:pt>
                <c:pt idx="449">
                  <c:v>380</c:v>
                </c:pt>
                <c:pt idx="450">
                  <c:v>380</c:v>
                </c:pt>
                <c:pt idx="451">
                  <c:v>380</c:v>
                </c:pt>
                <c:pt idx="452">
                  <c:v>380</c:v>
                </c:pt>
                <c:pt idx="453">
                  <c:v>380</c:v>
                </c:pt>
                <c:pt idx="454">
                  <c:v>380</c:v>
                </c:pt>
                <c:pt idx="455">
                  <c:v>380</c:v>
                </c:pt>
                <c:pt idx="456">
                  <c:v>380</c:v>
                </c:pt>
                <c:pt idx="457">
                  <c:v>380</c:v>
                </c:pt>
                <c:pt idx="458">
                  <c:v>380</c:v>
                </c:pt>
                <c:pt idx="459">
                  <c:v>380</c:v>
                </c:pt>
                <c:pt idx="460">
                  <c:v>380</c:v>
                </c:pt>
                <c:pt idx="461">
                  <c:v>380</c:v>
                </c:pt>
                <c:pt idx="462">
                  <c:v>380</c:v>
                </c:pt>
                <c:pt idx="463">
                  <c:v>380</c:v>
                </c:pt>
                <c:pt idx="464">
                  <c:v>380</c:v>
                </c:pt>
                <c:pt idx="465">
                  <c:v>380</c:v>
                </c:pt>
                <c:pt idx="466">
                  <c:v>380</c:v>
                </c:pt>
                <c:pt idx="467">
                  <c:v>380</c:v>
                </c:pt>
                <c:pt idx="468">
                  <c:v>380</c:v>
                </c:pt>
                <c:pt idx="469">
                  <c:v>380</c:v>
                </c:pt>
                <c:pt idx="470">
                  <c:v>380</c:v>
                </c:pt>
                <c:pt idx="471">
                  <c:v>380</c:v>
                </c:pt>
                <c:pt idx="472">
                  <c:v>380</c:v>
                </c:pt>
                <c:pt idx="473">
                  <c:v>380</c:v>
                </c:pt>
                <c:pt idx="474">
                  <c:v>380</c:v>
                </c:pt>
                <c:pt idx="475">
                  <c:v>380</c:v>
                </c:pt>
                <c:pt idx="476">
                  <c:v>380</c:v>
                </c:pt>
                <c:pt idx="477">
                  <c:v>380</c:v>
                </c:pt>
                <c:pt idx="478">
                  <c:v>380</c:v>
                </c:pt>
                <c:pt idx="479">
                  <c:v>380</c:v>
                </c:pt>
                <c:pt idx="480">
                  <c:v>380</c:v>
                </c:pt>
                <c:pt idx="481">
                  <c:v>380</c:v>
                </c:pt>
                <c:pt idx="482">
                  <c:v>380</c:v>
                </c:pt>
                <c:pt idx="483">
                  <c:v>380</c:v>
                </c:pt>
                <c:pt idx="484">
                  <c:v>380</c:v>
                </c:pt>
                <c:pt idx="485">
                  <c:v>380</c:v>
                </c:pt>
                <c:pt idx="486">
                  <c:v>380</c:v>
                </c:pt>
                <c:pt idx="487">
                  <c:v>380</c:v>
                </c:pt>
                <c:pt idx="488">
                  <c:v>380</c:v>
                </c:pt>
                <c:pt idx="489">
                  <c:v>380</c:v>
                </c:pt>
                <c:pt idx="490">
                  <c:v>380</c:v>
                </c:pt>
                <c:pt idx="491">
                  <c:v>380</c:v>
                </c:pt>
                <c:pt idx="492">
                  <c:v>380</c:v>
                </c:pt>
                <c:pt idx="493">
                  <c:v>380</c:v>
                </c:pt>
                <c:pt idx="494">
                  <c:v>380</c:v>
                </c:pt>
                <c:pt idx="495">
                  <c:v>380</c:v>
                </c:pt>
                <c:pt idx="496">
                  <c:v>380</c:v>
                </c:pt>
                <c:pt idx="497">
                  <c:v>380</c:v>
                </c:pt>
                <c:pt idx="498">
                  <c:v>380</c:v>
                </c:pt>
                <c:pt idx="499">
                  <c:v>380</c:v>
                </c:pt>
                <c:pt idx="500">
                  <c:v>380</c:v>
                </c:pt>
                <c:pt idx="501">
                  <c:v>380</c:v>
                </c:pt>
                <c:pt idx="502">
                  <c:v>380</c:v>
                </c:pt>
                <c:pt idx="503">
                  <c:v>380</c:v>
                </c:pt>
                <c:pt idx="504">
                  <c:v>380</c:v>
                </c:pt>
                <c:pt idx="505">
                  <c:v>380</c:v>
                </c:pt>
                <c:pt idx="506">
                  <c:v>380</c:v>
                </c:pt>
                <c:pt idx="507">
                  <c:v>380</c:v>
                </c:pt>
                <c:pt idx="508">
                  <c:v>380</c:v>
                </c:pt>
                <c:pt idx="509">
                  <c:v>380</c:v>
                </c:pt>
                <c:pt idx="510">
                  <c:v>380</c:v>
                </c:pt>
                <c:pt idx="511">
                  <c:v>380</c:v>
                </c:pt>
                <c:pt idx="512">
                  <c:v>380</c:v>
                </c:pt>
                <c:pt idx="513">
                  <c:v>380</c:v>
                </c:pt>
                <c:pt idx="514">
                  <c:v>380</c:v>
                </c:pt>
                <c:pt idx="515">
                  <c:v>380</c:v>
                </c:pt>
                <c:pt idx="516">
                  <c:v>380</c:v>
                </c:pt>
                <c:pt idx="517">
                  <c:v>380</c:v>
                </c:pt>
                <c:pt idx="518">
                  <c:v>380</c:v>
                </c:pt>
                <c:pt idx="519">
                  <c:v>380</c:v>
                </c:pt>
                <c:pt idx="520">
                  <c:v>380</c:v>
                </c:pt>
                <c:pt idx="521">
                  <c:v>380</c:v>
                </c:pt>
                <c:pt idx="522">
                  <c:v>380</c:v>
                </c:pt>
                <c:pt idx="523">
                  <c:v>380</c:v>
                </c:pt>
                <c:pt idx="524">
                  <c:v>380</c:v>
                </c:pt>
                <c:pt idx="525">
                  <c:v>380</c:v>
                </c:pt>
                <c:pt idx="526">
                  <c:v>380</c:v>
                </c:pt>
                <c:pt idx="527">
                  <c:v>380</c:v>
                </c:pt>
                <c:pt idx="528">
                  <c:v>380</c:v>
                </c:pt>
                <c:pt idx="529">
                  <c:v>380</c:v>
                </c:pt>
                <c:pt idx="530">
                  <c:v>380</c:v>
                </c:pt>
                <c:pt idx="531">
                  <c:v>380</c:v>
                </c:pt>
                <c:pt idx="532">
                  <c:v>380</c:v>
                </c:pt>
                <c:pt idx="533">
                  <c:v>380</c:v>
                </c:pt>
                <c:pt idx="534">
                  <c:v>380</c:v>
                </c:pt>
                <c:pt idx="535">
                  <c:v>380</c:v>
                </c:pt>
                <c:pt idx="536">
                  <c:v>380</c:v>
                </c:pt>
                <c:pt idx="537">
                  <c:v>380</c:v>
                </c:pt>
                <c:pt idx="538">
                  <c:v>380</c:v>
                </c:pt>
                <c:pt idx="539">
                  <c:v>380</c:v>
                </c:pt>
                <c:pt idx="540">
                  <c:v>380</c:v>
                </c:pt>
                <c:pt idx="541">
                  <c:v>380</c:v>
                </c:pt>
                <c:pt idx="542">
                  <c:v>380</c:v>
                </c:pt>
                <c:pt idx="543">
                  <c:v>380</c:v>
                </c:pt>
                <c:pt idx="544">
                  <c:v>380</c:v>
                </c:pt>
                <c:pt idx="545">
                  <c:v>380</c:v>
                </c:pt>
                <c:pt idx="546">
                  <c:v>380</c:v>
                </c:pt>
                <c:pt idx="547">
                  <c:v>380</c:v>
                </c:pt>
                <c:pt idx="548">
                  <c:v>380</c:v>
                </c:pt>
                <c:pt idx="549">
                  <c:v>380</c:v>
                </c:pt>
                <c:pt idx="550">
                  <c:v>380</c:v>
                </c:pt>
                <c:pt idx="551">
                  <c:v>380</c:v>
                </c:pt>
                <c:pt idx="552">
                  <c:v>380</c:v>
                </c:pt>
                <c:pt idx="553">
                  <c:v>380</c:v>
                </c:pt>
                <c:pt idx="554">
                  <c:v>380</c:v>
                </c:pt>
                <c:pt idx="555">
                  <c:v>380</c:v>
                </c:pt>
                <c:pt idx="556">
                  <c:v>380</c:v>
                </c:pt>
                <c:pt idx="557">
                  <c:v>380</c:v>
                </c:pt>
                <c:pt idx="558">
                  <c:v>380</c:v>
                </c:pt>
                <c:pt idx="559">
                  <c:v>380</c:v>
                </c:pt>
                <c:pt idx="560">
                  <c:v>380</c:v>
                </c:pt>
                <c:pt idx="561">
                  <c:v>380</c:v>
                </c:pt>
                <c:pt idx="562">
                  <c:v>380</c:v>
                </c:pt>
                <c:pt idx="563">
                  <c:v>380</c:v>
                </c:pt>
                <c:pt idx="564">
                  <c:v>380</c:v>
                </c:pt>
                <c:pt idx="565">
                  <c:v>380</c:v>
                </c:pt>
                <c:pt idx="566">
                  <c:v>380</c:v>
                </c:pt>
                <c:pt idx="567">
                  <c:v>380</c:v>
                </c:pt>
                <c:pt idx="568">
                  <c:v>380</c:v>
                </c:pt>
                <c:pt idx="569">
                  <c:v>380</c:v>
                </c:pt>
                <c:pt idx="570">
                  <c:v>380</c:v>
                </c:pt>
                <c:pt idx="571">
                  <c:v>380</c:v>
                </c:pt>
                <c:pt idx="572">
                  <c:v>380</c:v>
                </c:pt>
                <c:pt idx="573">
                  <c:v>380</c:v>
                </c:pt>
                <c:pt idx="574">
                  <c:v>380</c:v>
                </c:pt>
                <c:pt idx="575">
                  <c:v>380</c:v>
                </c:pt>
                <c:pt idx="576">
                  <c:v>380</c:v>
                </c:pt>
                <c:pt idx="577">
                  <c:v>380</c:v>
                </c:pt>
                <c:pt idx="578">
                  <c:v>380</c:v>
                </c:pt>
                <c:pt idx="579">
                  <c:v>380</c:v>
                </c:pt>
                <c:pt idx="580">
                  <c:v>380</c:v>
                </c:pt>
                <c:pt idx="581">
                  <c:v>380</c:v>
                </c:pt>
                <c:pt idx="582">
                  <c:v>380</c:v>
                </c:pt>
                <c:pt idx="583">
                  <c:v>380</c:v>
                </c:pt>
                <c:pt idx="584">
                  <c:v>380</c:v>
                </c:pt>
                <c:pt idx="585">
                  <c:v>380</c:v>
                </c:pt>
                <c:pt idx="586">
                  <c:v>380</c:v>
                </c:pt>
                <c:pt idx="587">
                  <c:v>380</c:v>
                </c:pt>
                <c:pt idx="588">
                  <c:v>380</c:v>
                </c:pt>
                <c:pt idx="589">
                  <c:v>380</c:v>
                </c:pt>
                <c:pt idx="590">
                  <c:v>380</c:v>
                </c:pt>
                <c:pt idx="591">
                  <c:v>380</c:v>
                </c:pt>
                <c:pt idx="592">
                  <c:v>380</c:v>
                </c:pt>
                <c:pt idx="593">
                  <c:v>380</c:v>
                </c:pt>
                <c:pt idx="594">
                  <c:v>380</c:v>
                </c:pt>
                <c:pt idx="595">
                  <c:v>380</c:v>
                </c:pt>
                <c:pt idx="596">
                  <c:v>380</c:v>
                </c:pt>
                <c:pt idx="597">
                  <c:v>380</c:v>
                </c:pt>
                <c:pt idx="598">
                  <c:v>380</c:v>
                </c:pt>
                <c:pt idx="599">
                  <c:v>380</c:v>
                </c:pt>
                <c:pt idx="600">
                  <c:v>380</c:v>
                </c:pt>
                <c:pt idx="601">
                  <c:v>380</c:v>
                </c:pt>
                <c:pt idx="602">
                  <c:v>380</c:v>
                </c:pt>
                <c:pt idx="603">
                  <c:v>380</c:v>
                </c:pt>
                <c:pt idx="604">
                  <c:v>380</c:v>
                </c:pt>
                <c:pt idx="605">
                  <c:v>380</c:v>
                </c:pt>
                <c:pt idx="606">
                  <c:v>380</c:v>
                </c:pt>
                <c:pt idx="607">
                  <c:v>380</c:v>
                </c:pt>
                <c:pt idx="608">
                  <c:v>380</c:v>
                </c:pt>
                <c:pt idx="609">
                  <c:v>380</c:v>
                </c:pt>
                <c:pt idx="610">
                  <c:v>380</c:v>
                </c:pt>
                <c:pt idx="611">
                  <c:v>380</c:v>
                </c:pt>
                <c:pt idx="612">
                  <c:v>380</c:v>
                </c:pt>
                <c:pt idx="613">
                  <c:v>380</c:v>
                </c:pt>
                <c:pt idx="614">
                  <c:v>380</c:v>
                </c:pt>
                <c:pt idx="615">
                  <c:v>380</c:v>
                </c:pt>
                <c:pt idx="616">
                  <c:v>380</c:v>
                </c:pt>
                <c:pt idx="617">
                  <c:v>380</c:v>
                </c:pt>
                <c:pt idx="618">
                  <c:v>380</c:v>
                </c:pt>
                <c:pt idx="619">
                  <c:v>380</c:v>
                </c:pt>
                <c:pt idx="620">
                  <c:v>380</c:v>
                </c:pt>
                <c:pt idx="621">
                  <c:v>380</c:v>
                </c:pt>
                <c:pt idx="622">
                  <c:v>380</c:v>
                </c:pt>
                <c:pt idx="623">
                  <c:v>380</c:v>
                </c:pt>
                <c:pt idx="624">
                  <c:v>380</c:v>
                </c:pt>
                <c:pt idx="625">
                  <c:v>380</c:v>
                </c:pt>
                <c:pt idx="626">
                  <c:v>380</c:v>
                </c:pt>
                <c:pt idx="627">
                  <c:v>380</c:v>
                </c:pt>
                <c:pt idx="628">
                  <c:v>380</c:v>
                </c:pt>
                <c:pt idx="629">
                  <c:v>380</c:v>
                </c:pt>
                <c:pt idx="630">
                  <c:v>380</c:v>
                </c:pt>
                <c:pt idx="631">
                  <c:v>380</c:v>
                </c:pt>
                <c:pt idx="632">
                  <c:v>380</c:v>
                </c:pt>
                <c:pt idx="633">
                  <c:v>380</c:v>
                </c:pt>
                <c:pt idx="634">
                  <c:v>380</c:v>
                </c:pt>
                <c:pt idx="635">
                  <c:v>380</c:v>
                </c:pt>
                <c:pt idx="636">
                  <c:v>380</c:v>
                </c:pt>
                <c:pt idx="637">
                  <c:v>380</c:v>
                </c:pt>
                <c:pt idx="638">
                  <c:v>380</c:v>
                </c:pt>
                <c:pt idx="639">
                  <c:v>380</c:v>
                </c:pt>
                <c:pt idx="640">
                  <c:v>380</c:v>
                </c:pt>
                <c:pt idx="641">
                  <c:v>380</c:v>
                </c:pt>
                <c:pt idx="642">
                  <c:v>380</c:v>
                </c:pt>
                <c:pt idx="643">
                  <c:v>380</c:v>
                </c:pt>
                <c:pt idx="644">
                  <c:v>380</c:v>
                </c:pt>
                <c:pt idx="645">
                  <c:v>380</c:v>
                </c:pt>
                <c:pt idx="646">
                  <c:v>380</c:v>
                </c:pt>
                <c:pt idx="647">
                  <c:v>380</c:v>
                </c:pt>
                <c:pt idx="648">
                  <c:v>380</c:v>
                </c:pt>
                <c:pt idx="649">
                  <c:v>380</c:v>
                </c:pt>
                <c:pt idx="650">
                  <c:v>380</c:v>
                </c:pt>
                <c:pt idx="651">
                  <c:v>380</c:v>
                </c:pt>
                <c:pt idx="652">
                  <c:v>380</c:v>
                </c:pt>
                <c:pt idx="653">
                  <c:v>380</c:v>
                </c:pt>
                <c:pt idx="654">
                  <c:v>380</c:v>
                </c:pt>
                <c:pt idx="655">
                  <c:v>380</c:v>
                </c:pt>
                <c:pt idx="656">
                  <c:v>380</c:v>
                </c:pt>
                <c:pt idx="657">
                  <c:v>380</c:v>
                </c:pt>
                <c:pt idx="658">
                  <c:v>380</c:v>
                </c:pt>
                <c:pt idx="659">
                  <c:v>380</c:v>
                </c:pt>
                <c:pt idx="660">
                  <c:v>380</c:v>
                </c:pt>
                <c:pt idx="661">
                  <c:v>380</c:v>
                </c:pt>
                <c:pt idx="662">
                  <c:v>380</c:v>
                </c:pt>
                <c:pt idx="663">
                  <c:v>380</c:v>
                </c:pt>
                <c:pt idx="664">
                  <c:v>380</c:v>
                </c:pt>
                <c:pt idx="665">
                  <c:v>380</c:v>
                </c:pt>
                <c:pt idx="666">
                  <c:v>380</c:v>
                </c:pt>
                <c:pt idx="667">
                  <c:v>380</c:v>
                </c:pt>
                <c:pt idx="668">
                  <c:v>380</c:v>
                </c:pt>
                <c:pt idx="669">
                  <c:v>380</c:v>
                </c:pt>
                <c:pt idx="670">
                  <c:v>380</c:v>
                </c:pt>
                <c:pt idx="671">
                  <c:v>380</c:v>
                </c:pt>
                <c:pt idx="672">
                  <c:v>380</c:v>
                </c:pt>
                <c:pt idx="673">
                  <c:v>380</c:v>
                </c:pt>
                <c:pt idx="674">
                  <c:v>380</c:v>
                </c:pt>
                <c:pt idx="675">
                  <c:v>380</c:v>
                </c:pt>
                <c:pt idx="676">
                  <c:v>380</c:v>
                </c:pt>
                <c:pt idx="677">
                  <c:v>380</c:v>
                </c:pt>
                <c:pt idx="678">
                  <c:v>380</c:v>
                </c:pt>
                <c:pt idx="679">
                  <c:v>380</c:v>
                </c:pt>
                <c:pt idx="680">
                  <c:v>380</c:v>
                </c:pt>
                <c:pt idx="681">
                  <c:v>380</c:v>
                </c:pt>
                <c:pt idx="682">
                  <c:v>380</c:v>
                </c:pt>
                <c:pt idx="683">
                  <c:v>380</c:v>
                </c:pt>
                <c:pt idx="684">
                  <c:v>380</c:v>
                </c:pt>
                <c:pt idx="685">
                  <c:v>380</c:v>
                </c:pt>
                <c:pt idx="686">
                  <c:v>380</c:v>
                </c:pt>
                <c:pt idx="687">
                  <c:v>380</c:v>
                </c:pt>
                <c:pt idx="688">
                  <c:v>380</c:v>
                </c:pt>
                <c:pt idx="689">
                  <c:v>380</c:v>
                </c:pt>
                <c:pt idx="690">
                  <c:v>380</c:v>
                </c:pt>
                <c:pt idx="691">
                  <c:v>380</c:v>
                </c:pt>
                <c:pt idx="692">
                  <c:v>380</c:v>
                </c:pt>
                <c:pt idx="693">
                  <c:v>380</c:v>
                </c:pt>
                <c:pt idx="694">
                  <c:v>380</c:v>
                </c:pt>
                <c:pt idx="695">
                  <c:v>380</c:v>
                </c:pt>
                <c:pt idx="696">
                  <c:v>380</c:v>
                </c:pt>
                <c:pt idx="697">
                  <c:v>380</c:v>
                </c:pt>
                <c:pt idx="698">
                  <c:v>380</c:v>
                </c:pt>
                <c:pt idx="699">
                  <c:v>380</c:v>
                </c:pt>
                <c:pt idx="700">
                  <c:v>380</c:v>
                </c:pt>
                <c:pt idx="701">
                  <c:v>380</c:v>
                </c:pt>
                <c:pt idx="702">
                  <c:v>380</c:v>
                </c:pt>
                <c:pt idx="703">
                  <c:v>380</c:v>
                </c:pt>
                <c:pt idx="704">
                  <c:v>380</c:v>
                </c:pt>
                <c:pt idx="705">
                  <c:v>380</c:v>
                </c:pt>
                <c:pt idx="706">
                  <c:v>380</c:v>
                </c:pt>
                <c:pt idx="707">
                  <c:v>380</c:v>
                </c:pt>
                <c:pt idx="708">
                  <c:v>380</c:v>
                </c:pt>
                <c:pt idx="709">
                  <c:v>380</c:v>
                </c:pt>
                <c:pt idx="710">
                  <c:v>380</c:v>
                </c:pt>
                <c:pt idx="711">
                  <c:v>380</c:v>
                </c:pt>
                <c:pt idx="712">
                  <c:v>380</c:v>
                </c:pt>
                <c:pt idx="713">
                  <c:v>380</c:v>
                </c:pt>
                <c:pt idx="714">
                  <c:v>380</c:v>
                </c:pt>
                <c:pt idx="715">
                  <c:v>380</c:v>
                </c:pt>
                <c:pt idx="716">
                  <c:v>380</c:v>
                </c:pt>
                <c:pt idx="717">
                  <c:v>380</c:v>
                </c:pt>
                <c:pt idx="718">
                  <c:v>380</c:v>
                </c:pt>
                <c:pt idx="719">
                  <c:v>380</c:v>
                </c:pt>
                <c:pt idx="720">
                  <c:v>380</c:v>
                </c:pt>
                <c:pt idx="721">
                  <c:v>380</c:v>
                </c:pt>
                <c:pt idx="722">
                  <c:v>380</c:v>
                </c:pt>
                <c:pt idx="723">
                  <c:v>380</c:v>
                </c:pt>
                <c:pt idx="724">
                  <c:v>380</c:v>
                </c:pt>
                <c:pt idx="725">
                  <c:v>380</c:v>
                </c:pt>
                <c:pt idx="726">
                  <c:v>380</c:v>
                </c:pt>
                <c:pt idx="727">
                  <c:v>380</c:v>
                </c:pt>
                <c:pt idx="728">
                  <c:v>380</c:v>
                </c:pt>
                <c:pt idx="729">
                  <c:v>380</c:v>
                </c:pt>
                <c:pt idx="730">
                  <c:v>380</c:v>
                </c:pt>
                <c:pt idx="731">
                  <c:v>380</c:v>
                </c:pt>
                <c:pt idx="732">
                  <c:v>380</c:v>
                </c:pt>
                <c:pt idx="733">
                  <c:v>380</c:v>
                </c:pt>
                <c:pt idx="734">
                  <c:v>380</c:v>
                </c:pt>
                <c:pt idx="735">
                  <c:v>380</c:v>
                </c:pt>
                <c:pt idx="736">
                  <c:v>380</c:v>
                </c:pt>
                <c:pt idx="737">
                  <c:v>380</c:v>
                </c:pt>
                <c:pt idx="738">
                  <c:v>380</c:v>
                </c:pt>
                <c:pt idx="739">
                  <c:v>380</c:v>
                </c:pt>
                <c:pt idx="740">
                  <c:v>380</c:v>
                </c:pt>
                <c:pt idx="741">
                  <c:v>380</c:v>
                </c:pt>
                <c:pt idx="742">
                  <c:v>380</c:v>
                </c:pt>
                <c:pt idx="743">
                  <c:v>380</c:v>
                </c:pt>
                <c:pt idx="744">
                  <c:v>380</c:v>
                </c:pt>
                <c:pt idx="745">
                  <c:v>380</c:v>
                </c:pt>
                <c:pt idx="746">
                  <c:v>380</c:v>
                </c:pt>
                <c:pt idx="747">
                  <c:v>380</c:v>
                </c:pt>
                <c:pt idx="748">
                  <c:v>380</c:v>
                </c:pt>
                <c:pt idx="749">
                  <c:v>380</c:v>
                </c:pt>
                <c:pt idx="750">
                  <c:v>380</c:v>
                </c:pt>
                <c:pt idx="751">
                  <c:v>380</c:v>
                </c:pt>
                <c:pt idx="752">
                  <c:v>380</c:v>
                </c:pt>
                <c:pt idx="753">
                  <c:v>380</c:v>
                </c:pt>
                <c:pt idx="754">
                  <c:v>380</c:v>
                </c:pt>
                <c:pt idx="755">
                  <c:v>380</c:v>
                </c:pt>
                <c:pt idx="756">
                  <c:v>380</c:v>
                </c:pt>
                <c:pt idx="757">
                  <c:v>380</c:v>
                </c:pt>
                <c:pt idx="758">
                  <c:v>380</c:v>
                </c:pt>
                <c:pt idx="759">
                  <c:v>380</c:v>
                </c:pt>
                <c:pt idx="760">
                  <c:v>380</c:v>
                </c:pt>
                <c:pt idx="761">
                  <c:v>380</c:v>
                </c:pt>
                <c:pt idx="762">
                  <c:v>380</c:v>
                </c:pt>
                <c:pt idx="763">
                  <c:v>380</c:v>
                </c:pt>
                <c:pt idx="764">
                  <c:v>380</c:v>
                </c:pt>
                <c:pt idx="765">
                  <c:v>380</c:v>
                </c:pt>
                <c:pt idx="766">
                  <c:v>380</c:v>
                </c:pt>
                <c:pt idx="767">
                  <c:v>380</c:v>
                </c:pt>
                <c:pt idx="768">
                  <c:v>380</c:v>
                </c:pt>
                <c:pt idx="769">
                  <c:v>380</c:v>
                </c:pt>
                <c:pt idx="770">
                  <c:v>380</c:v>
                </c:pt>
                <c:pt idx="771">
                  <c:v>380</c:v>
                </c:pt>
                <c:pt idx="772">
                  <c:v>380</c:v>
                </c:pt>
                <c:pt idx="773">
                  <c:v>380</c:v>
                </c:pt>
                <c:pt idx="774">
                  <c:v>380</c:v>
                </c:pt>
                <c:pt idx="775">
                  <c:v>380</c:v>
                </c:pt>
                <c:pt idx="776">
                  <c:v>380</c:v>
                </c:pt>
                <c:pt idx="777">
                  <c:v>380</c:v>
                </c:pt>
                <c:pt idx="778">
                  <c:v>380</c:v>
                </c:pt>
                <c:pt idx="779">
                  <c:v>380</c:v>
                </c:pt>
                <c:pt idx="780">
                  <c:v>380</c:v>
                </c:pt>
                <c:pt idx="781">
                  <c:v>380</c:v>
                </c:pt>
                <c:pt idx="782">
                  <c:v>380</c:v>
                </c:pt>
                <c:pt idx="783">
                  <c:v>380</c:v>
                </c:pt>
                <c:pt idx="784">
                  <c:v>380</c:v>
                </c:pt>
                <c:pt idx="785">
                  <c:v>380</c:v>
                </c:pt>
                <c:pt idx="786">
                  <c:v>380</c:v>
                </c:pt>
                <c:pt idx="787">
                  <c:v>380</c:v>
                </c:pt>
                <c:pt idx="788">
                  <c:v>380</c:v>
                </c:pt>
                <c:pt idx="789">
                  <c:v>380</c:v>
                </c:pt>
                <c:pt idx="790">
                  <c:v>380</c:v>
                </c:pt>
                <c:pt idx="791">
                  <c:v>380</c:v>
                </c:pt>
                <c:pt idx="792">
                  <c:v>380</c:v>
                </c:pt>
                <c:pt idx="793">
                  <c:v>380</c:v>
                </c:pt>
                <c:pt idx="794">
                  <c:v>380</c:v>
                </c:pt>
                <c:pt idx="795">
                  <c:v>380</c:v>
                </c:pt>
                <c:pt idx="796">
                  <c:v>380</c:v>
                </c:pt>
                <c:pt idx="797">
                  <c:v>380</c:v>
                </c:pt>
                <c:pt idx="798">
                  <c:v>380</c:v>
                </c:pt>
                <c:pt idx="799">
                  <c:v>380</c:v>
                </c:pt>
                <c:pt idx="800">
                  <c:v>380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E6-42D6-BF87-BE00ECED1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3"/>
          <c:order val="0"/>
          <c:tx>
            <c:strRef>
              <c:f>gcc_181203_380kBps!$A$1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gcc_181203_380kBps!$A$2:$A$802</c:f>
              <c:numCache>
                <c:formatCode>General</c:formatCode>
                <c:ptCount val="801"/>
                <c:pt idx="0">
                  <c:v>0</c:v>
                </c:pt>
                <c:pt idx="1">
                  <c:v>160</c:v>
                </c:pt>
                <c:pt idx="2">
                  <c:v>174</c:v>
                </c:pt>
                <c:pt idx="3">
                  <c:v>188</c:v>
                </c:pt>
                <c:pt idx="4">
                  <c:v>203</c:v>
                </c:pt>
                <c:pt idx="5">
                  <c:v>220</c:v>
                </c:pt>
                <c:pt idx="6">
                  <c:v>237</c:v>
                </c:pt>
                <c:pt idx="7">
                  <c:v>253</c:v>
                </c:pt>
                <c:pt idx="8">
                  <c:v>275</c:v>
                </c:pt>
                <c:pt idx="9">
                  <c:v>275</c:v>
                </c:pt>
                <c:pt idx="10">
                  <c:v>295</c:v>
                </c:pt>
                <c:pt idx="11">
                  <c:v>321</c:v>
                </c:pt>
                <c:pt idx="12">
                  <c:v>347</c:v>
                </c:pt>
                <c:pt idx="13">
                  <c:v>353</c:v>
                </c:pt>
                <c:pt idx="14">
                  <c:v>324</c:v>
                </c:pt>
                <c:pt idx="15">
                  <c:v>326</c:v>
                </c:pt>
                <c:pt idx="16">
                  <c:v>341</c:v>
                </c:pt>
                <c:pt idx="17">
                  <c:v>333</c:v>
                </c:pt>
                <c:pt idx="18">
                  <c:v>333</c:v>
                </c:pt>
                <c:pt idx="19">
                  <c:v>343</c:v>
                </c:pt>
                <c:pt idx="20">
                  <c:v>331</c:v>
                </c:pt>
                <c:pt idx="21">
                  <c:v>347</c:v>
                </c:pt>
                <c:pt idx="22">
                  <c:v>339</c:v>
                </c:pt>
                <c:pt idx="23">
                  <c:v>338</c:v>
                </c:pt>
                <c:pt idx="24">
                  <c:v>333</c:v>
                </c:pt>
                <c:pt idx="25">
                  <c:v>339</c:v>
                </c:pt>
                <c:pt idx="26">
                  <c:v>336</c:v>
                </c:pt>
                <c:pt idx="27">
                  <c:v>336</c:v>
                </c:pt>
                <c:pt idx="28">
                  <c:v>339</c:v>
                </c:pt>
                <c:pt idx="29">
                  <c:v>345</c:v>
                </c:pt>
                <c:pt idx="30">
                  <c:v>332</c:v>
                </c:pt>
                <c:pt idx="31">
                  <c:v>318</c:v>
                </c:pt>
                <c:pt idx="32">
                  <c:v>331</c:v>
                </c:pt>
                <c:pt idx="33">
                  <c:v>345</c:v>
                </c:pt>
                <c:pt idx="34">
                  <c:v>341</c:v>
                </c:pt>
                <c:pt idx="35">
                  <c:v>341</c:v>
                </c:pt>
                <c:pt idx="36">
                  <c:v>339</c:v>
                </c:pt>
                <c:pt idx="37">
                  <c:v>341</c:v>
                </c:pt>
                <c:pt idx="38">
                  <c:v>329</c:v>
                </c:pt>
                <c:pt idx="39">
                  <c:v>342</c:v>
                </c:pt>
                <c:pt idx="40">
                  <c:v>343</c:v>
                </c:pt>
                <c:pt idx="41">
                  <c:v>339</c:v>
                </c:pt>
                <c:pt idx="42">
                  <c:v>333</c:v>
                </c:pt>
                <c:pt idx="43">
                  <c:v>336</c:v>
                </c:pt>
                <c:pt idx="44">
                  <c:v>344</c:v>
                </c:pt>
                <c:pt idx="45">
                  <c:v>341</c:v>
                </c:pt>
                <c:pt idx="46">
                  <c:v>338</c:v>
                </c:pt>
                <c:pt idx="47">
                  <c:v>337</c:v>
                </c:pt>
                <c:pt idx="48">
                  <c:v>332</c:v>
                </c:pt>
                <c:pt idx="49">
                  <c:v>336</c:v>
                </c:pt>
                <c:pt idx="50">
                  <c:v>343</c:v>
                </c:pt>
                <c:pt idx="51">
                  <c:v>339</c:v>
                </c:pt>
                <c:pt idx="52">
                  <c:v>328</c:v>
                </c:pt>
                <c:pt idx="53">
                  <c:v>355</c:v>
                </c:pt>
                <c:pt idx="54">
                  <c:v>353</c:v>
                </c:pt>
                <c:pt idx="55">
                  <c:v>342</c:v>
                </c:pt>
                <c:pt idx="56">
                  <c:v>340</c:v>
                </c:pt>
                <c:pt idx="57">
                  <c:v>336</c:v>
                </c:pt>
                <c:pt idx="58">
                  <c:v>338</c:v>
                </c:pt>
                <c:pt idx="59">
                  <c:v>330</c:v>
                </c:pt>
                <c:pt idx="60">
                  <c:v>340</c:v>
                </c:pt>
                <c:pt idx="61">
                  <c:v>339</c:v>
                </c:pt>
                <c:pt idx="62">
                  <c:v>332</c:v>
                </c:pt>
                <c:pt idx="63">
                  <c:v>328</c:v>
                </c:pt>
                <c:pt idx="64">
                  <c:v>354</c:v>
                </c:pt>
                <c:pt idx="65">
                  <c:v>346</c:v>
                </c:pt>
                <c:pt idx="66">
                  <c:v>340</c:v>
                </c:pt>
                <c:pt idx="67">
                  <c:v>342</c:v>
                </c:pt>
                <c:pt idx="68">
                  <c:v>336</c:v>
                </c:pt>
                <c:pt idx="69">
                  <c:v>337</c:v>
                </c:pt>
                <c:pt idx="70">
                  <c:v>338</c:v>
                </c:pt>
                <c:pt idx="71">
                  <c:v>338</c:v>
                </c:pt>
                <c:pt idx="72">
                  <c:v>339</c:v>
                </c:pt>
                <c:pt idx="73">
                  <c:v>329</c:v>
                </c:pt>
                <c:pt idx="74">
                  <c:v>338</c:v>
                </c:pt>
                <c:pt idx="75">
                  <c:v>340</c:v>
                </c:pt>
                <c:pt idx="76">
                  <c:v>340</c:v>
                </c:pt>
                <c:pt idx="77">
                  <c:v>337</c:v>
                </c:pt>
                <c:pt idx="78">
                  <c:v>337</c:v>
                </c:pt>
                <c:pt idx="79">
                  <c:v>337</c:v>
                </c:pt>
                <c:pt idx="80">
                  <c:v>338</c:v>
                </c:pt>
                <c:pt idx="81">
                  <c:v>343</c:v>
                </c:pt>
                <c:pt idx="82">
                  <c:v>338</c:v>
                </c:pt>
                <c:pt idx="83">
                  <c:v>341</c:v>
                </c:pt>
                <c:pt idx="84">
                  <c:v>341</c:v>
                </c:pt>
                <c:pt idx="85">
                  <c:v>342</c:v>
                </c:pt>
                <c:pt idx="86">
                  <c:v>337</c:v>
                </c:pt>
                <c:pt idx="87">
                  <c:v>338</c:v>
                </c:pt>
                <c:pt idx="88">
                  <c:v>338</c:v>
                </c:pt>
                <c:pt idx="89">
                  <c:v>337</c:v>
                </c:pt>
                <c:pt idx="90">
                  <c:v>338</c:v>
                </c:pt>
                <c:pt idx="91">
                  <c:v>337</c:v>
                </c:pt>
                <c:pt idx="92">
                  <c:v>341</c:v>
                </c:pt>
                <c:pt idx="93">
                  <c:v>326</c:v>
                </c:pt>
                <c:pt idx="94">
                  <c:v>346</c:v>
                </c:pt>
                <c:pt idx="95">
                  <c:v>342</c:v>
                </c:pt>
                <c:pt idx="96">
                  <c:v>339</c:v>
                </c:pt>
                <c:pt idx="97">
                  <c:v>320</c:v>
                </c:pt>
                <c:pt idx="98">
                  <c:v>338</c:v>
                </c:pt>
                <c:pt idx="99">
                  <c:v>338</c:v>
                </c:pt>
                <c:pt idx="100">
                  <c:v>338</c:v>
                </c:pt>
                <c:pt idx="101">
                  <c:v>340</c:v>
                </c:pt>
                <c:pt idx="102">
                  <c:v>339</c:v>
                </c:pt>
                <c:pt idx="103">
                  <c:v>338</c:v>
                </c:pt>
                <c:pt idx="104">
                  <c:v>338</c:v>
                </c:pt>
                <c:pt idx="105">
                  <c:v>339</c:v>
                </c:pt>
                <c:pt idx="106">
                  <c:v>339</c:v>
                </c:pt>
                <c:pt idx="107">
                  <c:v>341</c:v>
                </c:pt>
                <c:pt idx="108">
                  <c:v>332</c:v>
                </c:pt>
                <c:pt idx="109">
                  <c:v>334</c:v>
                </c:pt>
                <c:pt idx="110">
                  <c:v>352</c:v>
                </c:pt>
                <c:pt idx="111">
                  <c:v>342</c:v>
                </c:pt>
                <c:pt idx="112">
                  <c:v>340</c:v>
                </c:pt>
                <c:pt idx="113">
                  <c:v>340</c:v>
                </c:pt>
                <c:pt idx="114">
                  <c:v>319</c:v>
                </c:pt>
                <c:pt idx="115">
                  <c:v>342</c:v>
                </c:pt>
                <c:pt idx="116">
                  <c:v>340</c:v>
                </c:pt>
                <c:pt idx="117">
                  <c:v>341</c:v>
                </c:pt>
                <c:pt idx="118">
                  <c:v>338</c:v>
                </c:pt>
                <c:pt idx="119">
                  <c:v>340</c:v>
                </c:pt>
                <c:pt idx="120">
                  <c:v>340</c:v>
                </c:pt>
                <c:pt idx="121">
                  <c:v>338</c:v>
                </c:pt>
                <c:pt idx="122">
                  <c:v>338</c:v>
                </c:pt>
                <c:pt idx="123">
                  <c:v>341</c:v>
                </c:pt>
                <c:pt idx="124">
                  <c:v>337</c:v>
                </c:pt>
                <c:pt idx="125">
                  <c:v>339</c:v>
                </c:pt>
                <c:pt idx="126">
                  <c:v>339</c:v>
                </c:pt>
                <c:pt idx="127">
                  <c:v>340</c:v>
                </c:pt>
                <c:pt idx="128">
                  <c:v>343</c:v>
                </c:pt>
                <c:pt idx="129">
                  <c:v>346</c:v>
                </c:pt>
                <c:pt idx="130">
                  <c:v>343</c:v>
                </c:pt>
                <c:pt idx="131">
                  <c:v>340</c:v>
                </c:pt>
                <c:pt idx="132">
                  <c:v>340</c:v>
                </c:pt>
                <c:pt idx="133">
                  <c:v>341</c:v>
                </c:pt>
                <c:pt idx="134">
                  <c:v>338</c:v>
                </c:pt>
                <c:pt idx="135">
                  <c:v>338</c:v>
                </c:pt>
                <c:pt idx="136">
                  <c:v>338</c:v>
                </c:pt>
                <c:pt idx="137">
                  <c:v>341</c:v>
                </c:pt>
                <c:pt idx="138">
                  <c:v>338</c:v>
                </c:pt>
                <c:pt idx="139">
                  <c:v>336</c:v>
                </c:pt>
                <c:pt idx="140">
                  <c:v>339</c:v>
                </c:pt>
                <c:pt idx="141">
                  <c:v>338</c:v>
                </c:pt>
                <c:pt idx="142">
                  <c:v>336</c:v>
                </c:pt>
                <c:pt idx="143">
                  <c:v>339</c:v>
                </c:pt>
                <c:pt idx="144">
                  <c:v>340</c:v>
                </c:pt>
                <c:pt idx="145">
                  <c:v>337</c:v>
                </c:pt>
                <c:pt idx="146">
                  <c:v>335</c:v>
                </c:pt>
                <c:pt idx="147">
                  <c:v>335</c:v>
                </c:pt>
                <c:pt idx="148">
                  <c:v>340</c:v>
                </c:pt>
                <c:pt idx="149">
                  <c:v>339</c:v>
                </c:pt>
                <c:pt idx="150">
                  <c:v>338</c:v>
                </c:pt>
                <c:pt idx="151">
                  <c:v>341</c:v>
                </c:pt>
                <c:pt idx="152">
                  <c:v>339</c:v>
                </c:pt>
                <c:pt idx="153">
                  <c:v>339</c:v>
                </c:pt>
                <c:pt idx="154">
                  <c:v>339</c:v>
                </c:pt>
                <c:pt idx="155">
                  <c:v>336</c:v>
                </c:pt>
                <c:pt idx="156">
                  <c:v>339</c:v>
                </c:pt>
                <c:pt idx="157">
                  <c:v>351</c:v>
                </c:pt>
                <c:pt idx="158">
                  <c:v>343</c:v>
                </c:pt>
                <c:pt idx="159">
                  <c:v>345</c:v>
                </c:pt>
                <c:pt idx="160">
                  <c:v>337</c:v>
                </c:pt>
                <c:pt idx="161">
                  <c:v>336</c:v>
                </c:pt>
                <c:pt idx="162">
                  <c:v>341</c:v>
                </c:pt>
                <c:pt idx="163">
                  <c:v>345</c:v>
                </c:pt>
                <c:pt idx="164">
                  <c:v>339</c:v>
                </c:pt>
                <c:pt idx="165">
                  <c:v>339</c:v>
                </c:pt>
                <c:pt idx="166">
                  <c:v>333</c:v>
                </c:pt>
                <c:pt idx="167">
                  <c:v>335</c:v>
                </c:pt>
                <c:pt idx="168">
                  <c:v>341</c:v>
                </c:pt>
                <c:pt idx="169">
                  <c:v>341</c:v>
                </c:pt>
                <c:pt idx="170">
                  <c:v>327</c:v>
                </c:pt>
                <c:pt idx="171">
                  <c:v>341</c:v>
                </c:pt>
                <c:pt idx="172">
                  <c:v>340</c:v>
                </c:pt>
                <c:pt idx="173">
                  <c:v>340</c:v>
                </c:pt>
                <c:pt idx="174">
                  <c:v>340</c:v>
                </c:pt>
                <c:pt idx="175">
                  <c:v>339</c:v>
                </c:pt>
                <c:pt idx="176">
                  <c:v>338</c:v>
                </c:pt>
                <c:pt idx="177">
                  <c:v>331</c:v>
                </c:pt>
                <c:pt idx="178">
                  <c:v>340</c:v>
                </c:pt>
                <c:pt idx="179">
                  <c:v>341</c:v>
                </c:pt>
                <c:pt idx="180">
                  <c:v>334</c:v>
                </c:pt>
                <c:pt idx="181">
                  <c:v>338</c:v>
                </c:pt>
                <c:pt idx="182">
                  <c:v>346</c:v>
                </c:pt>
                <c:pt idx="183">
                  <c:v>338</c:v>
                </c:pt>
                <c:pt idx="184">
                  <c:v>336</c:v>
                </c:pt>
                <c:pt idx="185">
                  <c:v>337</c:v>
                </c:pt>
                <c:pt idx="186">
                  <c:v>342</c:v>
                </c:pt>
                <c:pt idx="187">
                  <c:v>338</c:v>
                </c:pt>
                <c:pt idx="188">
                  <c:v>338</c:v>
                </c:pt>
                <c:pt idx="189">
                  <c:v>337</c:v>
                </c:pt>
                <c:pt idx="190">
                  <c:v>338</c:v>
                </c:pt>
                <c:pt idx="191">
                  <c:v>342</c:v>
                </c:pt>
                <c:pt idx="192">
                  <c:v>338</c:v>
                </c:pt>
                <c:pt idx="193">
                  <c:v>338</c:v>
                </c:pt>
                <c:pt idx="194">
                  <c:v>338</c:v>
                </c:pt>
                <c:pt idx="195">
                  <c:v>328</c:v>
                </c:pt>
                <c:pt idx="196">
                  <c:v>344</c:v>
                </c:pt>
                <c:pt idx="197">
                  <c:v>340</c:v>
                </c:pt>
                <c:pt idx="198">
                  <c:v>340</c:v>
                </c:pt>
                <c:pt idx="199">
                  <c:v>339</c:v>
                </c:pt>
                <c:pt idx="200">
                  <c:v>337</c:v>
                </c:pt>
                <c:pt idx="201">
                  <c:v>341</c:v>
                </c:pt>
                <c:pt idx="202">
                  <c:v>339</c:v>
                </c:pt>
                <c:pt idx="203">
                  <c:v>337</c:v>
                </c:pt>
                <c:pt idx="204">
                  <c:v>334</c:v>
                </c:pt>
                <c:pt idx="205">
                  <c:v>334</c:v>
                </c:pt>
                <c:pt idx="206">
                  <c:v>346</c:v>
                </c:pt>
                <c:pt idx="207">
                  <c:v>343</c:v>
                </c:pt>
                <c:pt idx="208">
                  <c:v>337</c:v>
                </c:pt>
                <c:pt idx="209">
                  <c:v>337</c:v>
                </c:pt>
                <c:pt idx="210">
                  <c:v>339</c:v>
                </c:pt>
                <c:pt idx="211">
                  <c:v>341</c:v>
                </c:pt>
                <c:pt idx="212">
                  <c:v>336</c:v>
                </c:pt>
                <c:pt idx="213">
                  <c:v>338</c:v>
                </c:pt>
                <c:pt idx="214">
                  <c:v>339</c:v>
                </c:pt>
                <c:pt idx="215">
                  <c:v>334</c:v>
                </c:pt>
                <c:pt idx="216">
                  <c:v>339</c:v>
                </c:pt>
                <c:pt idx="217">
                  <c:v>339</c:v>
                </c:pt>
                <c:pt idx="218">
                  <c:v>341</c:v>
                </c:pt>
                <c:pt idx="219">
                  <c:v>327</c:v>
                </c:pt>
                <c:pt idx="220">
                  <c:v>337</c:v>
                </c:pt>
                <c:pt idx="221">
                  <c:v>341</c:v>
                </c:pt>
                <c:pt idx="222">
                  <c:v>340</c:v>
                </c:pt>
                <c:pt idx="223">
                  <c:v>341</c:v>
                </c:pt>
                <c:pt idx="224">
                  <c:v>341</c:v>
                </c:pt>
                <c:pt idx="225">
                  <c:v>339</c:v>
                </c:pt>
                <c:pt idx="226">
                  <c:v>337</c:v>
                </c:pt>
                <c:pt idx="227">
                  <c:v>339</c:v>
                </c:pt>
                <c:pt idx="228">
                  <c:v>337</c:v>
                </c:pt>
                <c:pt idx="229">
                  <c:v>340</c:v>
                </c:pt>
                <c:pt idx="230">
                  <c:v>340</c:v>
                </c:pt>
                <c:pt idx="231">
                  <c:v>341</c:v>
                </c:pt>
                <c:pt idx="232">
                  <c:v>337</c:v>
                </c:pt>
                <c:pt idx="233">
                  <c:v>337</c:v>
                </c:pt>
                <c:pt idx="234">
                  <c:v>330</c:v>
                </c:pt>
                <c:pt idx="235">
                  <c:v>331</c:v>
                </c:pt>
                <c:pt idx="236">
                  <c:v>351</c:v>
                </c:pt>
                <c:pt idx="237">
                  <c:v>340</c:v>
                </c:pt>
                <c:pt idx="238">
                  <c:v>325</c:v>
                </c:pt>
                <c:pt idx="239">
                  <c:v>341</c:v>
                </c:pt>
                <c:pt idx="240">
                  <c:v>325</c:v>
                </c:pt>
                <c:pt idx="241">
                  <c:v>339</c:v>
                </c:pt>
                <c:pt idx="242">
                  <c:v>352</c:v>
                </c:pt>
                <c:pt idx="243">
                  <c:v>338</c:v>
                </c:pt>
                <c:pt idx="244">
                  <c:v>324</c:v>
                </c:pt>
                <c:pt idx="245">
                  <c:v>345</c:v>
                </c:pt>
                <c:pt idx="246">
                  <c:v>344</c:v>
                </c:pt>
                <c:pt idx="247">
                  <c:v>346</c:v>
                </c:pt>
                <c:pt idx="248">
                  <c:v>331</c:v>
                </c:pt>
                <c:pt idx="249">
                  <c:v>336</c:v>
                </c:pt>
                <c:pt idx="250">
                  <c:v>345</c:v>
                </c:pt>
                <c:pt idx="251">
                  <c:v>328</c:v>
                </c:pt>
                <c:pt idx="252">
                  <c:v>345</c:v>
                </c:pt>
                <c:pt idx="253">
                  <c:v>330</c:v>
                </c:pt>
                <c:pt idx="254">
                  <c:v>353</c:v>
                </c:pt>
                <c:pt idx="255">
                  <c:v>324</c:v>
                </c:pt>
                <c:pt idx="256">
                  <c:v>319</c:v>
                </c:pt>
                <c:pt idx="257">
                  <c:v>353</c:v>
                </c:pt>
                <c:pt idx="258">
                  <c:v>350</c:v>
                </c:pt>
                <c:pt idx="259">
                  <c:v>333</c:v>
                </c:pt>
                <c:pt idx="260">
                  <c:v>333</c:v>
                </c:pt>
                <c:pt idx="261">
                  <c:v>327</c:v>
                </c:pt>
                <c:pt idx="262">
                  <c:v>348</c:v>
                </c:pt>
                <c:pt idx="263">
                  <c:v>332</c:v>
                </c:pt>
                <c:pt idx="264">
                  <c:v>354</c:v>
                </c:pt>
                <c:pt idx="265">
                  <c:v>336</c:v>
                </c:pt>
                <c:pt idx="266">
                  <c:v>332</c:v>
                </c:pt>
                <c:pt idx="267">
                  <c:v>328</c:v>
                </c:pt>
                <c:pt idx="268">
                  <c:v>338</c:v>
                </c:pt>
                <c:pt idx="269">
                  <c:v>347</c:v>
                </c:pt>
                <c:pt idx="270">
                  <c:v>340</c:v>
                </c:pt>
                <c:pt idx="271">
                  <c:v>338</c:v>
                </c:pt>
                <c:pt idx="272">
                  <c:v>338</c:v>
                </c:pt>
                <c:pt idx="273">
                  <c:v>338</c:v>
                </c:pt>
                <c:pt idx="274">
                  <c:v>325</c:v>
                </c:pt>
                <c:pt idx="275">
                  <c:v>348</c:v>
                </c:pt>
                <c:pt idx="276">
                  <c:v>329</c:v>
                </c:pt>
                <c:pt idx="277">
                  <c:v>342</c:v>
                </c:pt>
                <c:pt idx="278">
                  <c:v>329</c:v>
                </c:pt>
                <c:pt idx="279">
                  <c:v>344</c:v>
                </c:pt>
                <c:pt idx="280">
                  <c:v>342</c:v>
                </c:pt>
                <c:pt idx="281">
                  <c:v>328</c:v>
                </c:pt>
                <c:pt idx="282">
                  <c:v>346</c:v>
                </c:pt>
                <c:pt idx="283">
                  <c:v>344</c:v>
                </c:pt>
                <c:pt idx="284">
                  <c:v>335</c:v>
                </c:pt>
                <c:pt idx="285">
                  <c:v>323</c:v>
                </c:pt>
                <c:pt idx="286">
                  <c:v>347</c:v>
                </c:pt>
                <c:pt idx="287">
                  <c:v>332</c:v>
                </c:pt>
                <c:pt idx="288">
                  <c:v>341</c:v>
                </c:pt>
                <c:pt idx="289">
                  <c:v>341</c:v>
                </c:pt>
                <c:pt idx="290">
                  <c:v>346</c:v>
                </c:pt>
                <c:pt idx="291">
                  <c:v>320</c:v>
                </c:pt>
                <c:pt idx="292">
                  <c:v>342</c:v>
                </c:pt>
                <c:pt idx="293">
                  <c:v>332</c:v>
                </c:pt>
                <c:pt idx="294">
                  <c:v>340</c:v>
                </c:pt>
                <c:pt idx="295">
                  <c:v>345</c:v>
                </c:pt>
                <c:pt idx="296">
                  <c:v>349</c:v>
                </c:pt>
                <c:pt idx="297">
                  <c:v>329</c:v>
                </c:pt>
                <c:pt idx="298">
                  <c:v>346</c:v>
                </c:pt>
                <c:pt idx="299">
                  <c:v>314</c:v>
                </c:pt>
                <c:pt idx="300">
                  <c:v>359</c:v>
                </c:pt>
                <c:pt idx="301">
                  <c:v>320</c:v>
                </c:pt>
                <c:pt idx="302">
                  <c:v>332</c:v>
                </c:pt>
                <c:pt idx="303">
                  <c:v>341</c:v>
                </c:pt>
                <c:pt idx="304">
                  <c:v>344</c:v>
                </c:pt>
                <c:pt idx="305">
                  <c:v>350</c:v>
                </c:pt>
                <c:pt idx="306">
                  <c:v>338</c:v>
                </c:pt>
                <c:pt idx="307">
                  <c:v>340</c:v>
                </c:pt>
                <c:pt idx="308">
                  <c:v>338</c:v>
                </c:pt>
                <c:pt idx="309">
                  <c:v>337</c:v>
                </c:pt>
                <c:pt idx="310">
                  <c:v>311</c:v>
                </c:pt>
                <c:pt idx="311">
                  <c:v>356</c:v>
                </c:pt>
                <c:pt idx="312">
                  <c:v>337</c:v>
                </c:pt>
                <c:pt idx="313">
                  <c:v>344</c:v>
                </c:pt>
                <c:pt idx="314">
                  <c:v>344</c:v>
                </c:pt>
                <c:pt idx="315">
                  <c:v>351</c:v>
                </c:pt>
                <c:pt idx="316">
                  <c:v>324</c:v>
                </c:pt>
                <c:pt idx="317">
                  <c:v>350</c:v>
                </c:pt>
                <c:pt idx="318">
                  <c:v>328</c:v>
                </c:pt>
                <c:pt idx="319">
                  <c:v>342</c:v>
                </c:pt>
                <c:pt idx="320">
                  <c:v>336</c:v>
                </c:pt>
                <c:pt idx="321">
                  <c:v>324</c:v>
                </c:pt>
                <c:pt idx="322">
                  <c:v>340</c:v>
                </c:pt>
                <c:pt idx="323">
                  <c:v>365</c:v>
                </c:pt>
                <c:pt idx="324">
                  <c:v>329</c:v>
                </c:pt>
                <c:pt idx="325">
                  <c:v>345</c:v>
                </c:pt>
                <c:pt idx="326">
                  <c:v>347</c:v>
                </c:pt>
                <c:pt idx="327">
                  <c:v>328</c:v>
                </c:pt>
                <c:pt idx="328">
                  <c:v>349</c:v>
                </c:pt>
                <c:pt idx="329">
                  <c:v>324</c:v>
                </c:pt>
                <c:pt idx="330">
                  <c:v>344</c:v>
                </c:pt>
                <c:pt idx="331">
                  <c:v>331</c:v>
                </c:pt>
                <c:pt idx="332">
                  <c:v>328</c:v>
                </c:pt>
                <c:pt idx="333">
                  <c:v>331</c:v>
                </c:pt>
                <c:pt idx="334">
                  <c:v>350</c:v>
                </c:pt>
                <c:pt idx="335">
                  <c:v>351</c:v>
                </c:pt>
                <c:pt idx="336">
                  <c:v>326</c:v>
                </c:pt>
                <c:pt idx="337">
                  <c:v>345</c:v>
                </c:pt>
                <c:pt idx="338">
                  <c:v>343</c:v>
                </c:pt>
                <c:pt idx="339">
                  <c:v>331</c:v>
                </c:pt>
                <c:pt idx="340">
                  <c:v>333</c:v>
                </c:pt>
                <c:pt idx="341">
                  <c:v>337</c:v>
                </c:pt>
                <c:pt idx="342">
                  <c:v>352</c:v>
                </c:pt>
                <c:pt idx="343">
                  <c:v>331</c:v>
                </c:pt>
                <c:pt idx="344">
                  <c:v>334</c:v>
                </c:pt>
                <c:pt idx="345">
                  <c:v>315</c:v>
                </c:pt>
                <c:pt idx="346">
                  <c:v>349</c:v>
                </c:pt>
                <c:pt idx="347">
                  <c:v>352</c:v>
                </c:pt>
                <c:pt idx="348">
                  <c:v>332</c:v>
                </c:pt>
                <c:pt idx="349">
                  <c:v>343</c:v>
                </c:pt>
                <c:pt idx="350">
                  <c:v>330</c:v>
                </c:pt>
                <c:pt idx="351">
                  <c:v>355</c:v>
                </c:pt>
                <c:pt idx="352">
                  <c:v>322</c:v>
                </c:pt>
                <c:pt idx="353">
                  <c:v>348</c:v>
                </c:pt>
                <c:pt idx="354">
                  <c:v>333</c:v>
                </c:pt>
                <c:pt idx="355">
                  <c:v>350</c:v>
                </c:pt>
                <c:pt idx="356">
                  <c:v>332</c:v>
                </c:pt>
                <c:pt idx="357">
                  <c:v>335</c:v>
                </c:pt>
                <c:pt idx="358">
                  <c:v>344</c:v>
                </c:pt>
                <c:pt idx="359">
                  <c:v>343</c:v>
                </c:pt>
                <c:pt idx="360">
                  <c:v>341</c:v>
                </c:pt>
                <c:pt idx="361">
                  <c:v>335</c:v>
                </c:pt>
                <c:pt idx="362">
                  <c:v>326</c:v>
                </c:pt>
                <c:pt idx="363">
                  <c:v>337</c:v>
                </c:pt>
                <c:pt idx="364">
                  <c:v>351</c:v>
                </c:pt>
                <c:pt idx="365">
                  <c:v>328</c:v>
                </c:pt>
                <c:pt idx="366">
                  <c:v>352</c:v>
                </c:pt>
                <c:pt idx="367">
                  <c:v>329</c:v>
                </c:pt>
                <c:pt idx="368">
                  <c:v>329</c:v>
                </c:pt>
                <c:pt idx="369">
                  <c:v>352</c:v>
                </c:pt>
                <c:pt idx="370">
                  <c:v>340</c:v>
                </c:pt>
                <c:pt idx="371">
                  <c:v>340</c:v>
                </c:pt>
                <c:pt idx="372">
                  <c:v>339</c:v>
                </c:pt>
                <c:pt idx="373">
                  <c:v>338</c:v>
                </c:pt>
                <c:pt idx="374">
                  <c:v>328</c:v>
                </c:pt>
                <c:pt idx="375">
                  <c:v>350</c:v>
                </c:pt>
                <c:pt idx="376">
                  <c:v>332</c:v>
                </c:pt>
                <c:pt idx="377">
                  <c:v>336</c:v>
                </c:pt>
                <c:pt idx="378">
                  <c:v>345</c:v>
                </c:pt>
                <c:pt idx="379">
                  <c:v>325</c:v>
                </c:pt>
                <c:pt idx="380">
                  <c:v>351</c:v>
                </c:pt>
                <c:pt idx="381">
                  <c:v>328</c:v>
                </c:pt>
                <c:pt idx="382">
                  <c:v>344</c:v>
                </c:pt>
                <c:pt idx="383">
                  <c:v>326</c:v>
                </c:pt>
                <c:pt idx="384">
                  <c:v>348</c:v>
                </c:pt>
                <c:pt idx="385">
                  <c:v>323</c:v>
                </c:pt>
                <c:pt idx="386">
                  <c:v>346</c:v>
                </c:pt>
                <c:pt idx="387">
                  <c:v>342</c:v>
                </c:pt>
                <c:pt idx="388">
                  <c:v>337</c:v>
                </c:pt>
                <c:pt idx="389">
                  <c:v>343</c:v>
                </c:pt>
                <c:pt idx="390">
                  <c:v>324</c:v>
                </c:pt>
                <c:pt idx="391">
                  <c:v>349</c:v>
                </c:pt>
                <c:pt idx="392">
                  <c:v>331</c:v>
                </c:pt>
                <c:pt idx="393">
                  <c:v>348</c:v>
                </c:pt>
                <c:pt idx="394">
                  <c:v>329</c:v>
                </c:pt>
                <c:pt idx="395">
                  <c:v>345</c:v>
                </c:pt>
                <c:pt idx="396">
                  <c:v>327</c:v>
                </c:pt>
                <c:pt idx="397">
                  <c:v>347</c:v>
                </c:pt>
                <c:pt idx="398">
                  <c:v>333</c:v>
                </c:pt>
                <c:pt idx="399">
                  <c:v>337</c:v>
                </c:pt>
                <c:pt idx="400">
                  <c:v>348</c:v>
                </c:pt>
                <c:pt idx="401">
                  <c:v>335</c:v>
                </c:pt>
                <c:pt idx="402">
                  <c:v>343</c:v>
                </c:pt>
                <c:pt idx="403">
                  <c:v>333</c:v>
                </c:pt>
                <c:pt idx="404">
                  <c:v>344</c:v>
                </c:pt>
                <c:pt idx="405">
                  <c:v>319</c:v>
                </c:pt>
                <c:pt idx="406">
                  <c:v>353</c:v>
                </c:pt>
                <c:pt idx="407">
                  <c:v>329</c:v>
                </c:pt>
                <c:pt idx="408">
                  <c:v>352</c:v>
                </c:pt>
                <c:pt idx="409">
                  <c:v>323</c:v>
                </c:pt>
                <c:pt idx="410">
                  <c:v>339</c:v>
                </c:pt>
                <c:pt idx="411">
                  <c:v>331</c:v>
                </c:pt>
                <c:pt idx="412">
                  <c:v>356</c:v>
                </c:pt>
                <c:pt idx="413">
                  <c:v>323</c:v>
                </c:pt>
                <c:pt idx="414">
                  <c:v>353</c:v>
                </c:pt>
                <c:pt idx="415">
                  <c:v>323</c:v>
                </c:pt>
                <c:pt idx="416">
                  <c:v>345</c:v>
                </c:pt>
                <c:pt idx="417">
                  <c:v>352</c:v>
                </c:pt>
                <c:pt idx="418">
                  <c:v>321</c:v>
                </c:pt>
                <c:pt idx="419">
                  <c:v>352</c:v>
                </c:pt>
                <c:pt idx="420">
                  <c:v>324</c:v>
                </c:pt>
                <c:pt idx="421">
                  <c:v>336</c:v>
                </c:pt>
                <c:pt idx="422">
                  <c:v>349</c:v>
                </c:pt>
                <c:pt idx="423">
                  <c:v>320</c:v>
                </c:pt>
                <c:pt idx="424">
                  <c:v>345</c:v>
                </c:pt>
                <c:pt idx="425">
                  <c:v>353</c:v>
                </c:pt>
                <c:pt idx="426">
                  <c:v>344</c:v>
                </c:pt>
                <c:pt idx="427">
                  <c:v>338</c:v>
                </c:pt>
                <c:pt idx="428">
                  <c:v>340</c:v>
                </c:pt>
                <c:pt idx="429">
                  <c:v>347</c:v>
                </c:pt>
                <c:pt idx="430">
                  <c:v>323</c:v>
                </c:pt>
                <c:pt idx="431">
                  <c:v>332</c:v>
                </c:pt>
                <c:pt idx="432">
                  <c:v>345</c:v>
                </c:pt>
                <c:pt idx="433">
                  <c:v>349</c:v>
                </c:pt>
                <c:pt idx="434">
                  <c:v>326</c:v>
                </c:pt>
                <c:pt idx="435">
                  <c:v>346</c:v>
                </c:pt>
                <c:pt idx="436">
                  <c:v>326</c:v>
                </c:pt>
                <c:pt idx="437">
                  <c:v>331</c:v>
                </c:pt>
                <c:pt idx="438">
                  <c:v>340</c:v>
                </c:pt>
                <c:pt idx="439">
                  <c:v>338</c:v>
                </c:pt>
                <c:pt idx="440">
                  <c:v>350</c:v>
                </c:pt>
                <c:pt idx="441">
                  <c:v>338</c:v>
                </c:pt>
                <c:pt idx="442">
                  <c:v>333</c:v>
                </c:pt>
                <c:pt idx="443">
                  <c:v>334</c:v>
                </c:pt>
                <c:pt idx="444">
                  <c:v>350</c:v>
                </c:pt>
                <c:pt idx="445">
                  <c:v>324</c:v>
                </c:pt>
                <c:pt idx="446">
                  <c:v>327</c:v>
                </c:pt>
                <c:pt idx="447">
                  <c:v>349</c:v>
                </c:pt>
                <c:pt idx="448">
                  <c:v>329</c:v>
                </c:pt>
                <c:pt idx="449">
                  <c:v>339</c:v>
                </c:pt>
                <c:pt idx="450">
                  <c:v>362</c:v>
                </c:pt>
                <c:pt idx="451">
                  <c:v>329</c:v>
                </c:pt>
                <c:pt idx="452">
                  <c:v>336</c:v>
                </c:pt>
                <c:pt idx="453">
                  <c:v>327</c:v>
                </c:pt>
                <c:pt idx="454">
                  <c:v>362</c:v>
                </c:pt>
                <c:pt idx="455">
                  <c:v>335</c:v>
                </c:pt>
                <c:pt idx="456">
                  <c:v>341</c:v>
                </c:pt>
                <c:pt idx="457">
                  <c:v>335</c:v>
                </c:pt>
                <c:pt idx="458">
                  <c:v>338</c:v>
                </c:pt>
                <c:pt idx="459">
                  <c:v>345</c:v>
                </c:pt>
                <c:pt idx="460">
                  <c:v>343</c:v>
                </c:pt>
                <c:pt idx="461">
                  <c:v>319</c:v>
                </c:pt>
                <c:pt idx="462">
                  <c:v>333</c:v>
                </c:pt>
                <c:pt idx="463">
                  <c:v>356</c:v>
                </c:pt>
                <c:pt idx="464">
                  <c:v>339</c:v>
                </c:pt>
                <c:pt idx="465">
                  <c:v>351</c:v>
                </c:pt>
                <c:pt idx="466">
                  <c:v>333</c:v>
                </c:pt>
                <c:pt idx="467">
                  <c:v>333</c:v>
                </c:pt>
                <c:pt idx="468">
                  <c:v>346</c:v>
                </c:pt>
                <c:pt idx="469">
                  <c:v>343</c:v>
                </c:pt>
                <c:pt idx="470">
                  <c:v>323</c:v>
                </c:pt>
                <c:pt idx="471">
                  <c:v>346</c:v>
                </c:pt>
                <c:pt idx="472">
                  <c:v>348</c:v>
                </c:pt>
                <c:pt idx="473">
                  <c:v>340</c:v>
                </c:pt>
                <c:pt idx="474">
                  <c:v>324</c:v>
                </c:pt>
                <c:pt idx="475">
                  <c:v>351</c:v>
                </c:pt>
                <c:pt idx="476">
                  <c:v>328</c:v>
                </c:pt>
                <c:pt idx="477">
                  <c:v>336</c:v>
                </c:pt>
                <c:pt idx="478">
                  <c:v>349</c:v>
                </c:pt>
                <c:pt idx="479">
                  <c:v>343</c:v>
                </c:pt>
                <c:pt idx="480">
                  <c:v>329</c:v>
                </c:pt>
                <c:pt idx="481">
                  <c:v>329</c:v>
                </c:pt>
                <c:pt idx="482">
                  <c:v>345</c:v>
                </c:pt>
                <c:pt idx="483">
                  <c:v>352</c:v>
                </c:pt>
                <c:pt idx="484">
                  <c:v>315</c:v>
                </c:pt>
                <c:pt idx="485">
                  <c:v>340</c:v>
                </c:pt>
                <c:pt idx="486">
                  <c:v>356</c:v>
                </c:pt>
                <c:pt idx="487">
                  <c:v>310</c:v>
                </c:pt>
                <c:pt idx="488">
                  <c:v>349</c:v>
                </c:pt>
                <c:pt idx="489">
                  <c:v>342</c:v>
                </c:pt>
                <c:pt idx="490">
                  <c:v>339</c:v>
                </c:pt>
                <c:pt idx="491">
                  <c:v>343</c:v>
                </c:pt>
                <c:pt idx="492">
                  <c:v>340</c:v>
                </c:pt>
                <c:pt idx="493">
                  <c:v>339</c:v>
                </c:pt>
                <c:pt idx="494">
                  <c:v>318</c:v>
                </c:pt>
                <c:pt idx="495">
                  <c:v>339</c:v>
                </c:pt>
                <c:pt idx="496">
                  <c:v>334</c:v>
                </c:pt>
                <c:pt idx="497">
                  <c:v>333</c:v>
                </c:pt>
                <c:pt idx="498">
                  <c:v>337</c:v>
                </c:pt>
                <c:pt idx="499">
                  <c:v>340</c:v>
                </c:pt>
                <c:pt idx="500">
                  <c:v>332</c:v>
                </c:pt>
                <c:pt idx="501">
                  <c:v>344</c:v>
                </c:pt>
                <c:pt idx="502">
                  <c:v>332</c:v>
                </c:pt>
                <c:pt idx="503">
                  <c:v>338</c:v>
                </c:pt>
                <c:pt idx="504">
                  <c:v>351</c:v>
                </c:pt>
                <c:pt idx="505">
                  <c:v>339</c:v>
                </c:pt>
                <c:pt idx="506">
                  <c:v>332</c:v>
                </c:pt>
                <c:pt idx="507">
                  <c:v>350</c:v>
                </c:pt>
                <c:pt idx="508">
                  <c:v>330</c:v>
                </c:pt>
                <c:pt idx="509">
                  <c:v>341</c:v>
                </c:pt>
                <c:pt idx="510">
                  <c:v>323</c:v>
                </c:pt>
                <c:pt idx="511">
                  <c:v>348</c:v>
                </c:pt>
                <c:pt idx="512">
                  <c:v>330</c:v>
                </c:pt>
                <c:pt idx="513">
                  <c:v>344</c:v>
                </c:pt>
                <c:pt idx="514">
                  <c:v>347</c:v>
                </c:pt>
                <c:pt idx="515">
                  <c:v>324</c:v>
                </c:pt>
                <c:pt idx="516">
                  <c:v>338</c:v>
                </c:pt>
                <c:pt idx="517">
                  <c:v>347</c:v>
                </c:pt>
                <c:pt idx="518">
                  <c:v>342</c:v>
                </c:pt>
                <c:pt idx="519">
                  <c:v>345</c:v>
                </c:pt>
                <c:pt idx="520">
                  <c:v>327</c:v>
                </c:pt>
                <c:pt idx="521">
                  <c:v>342</c:v>
                </c:pt>
                <c:pt idx="522">
                  <c:v>344</c:v>
                </c:pt>
                <c:pt idx="523">
                  <c:v>330</c:v>
                </c:pt>
                <c:pt idx="524">
                  <c:v>349</c:v>
                </c:pt>
                <c:pt idx="525">
                  <c:v>321</c:v>
                </c:pt>
                <c:pt idx="526">
                  <c:v>345</c:v>
                </c:pt>
                <c:pt idx="527">
                  <c:v>329</c:v>
                </c:pt>
                <c:pt idx="528">
                  <c:v>355</c:v>
                </c:pt>
                <c:pt idx="529">
                  <c:v>345</c:v>
                </c:pt>
                <c:pt idx="530">
                  <c:v>338</c:v>
                </c:pt>
                <c:pt idx="531">
                  <c:v>321</c:v>
                </c:pt>
                <c:pt idx="532">
                  <c:v>348</c:v>
                </c:pt>
                <c:pt idx="533">
                  <c:v>355</c:v>
                </c:pt>
                <c:pt idx="534">
                  <c:v>328</c:v>
                </c:pt>
                <c:pt idx="535">
                  <c:v>350</c:v>
                </c:pt>
                <c:pt idx="536">
                  <c:v>326</c:v>
                </c:pt>
                <c:pt idx="537">
                  <c:v>341</c:v>
                </c:pt>
                <c:pt idx="538">
                  <c:v>332</c:v>
                </c:pt>
                <c:pt idx="539">
                  <c:v>346</c:v>
                </c:pt>
                <c:pt idx="540">
                  <c:v>334</c:v>
                </c:pt>
                <c:pt idx="541">
                  <c:v>348</c:v>
                </c:pt>
                <c:pt idx="542">
                  <c:v>330</c:v>
                </c:pt>
                <c:pt idx="543">
                  <c:v>325</c:v>
                </c:pt>
                <c:pt idx="544">
                  <c:v>354</c:v>
                </c:pt>
                <c:pt idx="545">
                  <c:v>340</c:v>
                </c:pt>
                <c:pt idx="546">
                  <c:v>339</c:v>
                </c:pt>
                <c:pt idx="547">
                  <c:v>340</c:v>
                </c:pt>
                <c:pt idx="548">
                  <c:v>324</c:v>
                </c:pt>
                <c:pt idx="549">
                  <c:v>346</c:v>
                </c:pt>
                <c:pt idx="550">
                  <c:v>344</c:v>
                </c:pt>
                <c:pt idx="551">
                  <c:v>340</c:v>
                </c:pt>
                <c:pt idx="552">
                  <c:v>326</c:v>
                </c:pt>
                <c:pt idx="553">
                  <c:v>332</c:v>
                </c:pt>
                <c:pt idx="554">
                  <c:v>350</c:v>
                </c:pt>
                <c:pt idx="555">
                  <c:v>348</c:v>
                </c:pt>
                <c:pt idx="556">
                  <c:v>323</c:v>
                </c:pt>
                <c:pt idx="557">
                  <c:v>348</c:v>
                </c:pt>
                <c:pt idx="558">
                  <c:v>339</c:v>
                </c:pt>
                <c:pt idx="559">
                  <c:v>343</c:v>
                </c:pt>
                <c:pt idx="560">
                  <c:v>326</c:v>
                </c:pt>
                <c:pt idx="561">
                  <c:v>344</c:v>
                </c:pt>
                <c:pt idx="562">
                  <c:v>343</c:v>
                </c:pt>
                <c:pt idx="563">
                  <c:v>339</c:v>
                </c:pt>
                <c:pt idx="564">
                  <c:v>323</c:v>
                </c:pt>
                <c:pt idx="565">
                  <c:v>343</c:v>
                </c:pt>
                <c:pt idx="566">
                  <c:v>356</c:v>
                </c:pt>
                <c:pt idx="567">
                  <c:v>319</c:v>
                </c:pt>
                <c:pt idx="568">
                  <c:v>352</c:v>
                </c:pt>
                <c:pt idx="569">
                  <c:v>341</c:v>
                </c:pt>
                <c:pt idx="570">
                  <c:v>338</c:v>
                </c:pt>
                <c:pt idx="571">
                  <c:v>326</c:v>
                </c:pt>
                <c:pt idx="572">
                  <c:v>339</c:v>
                </c:pt>
                <c:pt idx="573">
                  <c:v>340</c:v>
                </c:pt>
                <c:pt idx="574">
                  <c:v>337</c:v>
                </c:pt>
                <c:pt idx="575">
                  <c:v>336</c:v>
                </c:pt>
                <c:pt idx="576">
                  <c:v>340</c:v>
                </c:pt>
                <c:pt idx="577">
                  <c:v>332</c:v>
                </c:pt>
                <c:pt idx="578">
                  <c:v>334</c:v>
                </c:pt>
                <c:pt idx="579">
                  <c:v>341</c:v>
                </c:pt>
                <c:pt idx="580">
                  <c:v>329</c:v>
                </c:pt>
                <c:pt idx="581">
                  <c:v>336</c:v>
                </c:pt>
                <c:pt idx="582">
                  <c:v>339</c:v>
                </c:pt>
                <c:pt idx="583">
                  <c:v>346</c:v>
                </c:pt>
                <c:pt idx="584">
                  <c:v>337</c:v>
                </c:pt>
                <c:pt idx="585">
                  <c:v>339</c:v>
                </c:pt>
                <c:pt idx="586">
                  <c:v>340</c:v>
                </c:pt>
                <c:pt idx="587">
                  <c:v>340</c:v>
                </c:pt>
                <c:pt idx="588">
                  <c:v>341</c:v>
                </c:pt>
                <c:pt idx="589">
                  <c:v>342</c:v>
                </c:pt>
                <c:pt idx="590">
                  <c:v>342</c:v>
                </c:pt>
                <c:pt idx="591">
                  <c:v>330</c:v>
                </c:pt>
                <c:pt idx="592">
                  <c:v>342</c:v>
                </c:pt>
                <c:pt idx="593">
                  <c:v>339</c:v>
                </c:pt>
                <c:pt idx="594">
                  <c:v>318</c:v>
                </c:pt>
                <c:pt idx="595">
                  <c:v>338</c:v>
                </c:pt>
                <c:pt idx="596">
                  <c:v>335</c:v>
                </c:pt>
                <c:pt idx="597">
                  <c:v>334</c:v>
                </c:pt>
                <c:pt idx="598">
                  <c:v>341</c:v>
                </c:pt>
                <c:pt idx="599">
                  <c:v>340</c:v>
                </c:pt>
                <c:pt idx="600">
                  <c:v>340</c:v>
                </c:pt>
                <c:pt idx="601">
                  <c:v>338</c:v>
                </c:pt>
                <c:pt idx="602">
                  <c:v>342</c:v>
                </c:pt>
                <c:pt idx="603">
                  <c:v>338</c:v>
                </c:pt>
                <c:pt idx="604">
                  <c:v>330</c:v>
                </c:pt>
                <c:pt idx="605">
                  <c:v>354</c:v>
                </c:pt>
                <c:pt idx="606">
                  <c:v>332</c:v>
                </c:pt>
                <c:pt idx="607">
                  <c:v>322</c:v>
                </c:pt>
                <c:pt idx="608">
                  <c:v>352</c:v>
                </c:pt>
                <c:pt idx="609">
                  <c:v>347</c:v>
                </c:pt>
                <c:pt idx="610">
                  <c:v>324</c:v>
                </c:pt>
                <c:pt idx="611">
                  <c:v>335</c:v>
                </c:pt>
                <c:pt idx="612">
                  <c:v>337</c:v>
                </c:pt>
                <c:pt idx="613">
                  <c:v>345</c:v>
                </c:pt>
                <c:pt idx="614">
                  <c:v>346</c:v>
                </c:pt>
                <c:pt idx="615">
                  <c:v>342</c:v>
                </c:pt>
                <c:pt idx="616">
                  <c:v>328</c:v>
                </c:pt>
                <c:pt idx="617">
                  <c:v>321</c:v>
                </c:pt>
                <c:pt idx="618">
                  <c:v>339</c:v>
                </c:pt>
                <c:pt idx="619">
                  <c:v>331</c:v>
                </c:pt>
                <c:pt idx="620">
                  <c:v>340</c:v>
                </c:pt>
                <c:pt idx="621">
                  <c:v>345</c:v>
                </c:pt>
                <c:pt idx="622">
                  <c:v>342</c:v>
                </c:pt>
                <c:pt idx="623">
                  <c:v>328</c:v>
                </c:pt>
                <c:pt idx="624">
                  <c:v>344</c:v>
                </c:pt>
                <c:pt idx="625">
                  <c:v>336</c:v>
                </c:pt>
                <c:pt idx="626">
                  <c:v>338</c:v>
                </c:pt>
                <c:pt idx="627">
                  <c:v>329</c:v>
                </c:pt>
                <c:pt idx="628">
                  <c:v>338</c:v>
                </c:pt>
                <c:pt idx="629">
                  <c:v>349</c:v>
                </c:pt>
                <c:pt idx="630">
                  <c:v>322</c:v>
                </c:pt>
                <c:pt idx="631">
                  <c:v>342</c:v>
                </c:pt>
                <c:pt idx="632">
                  <c:v>341</c:v>
                </c:pt>
                <c:pt idx="633">
                  <c:v>332</c:v>
                </c:pt>
                <c:pt idx="634">
                  <c:v>331</c:v>
                </c:pt>
                <c:pt idx="635">
                  <c:v>346</c:v>
                </c:pt>
                <c:pt idx="636">
                  <c:v>349</c:v>
                </c:pt>
                <c:pt idx="637">
                  <c:v>328</c:v>
                </c:pt>
                <c:pt idx="638">
                  <c:v>342</c:v>
                </c:pt>
                <c:pt idx="639">
                  <c:v>339</c:v>
                </c:pt>
                <c:pt idx="640">
                  <c:v>332</c:v>
                </c:pt>
                <c:pt idx="641">
                  <c:v>350</c:v>
                </c:pt>
                <c:pt idx="642">
                  <c:v>333</c:v>
                </c:pt>
                <c:pt idx="643">
                  <c:v>316</c:v>
                </c:pt>
                <c:pt idx="644">
                  <c:v>355</c:v>
                </c:pt>
                <c:pt idx="645">
                  <c:v>339</c:v>
                </c:pt>
                <c:pt idx="646">
                  <c:v>351</c:v>
                </c:pt>
                <c:pt idx="647">
                  <c:v>327</c:v>
                </c:pt>
                <c:pt idx="648">
                  <c:v>349</c:v>
                </c:pt>
                <c:pt idx="649">
                  <c:v>328</c:v>
                </c:pt>
                <c:pt idx="650">
                  <c:v>353</c:v>
                </c:pt>
                <c:pt idx="651">
                  <c:v>325</c:v>
                </c:pt>
                <c:pt idx="652">
                  <c:v>351</c:v>
                </c:pt>
                <c:pt idx="653">
                  <c:v>326</c:v>
                </c:pt>
                <c:pt idx="654">
                  <c:v>348</c:v>
                </c:pt>
                <c:pt idx="655">
                  <c:v>326</c:v>
                </c:pt>
                <c:pt idx="656">
                  <c:v>355</c:v>
                </c:pt>
                <c:pt idx="657">
                  <c:v>338</c:v>
                </c:pt>
                <c:pt idx="658">
                  <c:v>322</c:v>
                </c:pt>
                <c:pt idx="659">
                  <c:v>344</c:v>
                </c:pt>
                <c:pt idx="660">
                  <c:v>349</c:v>
                </c:pt>
                <c:pt idx="661">
                  <c:v>338</c:v>
                </c:pt>
                <c:pt idx="662">
                  <c:v>323</c:v>
                </c:pt>
                <c:pt idx="663">
                  <c:v>346</c:v>
                </c:pt>
                <c:pt idx="664">
                  <c:v>349</c:v>
                </c:pt>
                <c:pt idx="665">
                  <c:v>333</c:v>
                </c:pt>
                <c:pt idx="666">
                  <c:v>335</c:v>
                </c:pt>
                <c:pt idx="667">
                  <c:v>346</c:v>
                </c:pt>
                <c:pt idx="668">
                  <c:v>343</c:v>
                </c:pt>
                <c:pt idx="669">
                  <c:v>321</c:v>
                </c:pt>
                <c:pt idx="670">
                  <c:v>351</c:v>
                </c:pt>
                <c:pt idx="671">
                  <c:v>341</c:v>
                </c:pt>
                <c:pt idx="672">
                  <c:v>332</c:v>
                </c:pt>
                <c:pt idx="673">
                  <c:v>331</c:v>
                </c:pt>
                <c:pt idx="674">
                  <c:v>344</c:v>
                </c:pt>
                <c:pt idx="675">
                  <c:v>326</c:v>
                </c:pt>
                <c:pt idx="676">
                  <c:v>351</c:v>
                </c:pt>
                <c:pt idx="677">
                  <c:v>323</c:v>
                </c:pt>
                <c:pt idx="678">
                  <c:v>346</c:v>
                </c:pt>
                <c:pt idx="679">
                  <c:v>343</c:v>
                </c:pt>
                <c:pt idx="680">
                  <c:v>336</c:v>
                </c:pt>
                <c:pt idx="681">
                  <c:v>328</c:v>
                </c:pt>
                <c:pt idx="682">
                  <c:v>352</c:v>
                </c:pt>
                <c:pt idx="683">
                  <c:v>321</c:v>
                </c:pt>
                <c:pt idx="684">
                  <c:v>340</c:v>
                </c:pt>
                <c:pt idx="685">
                  <c:v>351</c:v>
                </c:pt>
                <c:pt idx="686">
                  <c:v>320</c:v>
                </c:pt>
                <c:pt idx="687">
                  <c:v>357</c:v>
                </c:pt>
                <c:pt idx="688">
                  <c:v>327</c:v>
                </c:pt>
                <c:pt idx="689">
                  <c:v>351</c:v>
                </c:pt>
                <c:pt idx="690">
                  <c:v>327</c:v>
                </c:pt>
                <c:pt idx="691">
                  <c:v>341</c:v>
                </c:pt>
                <c:pt idx="692">
                  <c:v>326</c:v>
                </c:pt>
                <c:pt idx="693">
                  <c:v>327</c:v>
                </c:pt>
                <c:pt idx="694">
                  <c:v>343</c:v>
                </c:pt>
                <c:pt idx="695">
                  <c:v>339</c:v>
                </c:pt>
                <c:pt idx="696">
                  <c:v>350</c:v>
                </c:pt>
                <c:pt idx="697">
                  <c:v>354</c:v>
                </c:pt>
                <c:pt idx="698">
                  <c:v>334</c:v>
                </c:pt>
                <c:pt idx="699">
                  <c:v>309</c:v>
                </c:pt>
                <c:pt idx="700">
                  <c:v>343</c:v>
                </c:pt>
                <c:pt idx="701">
                  <c:v>355</c:v>
                </c:pt>
                <c:pt idx="702">
                  <c:v>320</c:v>
                </c:pt>
                <c:pt idx="703">
                  <c:v>343</c:v>
                </c:pt>
                <c:pt idx="704">
                  <c:v>353</c:v>
                </c:pt>
                <c:pt idx="705">
                  <c:v>328</c:v>
                </c:pt>
                <c:pt idx="706">
                  <c:v>350</c:v>
                </c:pt>
                <c:pt idx="707">
                  <c:v>326</c:v>
                </c:pt>
                <c:pt idx="708">
                  <c:v>341</c:v>
                </c:pt>
                <c:pt idx="709">
                  <c:v>342</c:v>
                </c:pt>
                <c:pt idx="710">
                  <c:v>321</c:v>
                </c:pt>
                <c:pt idx="711">
                  <c:v>333</c:v>
                </c:pt>
                <c:pt idx="712">
                  <c:v>350</c:v>
                </c:pt>
                <c:pt idx="713">
                  <c:v>339</c:v>
                </c:pt>
                <c:pt idx="714">
                  <c:v>334</c:v>
                </c:pt>
                <c:pt idx="715">
                  <c:v>345</c:v>
                </c:pt>
                <c:pt idx="716">
                  <c:v>329</c:v>
                </c:pt>
                <c:pt idx="717">
                  <c:v>346</c:v>
                </c:pt>
                <c:pt idx="718">
                  <c:v>324</c:v>
                </c:pt>
                <c:pt idx="719">
                  <c:v>338</c:v>
                </c:pt>
                <c:pt idx="720">
                  <c:v>344</c:v>
                </c:pt>
                <c:pt idx="721">
                  <c:v>327</c:v>
                </c:pt>
                <c:pt idx="722">
                  <c:v>343</c:v>
                </c:pt>
                <c:pt idx="723">
                  <c:v>342</c:v>
                </c:pt>
                <c:pt idx="724">
                  <c:v>318</c:v>
                </c:pt>
                <c:pt idx="725">
                  <c:v>352</c:v>
                </c:pt>
                <c:pt idx="726">
                  <c:v>348</c:v>
                </c:pt>
                <c:pt idx="727">
                  <c:v>341</c:v>
                </c:pt>
                <c:pt idx="728">
                  <c:v>339</c:v>
                </c:pt>
                <c:pt idx="729">
                  <c:v>330</c:v>
                </c:pt>
                <c:pt idx="730">
                  <c:v>329</c:v>
                </c:pt>
                <c:pt idx="731">
                  <c:v>352</c:v>
                </c:pt>
                <c:pt idx="732">
                  <c:v>345</c:v>
                </c:pt>
                <c:pt idx="733">
                  <c:v>336</c:v>
                </c:pt>
                <c:pt idx="734">
                  <c:v>331</c:v>
                </c:pt>
                <c:pt idx="735">
                  <c:v>329</c:v>
                </c:pt>
                <c:pt idx="736">
                  <c:v>343</c:v>
                </c:pt>
                <c:pt idx="737">
                  <c:v>354</c:v>
                </c:pt>
                <c:pt idx="738">
                  <c:v>322</c:v>
                </c:pt>
                <c:pt idx="739">
                  <c:v>353</c:v>
                </c:pt>
                <c:pt idx="740">
                  <c:v>324</c:v>
                </c:pt>
                <c:pt idx="741">
                  <c:v>340</c:v>
                </c:pt>
                <c:pt idx="742">
                  <c:v>343</c:v>
                </c:pt>
                <c:pt idx="743">
                  <c:v>326</c:v>
                </c:pt>
                <c:pt idx="744">
                  <c:v>343</c:v>
                </c:pt>
                <c:pt idx="745">
                  <c:v>344</c:v>
                </c:pt>
                <c:pt idx="746">
                  <c:v>351</c:v>
                </c:pt>
                <c:pt idx="747">
                  <c:v>333</c:v>
                </c:pt>
                <c:pt idx="748">
                  <c:v>336</c:v>
                </c:pt>
                <c:pt idx="749">
                  <c:v>313</c:v>
                </c:pt>
                <c:pt idx="750">
                  <c:v>349</c:v>
                </c:pt>
                <c:pt idx="751">
                  <c:v>347</c:v>
                </c:pt>
                <c:pt idx="752">
                  <c:v>348</c:v>
                </c:pt>
                <c:pt idx="753">
                  <c:v>327</c:v>
                </c:pt>
                <c:pt idx="754">
                  <c:v>339</c:v>
                </c:pt>
                <c:pt idx="755">
                  <c:v>342</c:v>
                </c:pt>
                <c:pt idx="756">
                  <c:v>348</c:v>
                </c:pt>
                <c:pt idx="757">
                  <c:v>328</c:v>
                </c:pt>
                <c:pt idx="758">
                  <c:v>341</c:v>
                </c:pt>
                <c:pt idx="759">
                  <c:v>346</c:v>
                </c:pt>
                <c:pt idx="760">
                  <c:v>329</c:v>
                </c:pt>
                <c:pt idx="761">
                  <c:v>325</c:v>
                </c:pt>
                <c:pt idx="762">
                  <c:v>351</c:v>
                </c:pt>
                <c:pt idx="763">
                  <c:v>332</c:v>
                </c:pt>
                <c:pt idx="764">
                  <c:v>349</c:v>
                </c:pt>
                <c:pt idx="765">
                  <c:v>337</c:v>
                </c:pt>
                <c:pt idx="766">
                  <c:v>339</c:v>
                </c:pt>
                <c:pt idx="767">
                  <c:v>320</c:v>
                </c:pt>
                <c:pt idx="768">
                  <c:v>348</c:v>
                </c:pt>
                <c:pt idx="769">
                  <c:v>342</c:v>
                </c:pt>
                <c:pt idx="770">
                  <c:v>336</c:v>
                </c:pt>
                <c:pt idx="771">
                  <c:v>349</c:v>
                </c:pt>
                <c:pt idx="772">
                  <c:v>333</c:v>
                </c:pt>
                <c:pt idx="773">
                  <c:v>324</c:v>
                </c:pt>
                <c:pt idx="774">
                  <c:v>355</c:v>
                </c:pt>
                <c:pt idx="775">
                  <c:v>332</c:v>
                </c:pt>
                <c:pt idx="776">
                  <c:v>350</c:v>
                </c:pt>
                <c:pt idx="777">
                  <c:v>328</c:v>
                </c:pt>
                <c:pt idx="778">
                  <c:v>328</c:v>
                </c:pt>
                <c:pt idx="779">
                  <c:v>335</c:v>
                </c:pt>
                <c:pt idx="780">
                  <c:v>335</c:v>
                </c:pt>
                <c:pt idx="781">
                  <c:v>348</c:v>
                </c:pt>
                <c:pt idx="782">
                  <c:v>331</c:v>
                </c:pt>
                <c:pt idx="783">
                  <c:v>342</c:v>
                </c:pt>
                <c:pt idx="784">
                  <c:v>350</c:v>
                </c:pt>
                <c:pt idx="785">
                  <c:v>330</c:v>
                </c:pt>
                <c:pt idx="786">
                  <c:v>345</c:v>
                </c:pt>
                <c:pt idx="787">
                  <c:v>327</c:v>
                </c:pt>
                <c:pt idx="788">
                  <c:v>335</c:v>
                </c:pt>
                <c:pt idx="789">
                  <c:v>351</c:v>
                </c:pt>
                <c:pt idx="790">
                  <c:v>338</c:v>
                </c:pt>
                <c:pt idx="791">
                  <c:v>323</c:v>
                </c:pt>
                <c:pt idx="792">
                  <c:v>345</c:v>
                </c:pt>
                <c:pt idx="793">
                  <c:v>330</c:v>
                </c:pt>
                <c:pt idx="794">
                  <c:v>345</c:v>
                </c:pt>
                <c:pt idx="795">
                  <c:v>332</c:v>
                </c:pt>
                <c:pt idx="796">
                  <c:v>351</c:v>
                </c:pt>
                <c:pt idx="797">
                  <c:v>340</c:v>
                </c:pt>
                <c:pt idx="798">
                  <c:v>341</c:v>
                </c:pt>
                <c:pt idx="799">
                  <c:v>340</c:v>
                </c:pt>
                <c:pt idx="800">
                  <c:v>335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E6-42D6-BF87-BE00ECED1F9D}"/>
            </c:ext>
          </c:extLst>
        </c:ser>
        <c:ser>
          <c:idx val="1"/>
          <c:order val="2"/>
          <c:tx>
            <c:strRef>
              <c:f>gcc_181203_380kBps!$D$1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gcc_181203_380kBps!$D$2:$D$802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89</c:v>
                </c:pt>
                <c:pt idx="2">
                  <c:v>58</c:v>
                </c:pt>
                <c:pt idx="3">
                  <c:v>35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52</c:v>
                </c:pt>
                <c:pt idx="14">
                  <c:v>47</c:v>
                </c:pt>
                <c:pt idx="15">
                  <c:v>33</c:v>
                </c:pt>
                <c:pt idx="16">
                  <c:v>44</c:v>
                </c:pt>
                <c:pt idx="17">
                  <c:v>42</c:v>
                </c:pt>
                <c:pt idx="18">
                  <c:v>32</c:v>
                </c:pt>
                <c:pt idx="19">
                  <c:v>38</c:v>
                </c:pt>
                <c:pt idx="20">
                  <c:v>40</c:v>
                </c:pt>
                <c:pt idx="21">
                  <c:v>44</c:v>
                </c:pt>
                <c:pt idx="22">
                  <c:v>52</c:v>
                </c:pt>
                <c:pt idx="23">
                  <c:v>54</c:v>
                </c:pt>
                <c:pt idx="24">
                  <c:v>42</c:v>
                </c:pt>
                <c:pt idx="25">
                  <c:v>41</c:v>
                </c:pt>
                <c:pt idx="26">
                  <c:v>47</c:v>
                </c:pt>
                <c:pt idx="27">
                  <c:v>38</c:v>
                </c:pt>
                <c:pt idx="28">
                  <c:v>35</c:v>
                </c:pt>
                <c:pt idx="29">
                  <c:v>45</c:v>
                </c:pt>
                <c:pt idx="30">
                  <c:v>50</c:v>
                </c:pt>
                <c:pt idx="31">
                  <c:v>40</c:v>
                </c:pt>
                <c:pt idx="32">
                  <c:v>33</c:v>
                </c:pt>
                <c:pt idx="33">
                  <c:v>50</c:v>
                </c:pt>
                <c:pt idx="34">
                  <c:v>44</c:v>
                </c:pt>
                <c:pt idx="35">
                  <c:v>38</c:v>
                </c:pt>
                <c:pt idx="36">
                  <c:v>56</c:v>
                </c:pt>
                <c:pt idx="37">
                  <c:v>39</c:v>
                </c:pt>
                <c:pt idx="38">
                  <c:v>41</c:v>
                </c:pt>
                <c:pt idx="39">
                  <c:v>31</c:v>
                </c:pt>
                <c:pt idx="40">
                  <c:v>49</c:v>
                </c:pt>
                <c:pt idx="41">
                  <c:v>29</c:v>
                </c:pt>
                <c:pt idx="42">
                  <c:v>35</c:v>
                </c:pt>
                <c:pt idx="43">
                  <c:v>39</c:v>
                </c:pt>
                <c:pt idx="44">
                  <c:v>43</c:v>
                </c:pt>
                <c:pt idx="45">
                  <c:v>44</c:v>
                </c:pt>
                <c:pt idx="46">
                  <c:v>39</c:v>
                </c:pt>
                <c:pt idx="47">
                  <c:v>48</c:v>
                </c:pt>
                <c:pt idx="48">
                  <c:v>39</c:v>
                </c:pt>
                <c:pt idx="49">
                  <c:v>49</c:v>
                </c:pt>
                <c:pt idx="50">
                  <c:v>51</c:v>
                </c:pt>
                <c:pt idx="51">
                  <c:v>48</c:v>
                </c:pt>
                <c:pt idx="52">
                  <c:v>26</c:v>
                </c:pt>
                <c:pt idx="53">
                  <c:v>41</c:v>
                </c:pt>
                <c:pt idx="54">
                  <c:v>41</c:v>
                </c:pt>
                <c:pt idx="55">
                  <c:v>40</c:v>
                </c:pt>
                <c:pt idx="56">
                  <c:v>40</c:v>
                </c:pt>
                <c:pt idx="57">
                  <c:v>33</c:v>
                </c:pt>
                <c:pt idx="58">
                  <c:v>32</c:v>
                </c:pt>
                <c:pt idx="59">
                  <c:v>40</c:v>
                </c:pt>
                <c:pt idx="60">
                  <c:v>48</c:v>
                </c:pt>
                <c:pt idx="61">
                  <c:v>47</c:v>
                </c:pt>
                <c:pt idx="62">
                  <c:v>39</c:v>
                </c:pt>
                <c:pt idx="63">
                  <c:v>27</c:v>
                </c:pt>
                <c:pt idx="64">
                  <c:v>43</c:v>
                </c:pt>
                <c:pt idx="65">
                  <c:v>46</c:v>
                </c:pt>
                <c:pt idx="66">
                  <c:v>49</c:v>
                </c:pt>
                <c:pt idx="67">
                  <c:v>37</c:v>
                </c:pt>
                <c:pt idx="68">
                  <c:v>54</c:v>
                </c:pt>
                <c:pt idx="69">
                  <c:v>49</c:v>
                </c:pt>
                <c:pt idx="70">
                  <c:v>46</c:v>
                </c:pt>
                <c:pt idx="71">
                  <c:v>50</c:v>
                </c:pt>
                <c:pt idx="72">
                  <c:v>55</c:v>
                </c:pt>
                <c:pt idx="73">
                  <c:v>42</c:v>
                </c:pt>
                <c:pt idx="74">
                  <c:v>43</c:v>
                </c:pt>
                <c:pt idx="75">
                  <c:v>59</c:v>
                </c:pt>
                <c:pt idx="76">
                  <c:v>50</c:v>
                </c:pt>
                <c:pt idx="77">
                  <c:v>38</c:v>
                </c:pt>
                <c:pt idx="78">
                  <c:v>45</c:v>
                </c:pt>
                <c:pt idx="79">
                  <c:v>43</c:v>
                </c:pt>
                <c:pt idx="80">
                  <c:v>40</c:v>
                </c:pt>
                <c:pt idx="81">
                  <c:v>45</c:v>
                </c:pt>
                <c:pt idx="82">
                  <c:v>42</c:v>
                </c:pt>
                <c:pt idx="83">
                  <c:v>48</c:v>
                </c:pt>
                <c:pt idx="84">
                  <c:v>34</c:v>
                </c:pt>
                <c:pt idx="85">
                  <c:v>37</c:v>
                </c:pt>
                <c:pt idx="86">
                  <c:v>29</c:v>
                </c:pt>
                <c:pt idx="87">
                  <c:v>54</c:v>
                </c:pt>
                <c:pt idx="88">
                  <c:v>39</c:v>
                </c:pt>
                <c:pt idx="89">
                  <c:v>33</c:v>
                </c:pt>
                <c:pt idx="90">
                  <c:v>48</c:v>
                </c:pt>
                <c:pt idx="91">
                  <c:v>44</c:v>
                </c:pt>
                <c:pt idx="92">
                  <c:v>47</c:v>
                </c:pt>
                <c:pt idx="93">
                  <c:v>45</c:v>
                </c:pt>
                <c:pt idx="94">
                  <c:v>59</c:v>
                </c:pt>
                <c:pt idx="95">
                  <c:v>43</c:v>
                </c:pt>
                <c:pt idx="96">
                  <c:v>42</c:v>
                </c:pt>
                <c:pt idx="97">
                  <c:v>48</c:v>
                </c:pt>
                <c:pt idx="98">
                  <c:v>49</c:v>
                </c:pt>
                <c:pt idx="99">
                  <c:v>47</c:v>
                </c:pt>
                <c:pt idx="100">
                  <c:v>40</c:v>
                </c:pt>
                <c:pt idx="101">
                  <c:v>39</c:v>
                </c:pt>
                <c:pt idx="102">
                  <c:v>55</c:v>
                </c:pt>
                <c:pt idx="103">
                  <c:v>51</c:v>
                </c:pt>
                <c:pt idx="104">
                  <c:v>50</c:v>
                </c:pt>
                <c:pt idx="105">
                  <c:v>37</c:v>
                </c:pt>
                <c:pt idx="106">
                  <c:v>50</c:v>
                </c:pt>
                <c:pt idx="107">
                  <c:v>40</c:v>
                </c:pt>
                <c:pt idx="108">
                  <c:v>22</c:v>
                </c:pt>
                <c:pt idx="109">
                  <c:v>43</c:v>
                </c:pt>
                <c:pt idx="110">
                  <c:v>45</c:v>
                </c:pt>
                <c:pt idx="111">
                  <c:v>42</c:v>
                </c:pt>
                <c:pt idx="112">
                  <c:v>41</c:v>
                </c:pt>
                <c:pt idx="113">
                  <c:v>37</c:v>
                </c:pt>
                <c:pt idx="114">
                  <c:v>41</c:v>
                </c:pt>
                <c:pt idx="115">
                  <c:v>50</c:v>
                </c:pt>
                <c:pt idx="116">
                  <c:v>43</c:v>
                </c:pt>
                <c:pt idx="117">
                  <c:v>44</c:v>
                </c:pt>
                <c:pt idx="118">
                  <c:v>37</c:v>
                </c:pt>
                <c:pt idx="119">
                  <c:v>36</c:v>
                </c:pt>
                <c:pt idx="120">
                  <c:v>33</c:v>
                </c:pt>
                <c:pt idx="121">
                  <c:v>54</c:v>
                </c:pt>
                <c:pt idx="122">
                  <c:v>37</c:v>
                </c:pt>
                <c:pt idx="123">
                  <c:v>47</c:v>
                </c:pt>
                <c:pt idx="124">
                  <c:v>36</c:v>
                </c:pt>
                <c:pt idx="125">
                  <c:v>45</c:v>
                </c:pt>
                <c:pt idx="126">
                  <c:v>41</c:v>
                </c:pt>
                <c:pt idx="127">
                  <c:v>43</c:v>
                </c:pt>
                <c:pt idx="128">
                  <c:v>35</c:v>
                </c:pt>
                <c:pt idx="129">
                  <c:v>51</c:v>
                </c:pt>
                <c:pt idx="130">
                  <c:v>39</c:v>
                </c:pt>
                <c:pt idx="131">
                  <c:v>53</c:v>
                </c:pt>
                <c:pt idx="132">
                  <c:v>62</c:v>
                </c:pt>
                <c:pt idx="133">
                  <c:v>52</c:v>
                </c:pt>
                <c:pt idx="134">
                  <c:v>38</c:v>
                </c:pt>
                <c:pt idx="135">
                  <c:v>39</c:v>
                </c:pt>
                <c:pt idx="136">
                  <c:v>38</c:v>
                </c:pt>
                <c:pt idx="137">
                  <c:v>39</c:v>
                </c:pt>
                <c:pt idx="138">
                  <c:v>38</c:v>
                </c:pt>
                <c:pt idx="139">
                  <c:v>38</c:v>
                </c:pt>
                <c:pt idx="140">
                  <c:v>48</c:v>
                </c:pt>
                <c:pt idx="141">
                  <c:v>46</c:v>
                </c:pt>
                <c:pt idx="142">
                  <c:v>57</c:v>
                </c:pt>
                <c:pt idx="143">
                  <c:v>41</c:v>
                </c:pt>
                <c:pt idx="144">
                  <c:v>47</c:v>
                </c:pt>
                <c:pt idx="145">
                  <c:v>49</c:v>
                </c:pt>
                <c:pt idx="146">
                  <c:v>47</c:v>
                </c:pt>
                <c:pt idx="147">
                  <c:v>41</c:v>
                </c:pt>
                <c:pt idx="148">
                  <c:v>46</c:v>
                </c:pt>
                <c:pt idx="149">
                  <c:v>50</c:v>
                </c:pt>
                <c:pt idx="150">
                  <c:v>41</c:v>
                </c:pt>
                <c:pt idx="151">
                  <c:v>42</c:v>
                </c:pt>
                <c:pt idx="152">
                  <c:v>41</c:v>
                </c:pt>
                <c:pt idx="153">
                  <c:v>42</c:v>
                </c:pt>
                <c:pt idx="154">
                  <c:v>57</c:v>
                </c:pt>
                <c:pt idx="155">
                  <c:v>54</c:v>
                </c:pt>
                <c:pt idx="156">
                  <c:v>30</c:v>
                </c:pt>
                <c:pt idx="157">
                  <c:v>36</c:v>
                </c:pt>
                <c:pt idx="158">
                  <c:v>56</c:v>
                </c:pt>
                <c:pt idx="159">
                  <c:v>36</c:v>
                </c:pt>
                <c:pt idx="160">
                  <c:v>44</c:v>
                </c:pt>
                <c:pt idx="161">
                  <c:v>37</c:v>
                </c:pt>
                <c:pt idx="162">
                  <c:v>50</c:v>
                </c:pt>
                <c:pt idx="163">
                  <c:v>36</c:v>
                </c:pt>
                <c:pt idx="164">
                  <c:v>37</c:v>
                </c:pt>
                <c:pt idx="165">
                  <c:v>48</c:v>
                </c:pt>
                <c:pt idx="166">
                  <c:v>47</c:v>
                </c:pt>
                <c:pt idx="167">
                  <c:v>43</c:v>
                </c:pt>
                <c:pt idx="168">
                  <c:v>53</c:v>
                </c:pt>
                <c:pt idx="169">
                  <c:v>51</c:v>
                </c:pt>
                <c:pt idx="170">
                  <c:v>38</c:v>
                </c:pt>
                <c:pt idx="171">
                  <c:v>32</c:v>
                </c:pt>
                <c:pt idx="172">
                  <c:v>50</c:v>
                </c:pt>
                <c:pt idx="173">
                  <c:v>50</c:v>
                </c:pt>
                <c:pt idx="174">
                  <c:v>51</c:v>
                </c:pt>
                <c:pt idx="175">
                  <c:v>49</c:v>
                </c:pt>
                <c:pt idx="176">
                  <c:v>45</c:v>
                </c:pt>
                <c:pt idx="177">
                  <c:v>39</c:v>
                </c:pt>
                <c:pt idx="178">
                  <c:v>41</c:v>
                </c:pt>
                <c:pt idx="179">
                  <c:v>36</c:v>
                </c:pt>
                <c:pt idx="180">
                  <c:v>28</c:v>
                </c:pt>
                <c:pt idx="181">
                  <c:v>43</c:v>
                </c:pt>
                <c:pt idx="182">
                  <c:v>39</c:v>
                </c:pt>
                <c:pt idx="183">
                  <c:v>35</c:v>
                </c:pt>
                <c:pt idx="184">
                  <c:v>40</c:v>
                </c:pt>
                <c:pt idx="185">
                  <c:v>36</c:v>
                </c:pt>
                <c:pt idx="186">
                  <c:v>39</c:v>
                </c:pt>
                <c:pt idx="187">
                  <c:v>52</c:v>
                </c:pt>
                <c:pt idx="188">
                  <c:v>34</c:v>
                </c:pt>
                <c:pt idx="189">
                  <c:v>31</c:v>
                </c:pt>
                <c:pt idx="190">
                  <c:v>25</c:v>
                </c:pt>
                <c:pt idx="191">
                  <c:v>38</c:v>
                </c:pt>
                <c:pt idx="192">
                  <c:v>45</c:v>
                </c:pt>
                <c:pt idx="193">
                  <c:v>41</c:v>
                </c:pt>
                <c:pt idx="194">
                  <c:v>42</c:v>
                </c:pt>
                <c:pt idx="195">
                  <c:v>36</c:v>
                </c:pt>
                <c:pt idx="196">
                  <c:v>49</c:v>
                </c:pt>
                <c:pt idx="197">
                  <c:v>59</c:v>
                </c:pt>
                <c:pt idx="198">
                  <c:v>49</c:v>
                </c:pt>
                <c:pt idx="199">
                  <c:v>44</c:v>
                </c:pt>
                <c:pt idx="200">
                  <c:v>51</c:v>
                </c:pt>
                <c:pt idx="201">
                  <c:v>55</c:v>
                </c:pt>
                <c:pt idx="202">
                  <c:v>45</c:v>
                </c:pt>
                <c:pt idx="203">
                  <c:v>46</c:v>
                </c:pt>
                <c:pt idx="204">
                  <c:v>40</c:v>
                </c:pt>
                <c:pt idx="205">
                  <c:v>26</c:v>
                </c:pt>
                <c:pt idx="206">
                  <c:v>42</c:v>
                </c:pt>
                <c:pt idx="207">
                  <c:v>46</c:v>
                </c:pt>
                <c:pt idx="208">
                  <c:v>45</c:v>
                </c:pt>
                <c:pt idx="209">
                  <c:v>56</c:v>
                </c:pt>
                <c:pt idx="210">
                  <c:v>35</c:v>
                </c:pt>
                <c:pt idx="211">
                  <c:v>34</c:v>
                </c:pt>
                <c:pt idx="212">
                  <c:v>56</c:v>
                </c:pt>
                <c:pt idx="213">
                  <c:v>51</c:v>
                </c:pt>
                <c:pt idx="214">
                  <c:v>40</c:v>
                </c:pt>
                <c:pt idx="215">
                  <c:v>49</c:v>
                </c:pt>
                <c:pt idx="216">
                  <c:v>26</c:v>
                </c:pt>
                <c:pt idx="217">
                  <c:v>32</c:v>
                </c:pt>
                <c:pt idx="218">
                  <c:v>30</c:v>
                </c:pt>
                <c:pt idx="219">
                  <c:v>34</c:v>
                </c:pt>
                <c:pt idx="220">
                  <c:v>46</c:v>
                </c:pt>
                <c:pt idx="221">
                  <c:v>40</c:v>
                </c:pt>
                <c:pt idx="222">
                  <c:v>38</c:v>
                </c:pt>
                <c:pt idx="223">
                  <c:v>47</c:v>
                </c:pt>
                <c:pt idx="224">
                  <c:v>46</c:v>
                </c:pt>
                <c:pt idx="225">
                  <c:v>49</c:v>
                </c:pt>
                <c:pt idx="226">
                  <c:v>45</c:v>
                </c:pt>
                <c:pt idx="227">
                  <c:v>44</c:v>
                </c:pt>
                <c:pt idx="228">
                  <c:v>45</c:v>
                </c:pt>
                <c:pt idx="229">
                  <c:v>38</c:v>
                </c:pt>
                <c:pt idx="230">
                  <c:v>58</c:v>
                </c:pt>
                <c:pt idx="231">
                  <c:v>55</c:v>
                </c:pt>
                <c:pt idx="232">
                  <c:v>48</c:v>
                </c:pt>
                <c:pt idx="233">
                  <c:v>45</c:v>
                </c:pt>
                <c:pt idx="234">
                  <c:v>41</c:v>
                </c:pt>
                <c:pt idx="235">
                  <c:v>44</c:v>
                </c:pt>
                <c:pt idx="236">
                  <c:v>35</c:v>
                </c:pt>
                <c:pt idx="237">
                  <c:v>40</c:v>
                </c:pt>
                <c:pt idx="238">
                  <c:v>36</c:v>
                </c:pt>
                <c:pt idx="239">
                  <c:v>52</c:v>
                </c:pt>
                <c:pt idx="240">
                  <c:v>35</c:v>
                </c:pt>
                <c:pt idx="241">
                  <c:v>37</c:v>
                </c:pt>
                <c:pt idx="242">
                  <c:v>45</c:v>
                </c:pt>
                <c:pt idx="243">
                  <c:v>29</c:v>
                </c:pt>
                <c:pt idx="244">
                  <c:v>44</c:v>
                </c:pt>
                <c:pt idx="245">
                  <c:v>39</c:v>
                </c:pt>
                <c:pt idx="246">
                  <c:v>44</c:v>
                </c:pt>
                <c:pt idx="247">
                  <c:v>40</c:v>
                </c:pt>
                <c:pt idx="248">
                  <c:v>36</c:v>
                </c:pt>
                <c:pt idx="249">
                  <c:v>35</c:v>
                </c:pt>
                <c:pt idx="250">
                  <c:v>41</c:v>
                </c:pt>
                <c:pt idx="251">
                  <c:v>44</c:v>
                </c:pt>
                <c:pt idx="252">
                  <c:v>37</c:v>
                </c:pt>
                <c:pt idx="253">
                  <c:v>34</c:v>
                </c:pt>
                <c:pt idx="254">
                  <c:v>31</c:v>
                </c:pt>
                <c:pt idx="255">
                  <c:v>25</c:v>
                </c:pt>
                <c:pt idx="256">
                  <c:v>40</c:v>
                </c:pt>
                <c:pt idx="257">
                  <c:v>38</c:v>
                </c:pt>
                <c:pt idx="258">
                  <c:v>32</c:v>
                </c:pt>
                <c:pt idx="259">
                  <c:v>46</c:v>
                </c:pt>
                <c:pt idx="260">
                  <c:v>31</c:v>
                </c:pt>
                <c:pt idx="261">
                  <c:v>39</c:v>
                </c:pt>
                <c:pt idx="262">
                  <c:v>34</c:v>
                </c:pt>
                <c:pt idx="263">
                  <c:v>46</c:v>
                </c:pt>
                <c:pt idx="264">
                  <c:v>37</c:v>
                </c:pt>
                <c:pt idx="265">
                  <c:v>37</c:v>
                </c:pt>
                <c:pt idx="266">
                  <c:v>39</c:v>
                </c:pt>
                <c:pt idx="267">
                  <c:v>53</c:v>
                </c:pt>
                <c:pt idx="268">
                  <c:v>47</c:v>
                </c:pt>
                <c:pt idx="269">
                  <c:v>47</c:v>
                </c:pt>
                <c:pt idx="270">
                  <c:v>27</c:v>
                </c:pt>
                <c:pt idx="271">
                  <c:v>38</c:v>
                </c:pt>
                <c:pt idx="272">
                  <c:v>35</c:v>
                </c:pt>
                <c:pt idx="273">
                  <c:v>29</c:v>
                </c:pt>
                <c:pt idx="274">
                  <c:v>35</c:v>
                </c:pt>
                <c:pt idx="275">
                  <c:v>35</c:v>
                </c:pt>
                <c:pt idx="276">
                  <c:v>50</c:v>
                </c:pt>
                <c:pt idx="277">
                  <c:v>43</c:v>
                </c:pt>
                <c:pt idx="278">
                  <c:v>26</c:v>
                </c:pt>
                <c:pt idx="279">
                  <c:v>37</c:v>
                </c:pt>
                <c:pt idx="280">
                  <c:v>29</c:v>
                </c:pt>
                <c:pt idx="281">
                  <c:v>27</c:v>
                </c:pt>
                <c:pt idx="282">
                  <c:v>38</c:v>
                </c:pt>
                <c:pt idx="283">
                  <c:v>42</c:v>
                </c:pt>
                <c:pt idx="284">
                  <c:v>36</c:v>
                </c:pt>
                <c:pt idx="285">
                  <c:v>42</c:v>
                </c:pt>
                <c:pt idx="286">
                  <c:v>39</c:v>
                </c:pt>
                <c:pt idx="287">
                  <c:v>38</c:v>
                </c:pt>
                <c:pt idx="288">
                  <c:v>46</c:v>
                </c:pt>
                <c:pt idx="289">
                  <c:v>39</c:v>
                </c:pt>
                <c:pt idx="290">
                  <c:v>40</c:v>
                </c:pt>
                <c:pt idx="291">
                  <c:v>24</c:v>
                </c:pt>
                <c:pt idx="292">
                  <c:v>45</c:v>
                </c:pt>
                <c:pt idx="293">
                  <c:v>43</c:v>
                </c:pt>
                <c:pt idx="294">
                  <c:v>44</c:v>
                </c:pt>
                <c:pt idx="295">
                  <c:v>41</c:v>
                </c:pt>
                <c:pt idx="296">
                  <c:v>44</c:v>
                </c:pt>
                <c:pt idx="297">
                  <c:v>26</c:v>
                </c:pt>
                <c:pt idx="298">
                  <c:v>47</c:v>
                </c:pt>
                <c:pt idx="299">
                  <c:v>52</c:v>
                </c:pt>
                <c:pt idx="300">
                  <c:v>41</c:v>
                </c:pt>
                <c:pt idx="301">
                  <c:v>40</c:v>
                </c:pt>
                <c:pt idx="302">
                  <c:v>30</c:v>
                </c:pt>
                <c:pt idx="303">
                  <c:v>49</c:v>
                </c:pt>
                <c:pt idx="304">
                  <c:v>38</c:v>
                </c:pt>
                <c:pt idx="305">
                  <c:v>42</c:v>
                </c:pt>
                <c:pt idx="306">
                  <c:v>40</c:v>
                </c:pt>
                <c:pt idx="307">
                  <c:v>37</c:v>
                </c:pt>
                <c:pt idx="308">
                  <c:v>47</c:v>
                </c:pt>
                <c:pt idx="309">
                  <c:v>41</c:v>
                </c:pt>
                <c:pt idx="310">
                  <c:v>20</c:v>
                </c:pt>
                <c:pt idx="311">
                  <c:v>35</c:v>
                </c:pt>
                <c:pt idx="312">
                  <c:v>50</c:v>
                </c:pt>
                <c:pt idx="313">
                  <c:v>52</c:v>
                </c:pt>
                <c:pt idx="314">
                  <c:v>54</c:v>
                </c:pt>
                <c:pt idx="315">
                  <c:v>45</c:v>
                </c:pt>
                <c:pt idx="316">
                  <c:v>30</c:v>
                </c:pt>
                <c:pt idx="317">
                  <c:v>41</c:v>
                </c:pt>
                <c:pt idx="318">
                  <c:v>47</c:v>
                </c:pt>
                <c:pt idx="319">
                  <c:v>37</c:v>
                </c:pt>
                <c:pt idx="320">
                  <c:v>41</c:v>
                </c:pt>
                <c:pt idx="321">
                  <c:v>20</c:v>
                </c:pt>
                <c:pt idx="322">
                  <c:v>28</c:v>
                </c:pt>
                <c:pt idx="323">
                  <c:v>43</c:v>
                </c:pt>
                <c:pt idx="324">
                  <c:v>37</c:v>
                </c:pt>
                <c:pt idx="325">
                  <c:v>30</c:v>
                </c:pt>
                <c:pt idx="326">
                  <c:v>33</c:v>
                </c:pt>
                <c:pt idx="327">
                  <c:v>29</c:v>
                </c:pt>
                <c:pt idx="328">
                  <c:v>47</c:v>
                </c:pt>
                <c:pt idx="329">
                  <c:v>40</c:v>
                </c:pt>
                <c:pt idx="330">
                  <c:v>34</c:v>
                </c:pt>
                <c:pt idx="331">
                  <c:v>24</c:v>
                </c:pt>
                <c:pt idx="332">
                  <c:v>37</c:v>
                </c:pt>
                <c:pt idx="333">
                  <c:v>42</c:v>
                </c:pt>
                <c:pt idx="334">
                  <c:v>44</c:v>
                </c:pt>
                <c:pt idx="335">
                  <c:v>46</c:v>
                </c:pt>
                <c:pt idx="336">
                  <c:v>35</c:v>
                </c:pt>
                <c:pt idx="337">
                  <c:v>37</c:v>
                </c:pt>
                <c:pt idx="338">
                  <c:v>34</c:v>
                </c:pt>
                <c:pt idx="339">
                  <c:v>48</c:v>
                </c:pt>
                <c:pt idx="340">
                  <c:v>48</c:v>
                </c:pt>
                <c:pt idx="341">
                  <c:v>30</c:v>
                </c:pt>
                <c:pt idx="342">
                  <c:v>54</c:v>
                </c:pt>
                <c:pt idx="343">
                  <c:v>38</c:v>
                </c:pt>
                <c:pt idx="344">
                  <c:v>55</c:v>
                </c:pt>
                <c:pt idx="345">
                  <c:v>37</c:v>
                </c:pt>
                <c:pt idx="346">
                  <c:v>42</c:v>
                </c:pt>
                <c:pt idx="347">
                  <c:v>41</c:v>
                </c:pt>
                <c:pt idx="348">
                  <c:v>38</c:v>
                </c:pt>
                <c:pt idx="349">
                  <c:v>36</c:v>
                </c:pt>
                <c:pt idx="350">
                  <c:v>24</c:v>
                </c:pt>
                <c:pt idx="351">
                  <c:v>48</c:v>
                </c:pt>
                <c:pt idx="352">
                  <c:v>36</c:v>
                </c:pt>
                <c:pt idx="353">
                  <c:v>38</c:v>
                </c:pt>
                <c:pt idx="354">
                  <c:v>23</c:v>
                </c:pt>
                <c:pt idx="355">
                  <c:v>41</c:v>
                </c:pt>
                <c:pt idx="356">
                  <c:v>39</c:v>
                </c:pt>
                <c:pt idx="357">
                  <c:v>43</c:v>
                </c:pt>
                <c:pt idx="358">
                  <c:v>36</c:v>
                </c:pt>
                <c:pt idx="359">
                  <c:v>35</c:v>
                </c:pt>
                <c:pt idx="360">
                  <c:v>31</c:v>
                </c:pt>
                <c:pt idx="361">
                  <c:v>42</c:v>
                </c:pt>
                <c:pt idx="362">
                  <c:v>45</c:v>
                </c:pt>
                <c:pt idx="363">
                  <c:v>39</c:v>
                </c:pt>
                <c:pt idx="364">
                  <c:v>50</c:v>
                </c:pt>
                <c:pt idx="365">
                  <c:v>48</c:v>
                </c:pt>
                <c:pt idx="366">
                  <c:v>32</c:v>
                </c:pt>
                <c:pt idx="367">
                  <c:v>60</c:v>
                </c:pt>
                <c:pt idx="368">
                  <c:v>49</c:v>
                </c:pt>
                <c:pt idx="369">
                  <c:v>48</c:v>
                </c:pt>
                <c:pt idx="370">
                  <c:v>49</c:v>
                </c:pt>
                <c:pt idx="371">
                  <c:v>41</c:v>
                </c:pt>
                <c:pt idx="372">
                  <c:v>50</c:v>
                </c:pt>
                <c:pt idx="373">
                  <c:v>36</c:v>
                </c:pt>
                <c:pt idx="374">
                  <c:v>30</c:v>
                </c:pt>
                <c:pt idx="375">
                  <c:v>55</c:v>
                </c:pt>
                <c:pt idx="376">
                  <c:v>46</c:v>
                </c:pt>
                <c:pt idx="377">
                  <c:v>44</c:v>
                </c:pt>
                <c:pt idx="378">
                  <c:v>44</c:v>
                </c:pt>
                <c:pt idx="379">
                  <c:v>33</c:v>
                </c:pt>
                <c:pt idx="380">
                  <c:v>40</c:v>
                </c:pt>
                <c:pt idx="381">
                  <c:v>40</c:v>
                </c:pt>
                <c:pt idx="382">
                  <c:v>41</c:v>
                </c:pt>
                <c:pt idx="383">
                  <c:v>48</c:v>
                </c:pt>
                <c:pt idx="384">
                  <c:v>47</c:v>
                </c:pt>
                <c:pt idx="385">
                  <c:v>39</c:v>
                </c:pt>
                <c:pt idx="386">
                  <c:v>50</c:v>
                </c:pt>
                <c:pt idx="387">
                  <c:v>50</c:v>
                </c:pt>
                <c:pt idx="388">
                  <c:v>36</c:v>
                </c:pt>
                <c:pt idx="389">
                  <c:v>44</c:v>
                </c:pt>
                <c:pt idx="390">
                  <c:v>50</c:v>
                </c:pt>
                <c:pt idx="391">
                  <c:v>32</c:v>
                </c:pt>
                <c:pt idx="392">
                  <c:v>30</c:v>
                </c:pt>
                <c:pt idx="393">
                  <c:v>51</c:v>
                </c:pt>
                <c:pt idx="394">
                  <c:v>32</c:v>
                </c:pt>
                <c:pt idx="395">
                  <c:v>34</c:v>
                </c:pt>
                <c:pt idx="396">
                  <c:v>41</c:v>
                </c:pt>
                <c:pt idx="397">
                  <c:v>42</c:v>
                </c:pt>
                <c:pt idx="398">
                  <c:v>50</c:v>
                </c:pt>
                <c:pt idx="399">
                  <c:v>49</c:v>
                </c:pt>
                <c:pt idx="400">
                  <c:v>42</c:v>
                </c:pt>
                <c:pt idx="401">
                  <c:v>38</c:v>
                </c:pt>
                <c:pt idx="402">
                  <c:v>39</c:v>
                </c:pt>
                <c:pt idx="403">
                  <c:v>39</c:v>
                </c:pt>
                <c:pt idx="404">
                  <c:v>39</c:v>
                </c:pt>
                <c:pt idx="405">
                  <c:v>32</c:v>
                </c:pt>
                <c:pt idx="406">
                  <c:v>24</c:v>
                </c:pt>
                <c:pt idx="407">
                  <c:v>30</c:v>
                </c:pt>
                <c:pt idx="408">
                  <c:v>36</c:v>
                </c:pt>
                <c:pt idx="409">
                  <c:v>38</c:v>
                </c:pt>
                <c:pt idx="410">
                  <c:v>26</c:v>
                </c:pt>
                <c:pt idx="411">
                  <c:v>32</c:v>
                </c:pt>
                <c:pt idx="412">
                  <c:v>44</c:v>
                </c:pt>
                <c:pt idx="413">
                  <c:v>31</c:v>
                </c:pt>
                <c:pt idx="414">
                  <c:v>45</c:v>
                </c:pt>
                <c:pt idx="415">
                  <c:v>39</c:v>
                </c:pt>
                <c:pt idx="416">
                  <c:v>40</c:v>
                </c:pt>
                <c:pt idx="417">
                  <c:v>30</c:v>
                </c:pt>
                <c:pt idx="418">
                  <c:v>37</c:v>
                </c:pt>
                <c:pt idx="419">
                  <c:v>31</c:v>
                </c:pt>
                <c:pt idx="420">
                  <c:v>39</c:v>
                </c:pt>
                <c:pt idx="421">
                  <c:v>50</c:v>
                </c:pt>
                <c:pt idx="422">
                  <c:v>50</c:v>
                </c:pt>
                <c:pt idx="423">
                  <c:v>47</c:v>
                </c:pt>
                <c:pt idx="424">
                  <c:v>45</c:v>
                </c:pt>
                <c:pt idx="425">
                  <c:v>34</c:v>
                </c:pt>
                <c:pt idx="426">
                  <c:v>53</c:v>
                </c:pt>
                <c:pt idx="427">
                  <c:v>44</c:v>
                </c:pt>
                <c:pt idx="428">
                  <c:v>45</c:v>
                </c:pt>
                <c:pt idx="429">
                  <c:v>42</c:v>
                </c:pt>
                <c:pt idx="430">
                  <c:v>39</c:v>
                </c:pt>
                <c:pt idx="431">
                  <c:v>36</c:v>
                </c:pt>
                <c:pt idx="432">
                  <c:v>31</c:v>
                </c:pt>
                <c:pt idx="433">
                  <c:v>37</c:v>
                </c:pt>
                <c:pt idx="434">
                  <c:v>35</c:v>
                </c:pt>
                <c:pt idx="435">
                  <c:v>38</c:v>
                </c:pt>
                <c:pt idx="436">
                  <c:v>43</c:v>
                </c:pt>
                <c:pt idx="437">
                  <c:v>42</c:v>
                </c:pt>
                <c:pt idx="438">
                  <c:v>33</c:v>
                </c:pt>
                <c:pt idx="439">
                  <c:v>45</c:v>
                </c:pt>
                <c:pt idx="440">
                  <c:v>48</c:v>
                </c:pt>
                <c:pt idx="441">
                  <c:v>36</c:v>
                </c:pt>
                <c:pt idx="442">
                  <c:v>30</c:v>
                </c:pt>
                <c:pt idx="443">
                  <c:v>54</c:v>
                </c:pt>
                <c:pt idx="444">
                  <c:v>51</c:v>
                </c:pt>
                <c:pt idx="445">
                  <c:v>30</c:v>
                </c:pt>
                <c:pt idx="446">
                  <c:v>40</c:v>
                </c:pt>
                <c:pt idx="447">
                  <c:v>37</c:v>
                </c:pt>
                <c:pt idx="448">
                  <c:v>57</c:v>
                </c:pt>
                <c:pt idx="449">
                  <c:v>41</c:v>
                </c:pt>
                <c:pt idx="450">
                  <c:v>37</c:v>
                </c:pt>
                <c:pt idx="451">
                  <c:v>37</c:v>
                </c:pt>
                <c:pt idx="452">
                  <c:v>34</c:v>
                </c:pt>
                <c:pt idx="453">
                  <c:v>45</c:v>
                </c:pt>
                <c:pt idx="454">
                  <c:v>39</c:v>
                </c:pt>
                <c:pt idx="455">
                  <c:v>40</c:v>
                </c:pt>
                <c:pt idx="456">
                  <c:v>48</c:v>
                </c:pt>
                <c:pt idx="457">
                  <c:v>46</c:v>
                </c:pt>
                <c:pt idx="458">
                  <c:v>30</c:v>
                </c:pt>
                <c:pt idx="459">
                  <c:v>38</c:v>
                </c:pt>
                <c:pt idx="460">
                  <c:v>49</c:v>
                </c:pt>
                <c:pt idx="461">
                  <c:v>32</c:v>
                </c:pt>
                <c:pt idx="462">
                  <c:v>38</c:v>
                </c:pt>
                <c:pt idx="463">
                  <c:v>27</c:v>
                </c:pt>
                <c:pt idx="464">
                  <c:v>41</c:v>
                </c:pt>
                <c:pt idx="465">
                  <c:v>44</c:v>
                </c:pt>
                <c:pt idx="466">
                  <c:v>36</c:v>
                </c:pt>
                <c:pt idx="467">
                  <c:v>26</c:v>
                </c:pt>
                <c:pt idx="468">
                  <c:v>41</c:v>
                </c:pt>
                <c:pt idx="469">
                  <c:v>32</c:v>
                </c:pt>
                <c:pt idx="470">
                  <c:v>49</c:v>
                </c:pt>
                <c:pt idx="471">
                  <c:v>38</c:v>
                </c:pt>
                <c:pt idx="472">
                  <c:v>47</c:v>
                </c:pt>
                <c:pt idx="473">
                  <c:v>39</c:v>
                </c:pt>
                <c:pt idx="474">
                  <c:v>59</c:v>
                </c:pt>
                <c:pt idx="475">
                  <c:v>41</c:v>
                </c:pt>
                <c:pt idx="476">
                  <c:v>34</c:v>
                </c:pt>
                <c:pt idx="477">
                  <c:v>56</c:v>
                </c:pt>
                <c:pt idx="478">
                  <c:v>42</c:v>
                </c:pt>
                <c:pt idx="479">
                  <c:v>30</c:v>
                </c:pt>
                <c:pt idx="480">
                  <c:v>46</c:v>
                </c:pt>
                <c:pt idx="481">
                  <c:v>48</c:v>
                </c:pt>
                <c:pt idx="482">
                  <c:v>37</c:v>
                </c:pt>
                <c:pt idx="483">
                  <c:v>49</c:v>
                </c:pt>
                <c:pt idx="484">
                  <c:v>38</c:v>
                </c:pt>
                <c:pt idx="485">
                  <c:v>47</c:v>
                </c:pt>
                <c:pt idx="486">
                  <c:v>34</c:v>
                </c:pt>
                <c:pt idx="487">
                  <c:v>45</c:v>
                </c:pt>
                <c:pt idx="488">
                  <c:v>45</c:v>
                </c:pt>
                <c:pt idx="489">
                  <c:v>35</c:v>
                </c:pt>
                <c:pt idx="490">
                  <c:v>46</c:v>
                </c:pt>
                <c:pt idx="491">
                  <c:v>40</c:v>
                </c:pt>
                <c:pt idx="492">
                  <c:v>35</c:v>
                </c:pt>
                <c:pt idx="493">
                  <c:v>38</c:v>
                </c:pt>
                <c:pt idx="494">
                  <c:v>38</c:v>
                </c:pt>
                <c:pt idx="495">
                  <c:v>48</c:v>
                </c:pt>
                <c:pt idx="496">
                  <c:v>34</c:v>
                </c:pt>
                <c:pt idx="497">
                  <c:v>43</c:v>
                </c:pt>
                <c:pt idx="498">
                  <c:v>45</c:v>
                </c:pt>
                <c:pt idx="499">
                  <c:v>36</c:v>
                </c:pt>
                <c:pt idx="500">
                  <c:v>29</c:v>
                </c:pt>
                <c:pt idx="501">
                  <c:v>36</c:v>
                </c:pt>
                <c:pt idx="502">
                  <c:v>33</c:v>
                </c:pt>
                <c:pt idx="503">
                  <c:v>25</c:v>
                </c:pt>
                <c:pt idx="504">
                  <c:v>51</c:v>
                </c:pt>
                <c:pt idx="505">
                  <c:v>53</c:v>
                </c:pt>
                <c:pt idx="506">
                  <c:v>30</c:v>
                </c:pt>
                <c:pt idx="507">
                  <c:v>47</c:v>
                </c:pt>
                <c:pt idx="508">
                  <c:v>39</c:v>
                </c:pt>
                <c:pt idx="509">
                  <c:v>53</c:v>
                </c:pt>
                <c:pt idx="510">
                  <c:v>38</c:v>
                </c:pt>
                <c:pt idx="511">
                  <c:v>44</c:v>
                </c:pt>
                <c:pt idx="512">
                  <c:v>33</c:v>
                </c:pt>
                <c:pt idx="513">
                  <c:v>25</c:v>
                </c:pt>
                <c:pt idx="514">
                  <c:v>54</c:v>
                </c:pt>
                <c:pt idx="515">
                  <c:v>32</c:v>
                </c:pt>
                <c:pt idx="516">
                  <c:v>37</c:v>
                </c:pt>
                <c:pt idx="517">
                  <c:v>40</c:v>
                </c:pt>
                <c:pt idx="518">
                  <c:v>53</c:v>
                </c:pt>
                <c:pt idx="519">
                  <c:v>46</c:v>
                </c:pt>
                <c:pt idx="520">
                  <c:v>35</c:v>
                </c:pt>
                <c:pt idx="521">
                  <c:v>45</c:v>
                </c:pt>
                <c:pt idx="522">
                  <c:v>36</c:v>
                </c:pt>
                <c:pt idx="523">
                  <c:v>39</c:v>
                </c:pt>
                <c:pt idx="524">
                  <c:v>30</c:v>
                </c:pt>
                <c:pt idx="525">
                  <c:v>44</c:v>
                </c:pt>
                <c:pt idx="526">
                  <c:v>34</c:v>
                </c:pt>
                <c:pt idx="527">
                  <c:v>40</c:v>
                </c:pt>
                <c:pt idx="528">
                  <c:v>44</c:v>
                </c:pt>
                <c:pt idx="529">
                  <c:v>30</c:v>
                </c:pt>
                <c:pt idx="530">
                  <c:v>44</c:v>
                </c:pt>
                <c:pt idx="531">
                  <c:v>42</c:v>
                </c:pt>
                <c:pt idx="532">
                  <c:v>50</c:v>
                </c:pt>
                <c:pt idx="533">
                  <c:v>36</c:v>
                </c:pt>
                <c:pt idx="534">
                  <c:v>41</c:v>
                </c:pt>
                <c:pt idx="535">
                  <c:v>36</c:v>
                </c:pt>
                <c:pt idx="536">
                  <c:v>41</c:v>
                </c:pt>
                <c:pt idx="537">
                  <c:v>42</c:v>
                </c:pt>
                <c:pt idx="538">
                  <c:v>32</c:v>
                </c:pt>
                <c:pt idx="539">
                  <c:v>42</c:v>
                </c:pt>
                <c:pt idx="540">
                  <c:v>39</c:v>
                </c:pt>
                <c:pt idx="541">
                  <c:v>48</c:v>
                </c:pt>
                <c:pt idx="542">
                  <c:v>39</c:v>
                </c:pt>
                <c:pt idx="543">
                  <c:v>36</c:v>
                </c:pt>
                <c:pt idx="544">
                  <c:v>45</c:v>
                </c:pt>
                <c:pt idx="545">
                  <c:v>42</c:v>
                </c:pt>
                <c:pt idx="546">
                  <c:v>42</c:v>
                </c:pt>
                <c:pt idx="547">
                  <c:v>34</c:v>
                </c:pt>
                <c:pt idx="548">
                  <c:v>30</c:v>
                </c:pt>
                <c:pt idx="549">
                  <c:v>31</c:v>
                </c:pt>
                <c:pt idx="550">
                  <c:v>34</c:v>
                </c:pt>
                <c:pt idx="551">
                  <c:v>47</c:v>
                </c:pt>
                <c:pt idx="552">
                  <c:v>38</c:v>
                </c:pt>
                <c:pt idx="553">
                  <c:v>39</c:v>
                </c:pt>
                <c:pt idx="554">
                  <c:v>41</c:v>
                </c:pt>
                <c:pt idx="555">
                  <c:v>36</c:v>
                </c:pt>
                <c:pt idx="556">
                  <c:v>46</c:v>
                </c:pt>
                <c:pt idx="557">
                  <c:v>41</c:v>
                </c:pt>
                <c:pt idx="558">
                  <c:v>42</c:v>
                </c:pt>
                <c:pt idx="559">
                  <c:v>37</c:v>
                </c:pt>
                <c:pt idx="560">
                  <c:v>41</c:v>
                </c:pt>
                <c:pt idx="561">
                  <c:v>45</c:v>
                </c:pt>
                <c:pt idx="562">
                  <c:v>31</c:v>
                </c:pt>
                <c:pt idx="563">
                  <c:v>27</c:v>
                </c:pt>
                <c:pt idx="564">
                  <c:v>39</c:v>
                </c:pt>
                <c:pt idx="565">
                  <c:v>46</c:v>
                </c:pt>
                <c:pt idx="566">
                  <c:v>31</c:v>
                </c:pt>
                <c:pt idx="567">
                  <c:v>44</c:v>
                </c:pt>
                <c:pt idx="568">
                  <c:v>52</c:v>
                </c:pt>
                <c:pt idx="569">
                  <c:v>47</c:v>
                </c:pt>
                <c:pt idx="570">
                  <c:v>31</c:v>
                </c:pt>
                <c:pt idx="571">
                  <c:v>32</c:v>
                </c:pt>
                <c:pt idx="572">
                  <c:v>35</c:v>
                </c:pt>
                <c:pt idx="573">
                  <c:v>37</c:v>
                </c:pt>
                <c:pt idx="574">
                  <c:v>48</c:v>
                </c:pt>
                <c:pt idx="575">
                  <c:v>32</c:v>
                </c:pt>
                <c:pt idx="576">
                  <c:v>48</c:v>
                </c:pt>
                <c:pt idx="577">
                  <c:v>53</c:v>
                </c:pt>
                <c:pt idx="578">
                  <c:v>45</c:v>
                </c:pt>
                <c:pt idx="579">
                  <c:v>52</c:v>
                </c:pt>
                <c:pt idx="580">
                  <c:v>43</c:v>
                </c:pt>
                <c:pt idx="581">
                  <c:v>43</c:v>
                </c:pt>
                <c:pt idx="582">
                  <c:v>54</c:v>
                </c:pt>
                <c:pt idx="583">
                  <c:v>44</c:v>
                </c:pt>
                <c:pt idx="584">
                  <c:v>42</c:v>
                </c:pt>
                <c:pt idx="585">
                  <c:v>43</c:v>
                </c:pt>
                <c:pt idx="586">
                  <c:v>33</c:v>
                </c:pt>
                <c:pt idx="587">
                  <c:v>37</c:v>
                </c:pt>
                <c:pt idx="588">
                  <c:v>38</c:v>
                </c:pt>
                <c:pt idx="589">
                  <c:v>43</c:v>
                </c:pt>
                <c:pt idx="590">
                  <c:v>40</c:v>
                </c:pt>
                <c:pt idx="591">
                  <c:v>36</c:v>
                </c:pt>
                <c:pt idx="592">
                  <c:v>40</c:v>
                </c:pt>
                <c:pt idx="593">
                  <c:v>48</c:v>
                </c:pt>
                <c:pt idx="594">
                  <c:v>47</c:v>
                </c:pt>
                <c:pt idx="595">
                  <c:v>36</c:v>
                </c:pt>
                <c:pt idx="596">
                  <c:v>42</c:v>
                </c:pt>
                <c:pt idx="597">
                  <c:v>43</c:v>
                </c:pt>
                <c:pt idx="598">
                  <c:v>46</c:v>
                </c:pt>
                <c:pt idx="599">
                  <c:v>45</c:v>
                </c:pt>
                <c:pt idx="600">
                  <c:v>48</c:v>
                </c:pt>
                <c:pt idx="601">
                  <c:v>30</c:v>
                </c:pt>
                <c:pt idx="602">
                  <c:v>28</c:v>
                </c:pt>
                <c:pt idx="603">
                  <c:v>47</c:v>
                </c:pt>
                <c:pt idx="604">
                  <c:v>54</c:v>
                </c:pt>
                <c:pt idx="605">
                  <c:v>29</c:v>
                </c:pt>
                <c:pt idx="606">
                  <c:v>45</c:v>
                </c:pt>
                <c:pt idx="607">
                  <c:v>48</c:v>
                </c:pt>
                <c:pt idx="608">
                  <c:v>46</c:v>
                </c:pt>
                <c:pt idx="609">
                  <c:v>58</c:v>
                </c:pt>
                <c:pt idx="610">
                  <c:v>60</c:v>
                </c:pt>
                <c:pt idx="611">
                  <c:v>44</c:v>
                </c:pt>
                <c:pt idx="612">
                  <c:v>36</c:v>
                </c:pt>
                <c:pt idx="613">
                  <c:v>50</c:v>
                </c:pt>
                <c:pt idx="614">
                  <c:v>39</c:v>
                </c:pt>
                <c:pt idx="615">
                  <c:v>53</c:v>
                </c:pt>
                <c:pt idx="616">
                  <c:v>36</c:v>
                </c:pt>
                <c:pt idx="617">
                  <c:v>26</c:v>
                </c:pt>
                <c:pt idx="618">
                  <c:v>30</c:v>
                </c:pt>
                <c:pt idx="619">
                  <c:v>36</c:v>
                </c:pt>
                <c:pt idx="620">
                  <c:v>35</c:v>
                </c:pt>
                <c:pt idx="621">
                  <c:v>35</c:v>
                </c:pt>
                <c:pt idx="622">
                  <c:v>40</c:v>
                </c:pt>
                <c:pt idx="623">
                  <c:v>40</c:v>
                </c:pt>
                <c:pt idx="624">
                  <c:v>34</c:v>
                </c:pt>
                <c:pt idx="625">
                  <c:v>34</c:v>
                </c:pt>
                <c:pt idx="626">
                  <c:v>50</c:v>
                </c:pt>
                <c:pt idx="627">
                  <c:v>35</c:v>
                </c:pt>
                <c:pt idx="628">
                  <c:v>39</c:v>
                </c:pt>
                <c:pt idx="629">
                  <c:v>40</c:v>
                </c:pt>
                <c:pt idx="630">
                  <c:v>46</c:v>
                </c:pt>
                <c:pt idx="631">
                  <c:v>38</c:v>
                </c:pt>
                <c:pt idx="632">
                  <c:v>35</c:v>
                </c:pt>
                <c:pt idx="633">
                  <c:v>44</c:v>
                </c:pt>
                <c:pt idx="634">
                  <c:v>34</c:v>
                </c:pt>
                <c:pt idx="635">
                  <c:v>45</c:v>
                </c:pt>
                <c:pt idx="636">
                  <c:v>43</c:v>
                </c:pt>
                <c:pt idx="637">
                  <c:v>58</c:v>
                </c:pt>
                <c:pt idx="638">
                  <c:v>47</c:v>
                </c:pt>
                <c:pt idx="639">
                  <c:v>33</c:v>
                </c:pt>
                <c:pt idx="640">
                  <c:v>44</c:v>
                </c:pt>
                <c:pt idx="641">
                  <c:v>38</c:v>
                </c:pt>
                <c:pt idx="642">
                  <c:v>39</c:v>
                </c:pt>
                <c:pt idx="643">
                  <c:v>43</c:v>
                </c:pt>
                <c:pt idx="644">
                  <c:v>46</c:v>
                </c:pt>
                <c:pt idx="645">
                  <c:v>28</c:v>
                </c:pt>
                <c:pt idx="646">
                  <c:v>41</c:v>
                </c:pt>
                <c:pt idx="647">
                  <c:v>34</c:v>
                </c:pt>
                <c:pt idx="648">
                  <c:v>39</c:v>
                </c:pt>
                <c:pt idx="649">
                  <c:v>35</c:v>
                </c:pt>
                <c:pt idx="650">
                  <c:v>37</c:v>
                </c:pt>
                <c:pt idx="651">
                  <c:v>25</c:v>
                </c:pt>
                <c:pt idx="652">
                  <c:v>34</c:v>
                </c:pt>
                <c:pt idx="653">
                  <c:v>46</c:v>
                </c:pt>
                <c:pt idx="654">
                  <c:v>34</c:v>
                </c:pt>
                <c:pt idx="655">
                  <c:v>36</c:v>
                </c:pt>
                <c:pt idx="656">
                  <c:v>33</c:v>
                </c:pt>
                <c:pt idx="657">
                  <c:v>36</c:v>
                </c:pt>
                <c:pt idx="658">
                  <c:v>40</c:v>
                </c:pt>
                <c:pt idx="659">
                  <c:v>46</c:v>
                </c:pt>
                <c:pt idx="660">
                  <c:v>33</c:v>
                </c:pt>
                <c:pt idx="661">
                  <c:v>36</c:v>
                </c:pt>
                <c:pt idx="662">
                  <c:v>37</c:v>
                </c:pt>
                <c:pt idx="663">
                  <c:v>50</c:v>
                </c:pt>
                <c:pt idx="664">
                  <c:v>34</c:v>
                </c:pt>
                <c:pt idx="665">
                  <c:v>34</c:v>
                </c:pt>
                <c:pt idx="666">
                  <c:v>42</c:v>
                </c:pt>
                <c:pt idx="667">
                  <c:v>37</c:v>
                </c:pt>
                <c:pt idx="668">
                  <c:v>36</c:v>
                </c:pt>
                <c:pt idx="669">
                  <c:v>40</c:v>
                </c:pt>
                <c:pt idx="670">
                  <c:v>30</c:v>
                </c:pt>
                <c:pt idx="671">
                  <c:v>31</c:v>
                </c:pt>
                <c:pt idx="672">
                  <c:v>42</c:v>
                </c:pt>
                <c:pt idx="673">
                  <c:v>26</c:v>
                </c:pt>
                <c:pt idx="674">
                  <c:v>39</c:v>
                </c:pt>
                <c:pt idx="675">
                  <c:v>32</c:v>
                </c:pt>
                <c:pt idx="676">
                  <c:v>34</c:v>
                </c:pt>
                <c:pt idx="677">
                  <c:v>38</c:v>
                </c:pt>
                <c:pt idx="678">
                  <c:v>45</c:v>
                </c:pt>
                <c:pt idx="679">
                  <c:v>40</c:v>
                </c:pt>
                <c:pt idx="680">
                  <c:v>35</c:v>
                </c:pt>
                <c:pt idx="681">
                  <c:v>34</c:v>
                </c:pt>
                <c:pt idx="682">
                  <c:v>36</c:v>
                </c:pt>
                <c:pt idx="683">
                  <c:v>41</c:v>
                </c:pt>
                <c:pt idx="684">
                  <c:v>39</c:v>
                </c:pt>
                <c:pt idx="685">
                  <c:v>23</c:v>
                </c:pt>
                <c:pt idx="686">
                  <c:v>29</c:v>
                </c:pt>
                <c:pt idx="687">
                  <c:v>35</c:v>
                </c:pt>
                <c:pt idx="688">
                  <c:v>36</c:v>
                </c:pt>
                <c:pt idx="689">
                  <c:v>32</c:v>
                </c:pt>
                <c:pt idx="690">
                  <c:v>47</c:v>
                </c:pt>
                <c:pt idx="691">
                  <c:v>39</c:v>
                </c:pt>
                <c:pt idx="692">
                  <c:v>28</c:v>
                </c:pt>
                <c:pt idx="693">
                  <c:v>32</c:v>
                </c:pt>
                <c:pt idx="694">
                  <c:v>51</c:v>
                </c:pt>
                <c:pt idx="695">
                  <c:v>37</c:v>
                </c:pt>
                <c:pt idx="696">
                  <c:v>46</c:v>
                </c:pt>
                <c:pt idx="697">
                  <c:v>34</c:v>
                </c:pt>
                <c:pt idx="698">
                  <c:v>46</c:v>
                </c:pt>
                <c:pt idx="699">
                  <c:v>29</c:v>
                </c:pt>
                <c:pt idx="700">
                  <c:v>42</c:v>
                </c:pt>
                <c:pt idx="701">
                  <c:v>50</c:v>
                </c:pt>
                <c:pt idx="702">
                  <c:v>44</c:v>
                </c:pt>
                <c:pt idx="703">
                  <c:v>28</c:v>
                </c:pt>
                <c:pt idx="704">
                  <c:v>49</c:v>
                </c:pt>
                <c:pt idx="705">
                  <c:v>33</c:v>
                </c:pt>
                <c:pt idx="706">
                  <c:v>38</c:v>
                </c:pt>
                <c:pt idx="707">
                  <c:v>48</c:v>
                </c:pt>
                <c:pt idx="708">
                  <c:v>24</c:v>
                </c:pt>
                <c:pt idx="709">
                  <c:v>37</c:v>
                </c:pt>
                <c:pt idx="710">
                  <c:v>32</c:v>
                </c:pt>
                <c:pt idx="711">
                  <c:v>52</c:v>
                </c:pt>
                <c:pt idx="712">
                  <c:v>53</c:v>
                </c:pt>
                <c:pt idx="713">
                  <c:v>41</c:v>
                </c:pt>
                <c:pt idx="714">
                  <c:v>40</c:v>
                </c:pt>
                <c:pt idx="715">
                  <c:v>45</c:v>
                </c:pt>
                <c:pt idx="716">
                  <c:v>29</c:v>
                </c:pt>
                <c:pt idx="717">
                  <c:v>58</c:v>
                </c:pt>
                <c:pt idx="718">
                  <c:v>49</c:v>
                </c:pt>
                <c:pt idx="719">
                  <c:v>58</c:v>
                </c:pt>
                <c:pt idx="720">
                  <c:v>52</c:v>
                </c:pt>
                <c:pt idx="721">
                  <c:v>48</c:v>
                </c:pt>
                <c:pt idx="722">
                  <c:v>43</c:v>
                </c:pt>
                <c:pt idx="723">
                  <c:v>38</c:v>
                </c:pt>
                <c:pt idx="724">
                  <c:v>36</c:v>
                </c:pt>
                <c:pt idx="725">
                  <c:v>44</c:v>
                </c:pt>
                <c:pt idx="726">
                  <c:v>34</c:v>
                </c:pt>
                <c:pt idx="727">
                  <c:v>35</c:v>
                </c:pt>
                <c:pt idx="728">
                  <c:v>42</c:v>
                </c:pt>
                <c:pt idx="729">
                  <c:v>48</c:v>
                </c:pt>
                <c:pt idx="730">
                  <c:v>43</c:v>
                </c:pt>
                <c:pt idx="731">
                  <c:v>29</c:v>
                </c:pt>
                <c:pt idx="732">
                  <c:v>46</c:v>
                </c:pt>
                <c:pt idx="733">
                  <c:v>50</c:v>
                </c:pt>
                <c:pt idx="734">
                  <c:v>38</c:v>
                </c:pt>
                <c:pt idx="735">
                  <c:v>26</c:v>
                </c:pt>
                <c:pt idx="736">
                  <c:v>36</c:v>
                </c:pt>
                <c:pt idx="737">
                  <c:v>38</c:v>
                </c:pt>
                <c:pt idx="738">
                  <c:v>29</c:v>
                </c:pt>
                <c:pt idx="739">
                  <c:v>39</c:v>
                </c:pt>
                <c:pt idx="740">
                  <c:v>48</c:v>
                </c:pt>
                <c:pt idx="741">
                  <c:v>38</c:v>
                </c:pt>
                <c:pt idx="742">
                  <c:v>26</c:v>
                </c:pt>
                <c:pt idx="743">
                  <c:v>34</c:v>
                </c:pt>
                <c:pt idx="744">
                  <c:v>37</c:v>
                </c:pt>
                <c:pt idx="745">
                  <c:v>43</c:v>
                </c:pt>
                <c:pt idx="746">
                  <c:v>36</c:v>
                </c:pt>
                <c:pt idx="747">
                  <c:v>28</c:v>
                </c:pt>
                <c:pt idx="748">
                  <c:v>37</c:v>
                </c:pt>
                <c:pt idx="749">
                  <c:v>24</c:v>
                </c:pt>
                <c:pt idx="750">
                  <c:v>45</c:v>
                </c:pt>
                <c:pt idx="751">
                  <c:v>39</c:v>
                </c:pt>
                <c:pt idx="752">
                  <c:v>40</c:v>
                </c:pt>
                <c:pt idx="753">
                  <c:v>46</c:v>
                </c:pt>
                <c:pt idx="754">
                  <c:v>48</c:v>
                </c:pt>
                <c:pt idx="755">
                  <c:v>48</c:v>
                </c:pt>
                <c:pt idx="756">
                  <c:v>45</c:v>
                </c:pt>
                <c:pt idx="757">
                  <c:v>42</c:v>
                </c:pt>
                <c:pt idx="758">
                  <c:v>47</c:v>
                </c:pt>
                <c:pt idx="759">
                  <c:v>40</c:v>
                </c:pt>
                <c:pt idx="760">
                  <c:v>40</c:v>
                </c:pt>
                <c:pt idx="761">
                  <c:v>46</c:v>
                </c:pt>
                <c:pt idx="762">
                  <c:v>40</c:v>
                </c:pt>
                <c:pt idx="763">
                  <c:v>44</c:v>
                </c:pt>
                <c:pt idx="764">
                  <c:v>44</c:v>
                </c:pt>
                <c:pt idx="765">
                  <c:v>59</c:v>
                </c:pt>
                <c:pt idx="766">
                  <c:v>41</c:v>
                </c:pt>
                <c:pt idx="767">
                  <c:v>39</c:v>
                </c:pt>
                <c:pt idx="768">
                  <c:v>31</c:v>
                </c:pt>
                <c:pt idx="769">
                  <c:v>34</c:v>
                </c:pt>
                <c:pt idx="770">
                  <c:v>37</c:v>
                </c:pt>
                <c:pt idx="771">
                  <c:v>55</c:v>
                </c:pt>
                <c:pt idx="772">
                  <c:v>39</c:v>
                </c:pt>
                <c:pt idx="773">
                  <c:v>39</c:v>
                </c:pt>
                <c:pt idx="774">
                  <c:v>34</c:v>
                </c:pt>
                <c:pt idx="775">
                  <c:v>40</c:v>
                </c:pt>
                <c:pt idx="776">
                  <c:v>37</c:v>
                </c:pt>
                <c:pt idx="777">
                  <c:v>28</c:v>
                </c:pt>
                <c:pt idx="778">
                  <c:v>28</c:v>
                </c:pt>
                <c:pt idx="779">
                  <c:v>34</c:v>
                </c:pt>
                <c:pt idx="780">
                  <c:v>45</c:v>
                </c:pt>
                <c:pt idx="781">
                  <c:v>39</c:v>
                </c:pt>
                <c:pt idx="782">
                  <c:v>31</c:v>
                </c:pt>
                <c:pt idx="783">
                  <c:v>31</c:v>
                </c:pt>
                <c:pt idx="784">
                  <c:v>46</c:v>
                </c:pt>
                <c:pt idx="785">
                  <c:v>54</c:v>
                </c:pt>
                <c:pt idx="786">
                  <c:v>42</c:v>
                </c:pt>
                <c:pt idx="787">
                  <c:v>56</c:v>
                </c:pt>
                <c:pt idx="788">
                  <c:v>46</c:v>
                </c:pt>
                <c:pt idx="789">
                  <c:v>36</c:v>
                </c:pt>
                <c:pt idx="790">
                  <c:v>47</c:v>
                </c:pt>
                <c:pt idx="791">
                  <c:v>33</c:v>
                </c:pt>
                <c:pt idx="792">
                  <c:v>36</c:v>
                </c:pt>
                <c:pt idx="793">
                  <c:v>42</c:v>
                </c:pt>
                <c:pt idx="794">
                  <c:v>32</c:v>
                </c:pt>
                <c:pt idx="795">
                  <c:v>28</c:v>
                </c:pt>
                <c:pt idx="796">
                  <c:v>41</c:v>
                </c:pt>
                <c:pt idx="797">
                  <c:v>48</c:v>
                </c:pt>
                <c:pt idx="798">
                  <c:v>48</c:v>
                </c:pt>
                <c:pt idx="799">
                  <c:v>47</c:v>
                </c:pt>
                <c:pt idx="800">
                  <c:v>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6E6-42D6-BF87-BE00ECED1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  <c:majorUnit val="40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011111111111111"/>
          <c:y val="0.17187445319335082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BBR: 380 kBps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2"/>
          <c:order val="1"/>
          <c:tx>
            <c:strRef>
              <c:f>bbr_181203_380kBps!$B$1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bbr_181203_380kBps!$B$2:$B$802</c:f>
              <c:numCache>
                <c:formatCode>General</c:formatCode>
                <c:ptCount val="801"/>
                <c:pt idx="0">
                  <c:v>0</c:v>
                </c:pt>
                <c:pt idx="1">
                  <c:v>372</c:v>
                </c:pt>
                <c:pt idx="2">
                  <c:v>362</c:v>
                </c:pt>
                <c:pt idx="3">
                  <c:v>364</c:v>
                </c:pt>
                <c:pt idx="4">
                  <c:v>382</c:v>
                </c:pt>
                <c:pt idx="5">
                  <c:v>379</c:v>
                </c:pt>
                <c:pt idx="6">
                  <c:v>324</c:v>
                </c:pt>
                <c:pt idx="7">
                  <c:v>306</c:v>
                </c:pt>
                <c:pt idx="8">
                  <c:v>347</c:v>
                </c:pt>
                <c:pt idx="9">
                  <c:v>391</c:v>
                </c:pt>
                <c:pt idx="10">
                  <c:v>322</c:v>
                </c:pt>
                <c:pt idx="11">
                  <c:v>305</c:v>
                </c:pt>
                <c:pt idx="12">
                  <c:v>344</c:v>
                </c:pt>
                <c:pt idx="13">
                  <c:v>405</c:v>
                </c:pt>
                <c:pt idx="14">
                  <c:v>347</c:v>
                </c:pt>
                <c:pt idx="15">
                  <c:v>300</c:v>
                </c:pt>
                <c:pt idx="16">
                  <c:v>345</c:v>
                </c:pt>
                <c:pt idx="17">
                  <c:v>384</c:v>
                </c:pt>
                <c:pt idx="18">
                  <c:v>354</c:v>
                </c:pt>
                <c:pt idx="19">
                  <c:v>352</c:v>
                </c:pt>
                <c:pt idx="20">
                  <c:v>358</c:v>
                </c:pt>
                <c:pt idx="21">
                  <c:v>353</c:v>
                </c:pt>
                <c:pt idx="22">
                  <c:v>359</c:v>
                </c:pt>
                <c:pt idx="23">
                  <c:v>371</c:v>
                </c:pt>
                <c:pt idx="24">
                  <c:v>349</c:v>
                </c:pt>
                <c:pt idx="25">
                  <c:v>354</c:v>
                </c:pt>
                <c:pt idx="26">
                  <c:v>347</c:v>
                </c:pt>
                <c:pt idx="27">
                  <c:v>357</c:v>
                </c:pt>
                <c:pt idx="28">
                  <c:v>356</c:v>
                </c:pt>
                <c:pt idx="29">
                  <c:v>359</c:v>
                </c:pt>
                <c:pt idx="30">
                  <c:v>376</c:v>
                </c:pt>
                <c:pt idx="31">
                  <c:v>355</c:v>
                </c:pt>
                <c:pt idx="32">
                  <c:v>379</c:v>
                </c:pt>
                <c:pt idx="33">
                  <c:v>361</c:v>
                </c:pt>
                <c:pt idx="34">
                  <c:v>365</c:v>
                </c:pt>
                <c:pt idx="35">
                  <c:v>393</c:v>
                </c:pt>
                <c:pt idx="36">
                  <c:v>365</c:v>
                </c:pt>
                <c:pt idx="37">
                  <c:v>305</c:v>
                </c:pt>
                <c:pt idx="38">
                  <c:v>326</c:v>
                </c:pt>
                <c:pt idx="39">
                  <c:v>385</c:v>
                </c:pt>
                <c:pt idx="40">
                  <c:v>375</c:v>
                </c:pt>
                <c:pt idx="41">
                  <c:v>355</c:v>
                </c:pt>
                <c:pt idx="42">
                  <c:v>384</c:v>
                </c:pt>
                <c:pt idx="43">
                  <c:v>338</c:v>
                </c:pt>
                <c:pt idx="44">
                  <c:v>364</c:v>
                </c:pt>
                <c:pt idx="45">
                  <c:v>392</c:v>
                </c:pt>
                <c:pt idx="46">
                  <c:v>376</c:v>
                </c:pt>
                <c:pt idx="47">
                  <c:v>304</c:v>
                </c:pt>
                <c:pt idx="48">
                  <c:v>319</c:v>
                </c:pt>
                <c:pt idx="49">
                  <c:v>383</c:v>
                </c:pt>
                <c:pt idx="50">
                  <c:v>380</c:v>
                </c:pt>
                <c:pt idx="51">
                  <c:v>360</c:v>
                </c:pt>
                <c:pt idx="52">
                  <c:v>363</c:v>
                </c:pt>
                <c:pt idx="53">
                  <c:v>355</c:v>
                </c:pt>
                <c:pt idx="54">
                  <c:v>360</c:v>
                </c:pt>
                <c:pt idx="55">
                  <c:v>361</c:v>
                </c:pt>
                <c:pt idx="56">
                  <c:v>384</c:v>
                </c:pt>
                <c:pt idx="57">
                  <c:v>376</c:v>
                </c:pt>
                <c:pt idx="58">
                  <c:v>344</c:v>
                </c:pt>
                <c:pt idx="59">
                  <c:v>353</c:v>
                </c:pt>
                <c:pt idx="60">
                  <c:v>378</c:v>
                </c:pt>
                <c:pt idx="61">
                  <c:v>374</c:v>
                </c:pt>
                <c:pt idx="62">
                  <c:v>352</c:v>
                </c:pt>
                <c:pt idx="63">
                  <c:v>377</c:v>
                </c:pt>
                <c:pt idx="64">
                  <c:v>366</c:v>
                </c:pt>
                <c:pt idx="65">
                  <c:v>316</c:v>
                </c:pt>
                <c:pt idx="66">
                  <c:v>327</c:v>
                </c:pt>
                <c:pt idx="67">
                  <c:v>373</c:v>
                </c:pt>
                <c:pt idx="68">
                  <c:v>385</c:v>
                </c:pt>
                <c:pt idx="69">
                  <c:v>347</c:v>
                </c:pt>
                <c:pt idx="70">
                  <c:v>378</c:v>
                </c:pt>
                <c:pt idx="71">
                  <c:v>352</c:v>
                </c:pt>
                <c:pt idx="72">
                  <c:v>380</c:v>
                </c:pt>
                <c:pt idx="73">
                  <c:v>348</c:v>
                </c:pt>
                <c:pt idx="74">
                  <c:v>371</c:v>
                </c:pt>
                <c:pt idx="75">
                  <c:v>374</c:v>
                </c:pt>
                <c:pt idx="76">
                  <c:v>375</c:v>
                </c:pt>
                <c:pt idx="77">
                  <c:v>318</c:v>
                </c:pt>
                <c:pt idx="78">
                  <c:v>319</c:v>
                </c:pt>
                <c:pt idx="79">
                  <c:v>384</c:v>
                </c:pt>
                <c:pt idx="80">
                  <c:v>377</c:v>
                </c:pt>
                <c:pt idx="81">
                  <c:v>346</c:v>
                </c:pt>
                <c:pt idx="82">
                  <c:v>347</c:v>
                </c:pt>
                <c:pt idx="83">
                  <c:v>395</c:v>
                </c:pt>
                <c:pt idx="84">
                  <c:v>368</c:v>
                </c:pt>
                <c:pt idx="85">
                  <c:v>318</c:v>
                </c:pt>
                <c:pt idx="86">
                  <c:v>320</c:v>
                </c:pt>
                <c:pt idx="87">
                  <c:v>387</c:v>
                </c:pt>
                <c:pt idx="88">
                  <c:v>400</c:v>
                </c:pt>
                <c:pt idx="89">
                  <c:v>340</c:v>
                </c:pt>
                <c:pt idx="90">
                  <c:v>309</c:v>
                </c:pt>
                <c:pt idx="91">
                  <c:v>345</c:v>
                </c:pt>
                <c:pt idx="92">
                  <c:v>362</c:v>
                </c:pt>
                <c:pt idx="93">
                  <c:v>361</c:v>
                </c:pt>
                <c:pt idx="94">
                  <c:v>360</c:v>
                </c:pt>
                <c:pt idx="95">
                  <c:v>354</c:v>
                </c:pt>
                <c:pt idx="96">
                  <c:v>364</c:v>
                </c:pt>
                <c:pt idx="97">
                  <c:v>368</c:v>
                </c:pt>
                <c:pt idx="98">
                  <c:v>364</c:v>
                </c:pt>
                <c:pt idx="99">
                  <c:v>353</c:v>
                </c:pt>
                <c:pt idx="100">
                  <c:v>373</c:v>
                </c:pt>
                <c:pt idx="101">
                  <c:v>380</c:v>
                </c:pt>
                <c:pt idx="102">
                  <c:v>351</c:v>
                </c:pt>
                <c:pt idx="103">
                  <c:v>351</c:v>
                </c:pt>
                <c:pt idx="104">
                  <c:v>374</c:v>
                </c:pt>
                <c:pt idx="105">
                  <c:v>354</c:v>
                </c:pt>
                <c:pt idx="106">
                  <c:v>349</c:v>
                </c:pt>
                <c:pt idx="107">
                  <c:v>372</c:v>
                </c:pt>
                <c:pt idx="108">
                  <c:v>380</c:v>
                </c:pt>
                <c:pt idx="109">
                  <c:v>351</c:v>
                </c:pt>
                <c:pt idx="110">
                  <c:v>319</c:v>
                </c:pt>
                <c:pt idx="111">
                  <c:v>343</c:v>
                </c:pt>
                <c:pt idx="112">
                  <c:v>390</c:v>
                </c:pt>
                <c:pt idx="113">
                  <c:v>368</c:v>
                </c:pt>
                <c:pt idx="114">
                  <c:v>319</c:v>
                </c:pt>
                <c:pt idx="115">
                  <c:v>345</c:v>
                </c:pt>
                <c:pt idx="116">
                  <c:v>371</c:v>
                </c:pt>
                <c:pt idx="117">
                  <c:v>370</c:v>
                </c:pt>
                <c:pt idx="118">
                  <c:v>354</c:v>
                </c:pt>
                <c:pt idx="119">
                  <c:v>388</c:v>
                </c:pt>
                <c:pt idx="120">
                  <c:v>350</c:v>
                </c:pt>
                <c:pt idx="121">
                  <c:v>371</c:v>
                </c:pt>
                <c:pt idx="122">
                  <c:v>360</c:v>
                </c:pt>
                <c:pt idx="123">
                  <c:v>349</c:v>
                </c:pt>
                <c:pt idx="124">
                  <c:v>361</c:v>
                </c:pt>
                <c:pt idx="125">
                  <c:v>352</c:v>
                </c:pt>
                <c:pt idx="126">
                  <c:v>376</c:v>
                </c:pt>
                <c:pt idx="127">
                  <c:v>352</c:v>
                </c:pt>
                <c:pt idx="128">
                  <c:v>365</c:v>
                </c:pt>
                <c:pt idx="129">
                  <c:v>376</c:v>
                </c:pt>
                <c:pt idx="130">
                  <c:v>355</c:v>
                </c:pt>
                <c:pt idx="131">
                  <c:v>350</c:v>
                </c:pt>
                <c:pt idx="132">
                  <c:v>380</c:v>
                </c:pt>
                <c:pt idx="133">
                  <c:v>359</c:v>
                </c:pt>
                <c:pt idx="134">
                  <c:v>366</c:v>
                </c:pt>
                <c:pt idx="135">
                  <c:v>362</c:v>
                </c:pt>
                <c:pt idx="136">
                  <c:v>371</c:v>
                </c:pt>
                <c:pt idx="137">
                  <c:v>353</c:v>
                </c:pt>
                <c:pt idx="138">
                  <c:v>366</c:v>
                </c:pt>
                <c:pt idx="139">
                  <c:v>354</c:v>
                </c:pt>
                <c:pt idx="140">
                  <c:v>383</c:v>
                </c:pt>
                <c:pt idx="141">
                  <c:v>357</c:v>
                </c:pt>
                <c:pt idx="142">
                  <c:v>345</c:v>
                </c:pt>
                <c:pt idx="143">
                  <c:v>361</c:v>
                </c:pt>
                <c:pt idx="144">
                  <c:v>369</c:v>
                </c:pt>
                <c:pt idx="145">
                  <c:v>366</c:v>
                </c:pt>
                <c:pt idx="146">
                  <c:v>350</c:v>
                </c:pt>
                <c:pt idx="147">
                  <c:v>373</c:v>
                </c:pt>
                <c:pt idx="148">
                  <c:v>358</c:v>
                </c:pt>
                <c:pt idx="149">
                  <c:v>356</c:v>
                </c:pt>
                <c:pt idx="150">
                  <c:v>366</c:v>
                </c:pt>
                <c:pt idx="151">
                  <c:v>377</c:v>
                </c:pt>
                <c:pt idx="152">
                  <c:v>364</c:v>
                </c:pt>
                <c:pt idx="153">
                  <c:v>363</c:v>
                </c:pt>
                <c:pt idx="154">
                  <c:v>322</c:v>
                </c:pt>
                <c:pt idx="155">
                  <c:v>324</c:v>
                </c:pt>
                <c:pt idx="156">
                  <c:v>383</c:v>
                </c:pt>
                <c:pt idx="157">
                  <c:v>394</c:v>
                </c:pt>
                <c:pt idx="158">
                  <c:v>315</c:v>
                </c:pt>
                <c:pt idx="159">
                  <c:v>312</c:v>
                </c:pt>
                <c:pt idx="160">
                  <c:v>383</c:v>
                </c:pt>
                <c:pt idx="161">
                  <c:v>362</c:v>
                </c:pt>
                <c:pt idx="162">
                  <c:v>368</c:v>
                </c:pt>
                <c:pt idx="163">
                  <c:v>374</c:v>
                </c:pt>
                <c:pt idx="164">
                  <c:v>356</c:v>
                </c:pt>
                <c:pt idx="165">
                  <c:v>352</c:v>
                </c:pt>
                <c:pt idx="166">
                  <c:v>344</c:v>
                </c:pt>
                <c:pt idx="167">
                  <c:v>397</c:v>
                </c:pt>
                <c:pt idx="168">
                  <c:v>345</c:v>
                </c:pt>
                <c:pt idx="169">
                  <c:v>367</c:v>
                </c:pt>
                <c:pt idx="170">
                  <c:v>338</c:v>
                </c:pt>
                <c:pt idx="171">
                  <c:v>373</c:v>
                </c:pt>
                <c:pt idx="172">
                  <c:v>351</c:v>
                </c:pt>
                <c:pt idx="173">
                  <c:v>370</c:v>
                </c:pt>
                <c:pt idx="174">
                  <c:v>362</c:v>
                </c:pt>
                <c:pt idx="175">
                  <c:v>358</c:v>
                </c:pt>
                <c:pt idx="176">
                  <c:v>358</c:v>
                </c:pt>
                <c:pt idx="177">
                  <c:v>343</c:v>
                </c:pt>
                <c:pt idx="178">
                  <c:v>375</c:v>
                </c:pt>
                <c:pt idx="179">
                  <c:v>371</c:v>
                </c:pt>
                <c:pt idx="180">
                  <c:v>355</c:v>
                </c:pt>
                <c:pt idx="181">
                  <c:v>371</c:v>
                </c:pt>
                <c:pt idx="182">
                  <c:v>374</c:v>
                </c:pt>
                <c:pt idx="183">
                  <c:v>349</c:v>
                </c:pt>
                <c:pt idx="184">
                  <c:v>374</c:v>
                </c:pt>
                <c:pt idx="185">
                  <c:v>357</c:v>
                </c:pt>
                <c:pt idx="186">
                  <c:v>364</c:v>
                </c:pt>
                <c:pt idx="187">
                  <c:v>375</c:v>
                </c:pt>
                <c:pt idx="188">
                  <c:v>356</c:v>
                </c:pt>
                <c:pt idx="189">
                  <c:v>319</c:v>
                </c:pt>
                <c:pt idx="190">
                  <c:v>347</c:v>
                </c:pt>
                <c:pt idx="191">
                  <c:v>370</c:v>
                </c:pt>
                <c:pt idx="192">
                  <c:v>353</c:v>
                </c:pt>
                <c:pt idx="193">
                  <c:v>361</c:v>
                </c:pt>
                <c:pt idx="194">
                  <c:v>352</c:v>
                </c:pt>
                <c:pt idx="195">
                  <c:v>358</c:v>
                </c:pt>
                <c:pt idx="196">
                  <c:v>359</c:v>
                </c:pt>
                <c:pt idx="197">
                  <c:v>380</c:v>
                </c:pt>
                <c:pt idx="198">
                  <c:v>353</c:v>
                </c:pt>
                <c:pt idx="199">
                  <c:v>350</c:v>
                </c:pt>
                <c:pt idx="200">
                  <c:v>363</c:v>
                </c:pt>
                <c:pt idx="201">
                  <c:v>368</c:v>
                </c:pt>
                <c:pt idx="202">
                  <c:v>356</c:v>
                </c:pt>
                <c:pt idx="203">
                  <c:v>366</c:v>
                </c:pt>
                <c:pt idx="204">
                  <c:v>367</c:v>
                </c:pt>
                <c:pt idx="205">
                  <c:v>375</c:v>
                </c:pt>
                <c:pt idx="206">
                  <c:v>342</c:v>
                </c:pt>
                <c:pt idx="207">
                  <c:v>375</c:v>
                </c:pt>
                <c:pt idx="208">
                  <c:v>350</c:v>
                </c:pt>
                <c:pt idx="209">
                  <c:v>372</c:v>
                </c:pt>
                <c:pt idx="210">
                  <c:v>372</c:v>
                </c:pt>
                <c:pt idx="211">
                  <c:v>360</c:v>
                </c:pt>
                <c:pt idx="212">
                  <c:v>353</c:v>
                </c:pt>
                <c:pt idx="213">
                  <c:v>376</c:v>
                </c:pt>
                <c:pt idx="214">
                  <c:v>376</c:v>
                </c:pt>
                <c:pt idx="215">
                  <c:v>350</c:v>
                </c:pt>
                <c:pt idx="216">
                  <c:v>345</c:v>
                </c:pt>
                <c:pt idx="217">
                  <c:v>361</c:v>
                </c:pt>
                <c:pt idx="218">
                  <c:v>340</c:v>
                </c:pt>
                <c:pt idx="219">
                  <c:v>377</c:v>
                </c:pt>
                <c:pt idx="220">
                  <c:v>366</c:v>
                </c:pt>
                <c:pt idx="221">
                  <c:v>383</c:v>
                </c:pt>
                <c:pt idx="222">
                  <c:v>378</c:v>
                </c:pt>
                <c:pt idx="223">
                  <c:v>317</c:v>
                </c:pt>
                <c:pt idx="224">
                  <c:v>325</c:v>
                </c:pt>
                <c:pt idx="225">
                  <c:v>391</c:v>
                </c:pt>
                <c:pt idx="226">
                  <c:v>371</c:v>
                </c:pt>
                <c:pt idx="227">
                  <c:v>346</c:v>
                </c:pt>
                <c:pt idx="228">
                  <c:v>365</c:v>
                </c:pt>
                <c:pt idx="229">
                  <c:v>384</c:v>
                </c:pt>
                <c:pt idx="230">
                  <c:v>357</c:v>
                </c:pt>
                <c:pt idx="231">
                  <c:v>348</c:v>
                </c:pt>
                <c:pt idx="232">
                  <c:v>376</c:v>
                </c:pt>
                <c:pt idx="233">
                  <c:v>352</c:v>
                </c:pt>
                <c:pt idx="234">
                  <c:v>380</c:v>
                </c:pt>
                <c:pt idx="235">
                  <c:v>345</c:v>
                </c:pt>
                <c:pt idx="236">
                  <c:v>357</c:v>
                </c:pt>
                <c:pt idx="237">
                  <c:v>370</c:v>
                </c:pt>
                <c:pt idx="238">
                  <c:v>365</c:v>
                </c:pt>
                <c:pt idx="239">
                  <c:v>367</c:v>
                </c:pt>
                <c:pt idx="240">
                  <c:v>367</c:v>
                </c:pt>
                <c:pt idx="241">
                  <c:v>360</c:v>
                </c:pt>
                <c:pt idx="242">
                  <c:v>369</c:v>
                </c:pt>
                <c:pt idx="243">
                  <c:v>378</c:v>
                </c:pt>
                <c:pt idx="244">
                  <c:v>393</c:v>
                </c:pt>
                <c:pt idx="245">
                  <c:v>320</c:v>
                </c:pt>
                <c:pt idx="246">
                  <c:v>309</c:v>
                </c:pt>
                <c:pt idx="247">
                  <c:v>365</c:v>
                </c:pt>
                <c:pt idx="248">
                  <c:v>375</c:v>
                </c:pt>
                <c:pt idx="249">
                  <c:v>354</c:v>
                </c:pt>
                <c:pt idx="250">
                  <c:v>354</c:v>
                </c:pt>
                <c:pt idx="251">
                  <c:v>373</c:v>
                </c:pt>
                <c:pt idx="252">
                  <c:v>344</c:v>
                </c:pt>
                <c:pt idx="253">
                  <c:v>364</c:v>
                </c:pt>
                <c:pt idx="254">
                  <c:v>375</c:v>
                </c:pt>
                <c:pt idx="255">
                  <c:v>380</c:v>
                </c:pt>
                <c:pt idx="256">
                  <c:v>350</c:v>
                </c:pt>
                <c:pt idx="257">
                  <c:v>368</c:v>
                </c:pt>
                <c:pt idx="258">
                  <c:v>376</c:v>
                </c:pt>
                <c:pt idx="259">
                  <c:v>351</c:v>
                </c:pt>
                <c:pt idx="260">
                  <c:v>369</c:v>
                </c:pt>
                <c:pt idx="261">
                  <c:v>374</c:v>
                </c:pt>
                <c:pt idx="262">
                  <c:v>376</c:v>
                </c:pt>
                <c:pt idx="263">
                  <c:v>325</c:v>
                </c:pt>
                <c:pt idx="264">
                  <c:v>322</c:v>
                </c:pt>
                <c:pt idx="265">
                  <c:v>358</c:v>
                </c:pt>
                <c:pt idx="266">
                  <c:v>390</c:v>
                </c:pt>
                <c:pt idx="267">
                  <c:v>341</c:v>
                </c:pt>
                <c:pt idx="268">
                  <c:v>317</c:v>
                </c:pt>
                <c:pt idx="269">
                  <c:v>350</c:v>
                </c:pt>
                <c:pt idx="270">
                  <c:v>387</c:v>
                </c:pt>
                <c:pt idx="271">
                  <c:v>352</c:v>
                </c:pt>
                <c:pt idx="272">
                  <c:v>378</c:v>
                </c:pt>
                <c:pt idx="273">
                  <c:v>364</c:v>
                </c:pt>
                <c:pt idx="274">
                  <c:v>332</c:v>
                </c:pt>
                <c:pt idx="275">
                  <c:v>384</c:v>
                </c:pt>
                <c:pt idx="276">
                  <c:v>367</c:v>
                </c:pt>
                <c:pt idx="277">
                  <c:v>364</c:v>
                </c:pt>
                <c:pt idx="278">
                  <c:v>343</c:v>
                </c:pt>
                <c:pt idx="279">
                  <c:v>382</c:v>
                </c:pt>
                <c:pt idx="280">
                  <c:v>363</c:v>
                </c:pt>
                <c:pt idx="281">
                  <c:v>361</c:v>
                </c:pt>
                <c:pt idx="282">
                  <c:v>365</c:v>
                </c:pt>
                <c:pt idx="283">
                  <c:v>353</c:v>
                </c:pt>
                <c:pt idx="284">
                  <c:v>396</c:v>
                </c:pt>
                <c:pt idx="285">
                  <c:v>349</c:v>
                </c:pt>
                <c:pt idx="286">
                  <c:v>318</c:v>
                </c:pt>
                <c:pt idx="287">
                  <c:v>348</c:v>
                </c:pt>
                <c:pt idx="288">
                  <c:v>369</c:v>
                </c:pt>
                <c:pt idx="289">
                  <c:v>387</c:v>
                </c:pt>
                <c:pt idx="290">
                  <c:v>360</c:v>
                </c:pt>
                <c:pt idx="291">
                  <c:v>382</c:v>
                </c:pt>
                <c:pt idx="292">
                  <c:v>376</c:v>
                </c:pt>
                <c:pt idx="293">
                  <c:v>351</c:v>
                </c:pt>
                <c:pt idx="294">
                  <c:v>318</c:v>
                </c:pt>
                <c:pt idx="295">
                  <c:v>340</c:v>
                </c:pt>
                <c:pt idx="296">
                  <c:v>384</c:v>
                </c:pt>
                <c:pt idx="297">
                  <c:v>339</c:v>
                </c:pt>
                <c:pt idx="298">
                  <c:v>389</c:v>
                </c:pt>
                <c:pt idx="299">
                  <c:v>352</c:v>
                </c:pt>
                <c:pt idx="300">
                  <c:v>367</c:v>
                </c:pt>
                <c:pt idx="301">
                  <c:v>346</c:v>
                </c:pt>
                <c:pt idx="302">
                  <c:v>367</c:v>
                </c:pt>
                <c:pt idx="303">
                  <c:v>355</c:v>
                </c:pt>
                <c:pt idx="304">
                  <c:v>375</c:v>
                </c:pt>
                <c:pt idx="305">
                  <c:v>370</c:v>
                </c:pt>
                <c:pt idx="306">
                  <c:v>347</c:v>
                </c:pt>
                <c:pt idx="307">
                  <c:v>368</c:v>
                </c:pt>
                <c:pt idx="308">
                  <c:v>384</c:v>
                </c:pt>
                <c:pt idx="309">
                  <c:v>353</c:v>
                </c:pt>
                <c:pt idx="310">
                  <c:v>381</c:v>
                </c:pt>
                <c:pt idx="311">
                  <c:v>350</c:v>
                </c:pt>
                <c:pt idx="312">
                  <c:v>388</c:v>
                </c:pt>
                <c:pt idx="313">
                  <c:v>374</c:v>
                </c:pt>
                <c:pt idx="314">
                  <c:v>331</c:v>
                </c:pt>
                <c:pt idx="315">
                  <c:v>326</c:v>
                </c:pt>
                <c:pt idx="316">
                  <c:v>376</c:v>
                </c:pt>
                <c:pt idx="317">
                  <c:v>379</c:v>
                </c:pt>
                <c:pt idx="318">
                  <c:v>367</c:v>
                </c:pt>
                <c:pt idx="319">
                  <c:v>346</c:v>
                </c:pt>
                <c:pt idx="320">
                  <c:v>365</c:v>
                </c:pt>
                <c:pt idx="321">
                  <c:v>379</c:v>
                </c:pt>
                <c:pt idx="322">
                  <c:v>368</c:v>
                </c:pt>
                <c:pt idx="323">
                  <c:v>362</c:v>
                </c:pt>
                <c:pt idx="324">
                  <c:v>373</c:v>
                </c:pt>
                <c:pt idx="325">
                  <c:v>345</c:v>
                </c:pt>
                <c:pt idx="326">
                  <c:v>355</c:v>
                </c:pt>
                <c:pt idx="327">
                  <c:v>381</c:v>
                </c:pt>
                <c:pt idx="328">
                  <c:v>356</c:v>
                </c:pt>
                <c:pt idx="329">
                  <c:v>363</c:v>
                </c:pt>
                <c:pt idx="330">
                  <c:v>369</c:v>
                </c:pt>
                <c:pt idx="331">
                  <c:v>387</c:v>
                </c:pt>
                <c:pt idx="332">
                  <c:v>341</c:v>
                </c:pt>
                <c:pt idx="333">
                  <c:v>323</c:v>
                </c:pt>
                <c:pt idx="334">
                  <c:v>377</c:v>
                </c:pt>
                <c:pt idx="335">
                  <c:v>373</c:v>
                </c:pt>
                <c:pt idx="336">
                  <c:v>360</c:v>
                </c:pt>
                <c:pt idx="337">
                  <c:v>349</c:v>
                </c:pt>
                <c:pt idx="338">
                  <c:v>358</c:v>
                </c:pt>
                <c:pt idx="339">
                  <c:v>355</c:v>
                </c:pt>
                <c:pt idx="340">
                  <c:v>393</c:v>
                </c:pt>
                <c:pt idx="341">
                  <c:v>369</c:v>
                </c:pt>
                <c:pt idx="342">
                  <c:v>335</c:v>
                </c:pt>
                <c:pt idx="343">
                  <c:v>317</c:v>
                </c:pt>
                <c:pt idx="344">
                  <c:v>354</c:v>
                </c:pt>
                <c:pt idx="345">
                  <c:v>376</c:v>
                </c:pt>
                <c:pt idx="346">
                  <c:v>359</c:v>
                </c:pt>
                <c:pt idx="347">
                  <c:v>382</c:v>
                </c:pt>
                <c:pt idx="348">
                  <c:v>349</c:v>
                </c:pt>
                <c:pt idx="349">
                  <c:v>359</c:v>
                </c:pt>
                <c:pt idx="350">
                  <c:v>390</c:v>
                </c:pt>
                <c:pt idx="351">
                  <c:v>366</c:v>
                </c:pt>
                <c:pt idx="352">
                  <c:v>316</c:v>
                </c:pt>
                <c:pt idx="353">
                  <c:v>339</c:v>
                </c:pt>
                <c:pt idx="354">
                  <c:v>382</c:v>
                </c:pt>
                <c:pt idx="355">
                  <c:v>384</c:v>
                </c:pt>
                <c:pt idx="356">
                  <c:v>358</c:v>
                </c:pt>
                <c:pt idx="357">
                  <c:v>353</c:v>
                </c:pt>
                <c:pt idx="358">
                  <c:v>386</c:v>
                </c:pt>
                <c:pt idx="359">
                  <c:v>355</c:v>
                </c:pt>
                <c:pt idx="360">
                  <c:v>357</c:v>
                </c:pt>
                <c:pt idx="361">
                  <c:v>365</c:v>
                </c:pt>
                <c:pt idx="362">
                  <c:v>379</c:v>
                </c:pt>
                <c:pt idx="363">
                  <c:v>358</c:v>
                </c:pt>
                <c:pt idx="364">
                  <c:v>378</c:v>
                </c:pt>
                <c:pt idx="365">
                  <c:v>377</c:v>
                </c:pt>
                <c:pt idx="366">
                  <c:v>314</c:v>
                </c:pt>
                <c:pt idx="367">
                  <c:v>344</c:v>
                </c:pt>
                <c:pt idx="368">
                  <c:v>387</c:v>
                </c:pt>
                <c:pt idx="369">
                  <c:v>359</c:v>
                </c:pt>
                <c:pt idx="370">
                  <c:v>345</c:v>
                </c:pt>
                <c:pt idx="371">
                  <c:v>366</c:v>
                </c:pt>
                <c:pt idx="372">
                  <c:v>381</c:v>
                </c:pt>
                <c:pt idx="373">
                  <c:v>342</c:v>
                </c:pt>
                <c:pt idx="374">
                  <c:v>324</c:v>
                </c:pt>
                <c:pt idx="375">
                  <c:v>344</c:v>
                </c:pt>
                <c:pt idx="376">
                  <c:v>373</c:v>
                </c:pt>
                <c:pt idx="377">
                  <c:v>367</c:v>
                </c:pt>
                <c:pt idx="378">
                  <c:v>372</c:v>
                </c:pt>
                <c:pt idx="379">
                  <c:v>351</c:v>
                </c:pt>
                <c:pt idx="380">
                  <c:v>386</c:v>
                </c:pt>
                <c:pt idx="381">
                  <c:v>350</c:v>
                </c:pt>
                <c:pt idx="382">
                  <c:v>362</c:v>
                </c:pt>
                <c:pt idx="383">
                  <c:v>344</c:v>
                </c:pt>
                <c:pt idx="384">
                  <c:v>376</c:v>
                </c:pt>
                <c:pt idx="385">
                  <c:v>376</c:v>
                </c:pt>
                <c:pt idx="386">
                  <c:v>360</c:v>
                </c:pt>
                <c:pt idx="387">
                  <c:v>365</c:v>
                </c:pt>
                <c:pt idx="388">
                  <c:v>377</c:v>
                </c:pt>
                <c:pt idx="389">
                  <c:v>358</c:v>
                </c:pt>
                <c:pt idx="390">
                  <c:v>319</c:v>
                </c:pt>
                <c:pt idx="391">
                  <c:v>332</c:v>
                </c:pt>
                <c:pt idx="392">
                  <c:v>399</c:v>
                </c:pt>
                <c:pt idx="393">
                  <c:v>372</c:v>
                </c:pt>
                <c:pt idx="394">
                  <c:v>314</c:v>
                </c:pt>
                <c:pt idx="395">
                  <c:v>322</c:v>
                </c:pt>
                <c:pt idx="396">
                  <c:v>379</c:v>
                </c:pt>
                <c:pt idx="397">
                  <c:v>381</c:v>
                </c:pt>
                <c:pt idx="398">
                  <c:v>348</c:v>
                </c:pt>
                <c:pt idx="399">
                  <c:v>355</c:v>
                </c:pt>
                <c:pt idx="400">
                  <c:v>364</c:v>
                </c:pt>
                <c:pt idx="401">
                  <c:v>382</c:v>
                </c:pt>
                <c:pt idx="402">
                  <c:v>354</c:v>
                </c:pt>
                <c:pt idx="403">
                  <c:v>359</c:v>
                </c:pt>
                <c:pt idx="404">
                  <c:v>365</c:v>
                </c:pt>
                <c:pt idx="405">
                  <c:v>348</c:v>
                </c:pt>
                <c:pt idx="406">
                  <c:v>397</c:v>
                </c:pt>
                <c:pt idx="407">
                  <c:v>357</c:v>
                </c:pt>
                <c:pt idx="408">
                  <c:v>326</c:v>
                </c:pt>
                <c:pt idx="409">
                  <c:v>325</c:v>
                </c:pt>
                <c:pt idx="410">
                  <c:v>381</c:v>
                </c:pt>
                <c:pt idx="411">
                  <c:v>379</c:v>
                </c:pt>
                <c:pt idx="412">
                  <c:v>378</c:v>
                </c:pt>
                <c:pt idx="413">
                  <c:v>350</c:v>
                </c:pt>
                <c:pt idx="414">
                  <c:v>371</c:v>
                </c:pt>
                <c:pt idx="415">
                  <c:v>356</c:v>
                </c:pt>
                <c:pt idx="416">
                  <c:v>353</c:v>
                </c:pt>
                <c:pt idx="417">
                  <c:v>330</c:v>
                </c:pt>
                <c:pt idx="418">
                  <c:v>386</c:v>
                </c:pt>
                <c:pt idx="419">
                  <c:v>372</c:v>
                </c:pt>
                <c:pt idx="420">
                  <c:v>337</c:v>
                </c:pt>
                <c:pt idx="421">
                  <c:v>326</c:v>
                </c:pt>
                <c:pt idx="422">
                  <c:v>368</c:v>
                </c:pt>
                <c:pt idx="423">
                  <c:v>386</c:v>
                </c:pt>
                <c:pt idx="424">
                  <c:v>341</c:v>
                </c:pt>
                <c:pt idx="425">
                  <c:v>323</c:v>
                </c:pt>
                <c:pt idx="426">
                  <c:v>367</c:v>
                </c:pt>
                <c:pt idx="427">
                  <c:v>385</c:v>
                </c:pt>
                <c:pt idx="428">
                  <c:v>359</c:v>
                </c:pt>
                <c:pt idx="429">
                  <c:v>319</c:v>
                </c:pt>
                <c:pt idx="430">
                  <c:v>364</c:v>
                </c:pt>
                <c:pt idx="431">
                  <c:v>361</c:v>
                </c:pt>
                <c:pt idx="432">
                  <c:v>349</c:v>
                </c:pt>
                <c:pt idx="433">
                  <c:v>393</c:v>
                </c:pt>
                <c:pt idx="434">
                  <c:v>364</c:v>
                </c:pt>
                <c:pt idx="435">
                  <c:v>377</c:v>
                </c:pt>
                <c:pt idx="436">
                  <c:v>358</c:v>
                </c:pt>
                <c:pt idx="437">
                  <c:v>382</c:v>
                </c:pt>
                <c:pt idx="438">
                  <c:v>332</c:v>
                </c:pt>
                <c:pt idx="439">
                  <c:v>374</c:v>
                </c:pt>
                <c:pt idx="440">
                  <c:v>355</c:v>
                </c:pt>
                <c:pt idx="441">
                  <c:v>360</c:v>
                </c:pt>
                <c:pt idx="442">
                  <c:v>379</c:v>
                </c:pt>
                <c:pt idx="443">
                  <c:v>350</c:v>
                </c:pt>
                <c:pt idx="444">
                  <c:v>377</c:v>
                </c:pt>
                <c:pt idx="445">
                  <c:v>340</c:v>
                </c:pt>
                <c:pt idx="446">
                  <c:v>373</c:v>
                </c:pt>
                <c:pt idx="447">
                  <c:v>377</c:v>
                </c:pt>
                <c:pt idx="448">
                  <c:v>369</c:v>
                </c:pt>
                <c:pt idx="449">
                  <c:v>359</c:v>
                </c:pt>
                <c:pt idx="450">
                  <c:v>352</c:v>
                </c:pt>
                <c:pt idx="451">
                  <c:v>342</c:v>
                </c:pt>
                <c:pt idx="452">
                  <c:v>376</c:v>
                </c:pt>
                <c:pt idx="453">
                  <c:v>358</c:v>
                </c:pt>
                <c:pt idx="454">
                  <c:v>360</c:v>
                </c:pt>
                <c:pt idx="455">
                  <c:v>381</c:v>
                </c:pt>
                <c:pt idx="456">
                  <c:v>366</c:v>
                </c:pt>
                <c:pt idx="457">
                  <c:v>372</c:v>
                </c:pt>
                <c:pt idx="458">
                  <c:v>376</c:v>
                </c:pt>
                <c:pt idx="459">
                  <c:v>363</c:v>
                </c:pt>
                <c:pt idx="460">
                  <c:v>344</c:v>
                </c:pt>
                <c:pt idx="461">
                  <c:v>370</c:v>
                </c:pt>
                <c:pt idx="462">
                  <c:v>358</c:v>
                </c:pt>
                <c:pt idx="463">
                  <c:v>351</c:v>
                </c:pt>
                <c:pt idx="464">
                  <c:v>359</c:v>
                </c:pt>
                <c:pt idx="465">
                  <c:v>349</c:v>
                </c:pt>
                <c:pt idx="466">
                  <c:v>386</c:v>
                </c:pt>
                <c:pt idx="467">
                  <c:v>363</c:v>
                </c:pt>
                <c:pt idx="468">
                  <c:v>359</c:v>
                </c:pt>
                <c:pt idx="469">
                  <c:v>325</c:v>
                </c:pt>
                <c:pt idx="470">
                  <c:v>331</c:v>
                </c:pt>
                <c:pt idx="471">
                  <c:v>372</c:v>
                </c:pt>
                <c:pt idx="472">
                  <c:v>380</c:v>
                </c:pt>
                <c:pt idx="473">
                  <c:v>366</c:v>
                </c:pt>
                <c:pt idx="474">
                  <c:v>352</c:v>
                </c:pt>
                <c:pt idx="475">
                  <c:v>373</c:v>
                </c:pt>
                <c:pt idx="476">
                  <c:v>365</c:v>
                </c:pt>
                <c:pt idx="477">
                  <c:v>363</c:v>
                </c:pt>
                <c:pt idx="478">
                  <c:v>385</c:v>
                </c:pt>
                <c:pt idx="479">
                  <c:v>343</c:v>
                </c:pt>
                <c:pt idx="480">
                  <c:v>381</c:v>
                </c:pt>
                <c:pt idx="481">
                  <c:v>348</c:v>
                </c:pt>
                <c:pt idx="482">
                  <c:v>360</c:v>
                </c:pt>
                <c:pt idx="483">
                  <c:v>354</c:v>
                </c:pt>
                <c:pt idx="484">
                  <c:v>360</c:v>
                </c:pt>
                <c:pt idx="485">
                  <c:v>351</c:v>
                </c:pt>
                <c:pt idx="486">
                  <c:v>371</c:v>
                </c:pt>
                <c:pt idx="487">
                  <c:v>356</c:v>
                </c:pt>
                <c:pt idx="488">
                  <c:v>352</c:v>
                </c:pt>
                <c:pt idx="489">
                  <c:v>345</c:v>
                </c:pt>
                <c:pt idx="490">
                  <c:v>380</c:v>
                </c:pt>
                <c:pt idx="491">
                  <c:v>365</c:v>
                </c:pt>
                <c:pt idx="492">
                  <c:v>366</c:v>
                </c:pt>
                <c:pt idx="493">
                  <c:v>340</c:v>
                </c:pt>
                <c:pt idx="494">
                  <c:v>366</c:v>
                </c:pt>
                <c:pt idx="495">
                  <c:v>379</c:v>
                </c:pt>
                <c:pt idx="496">
                  <c:v>363</c:v>
                </c:pt>
                <c:pt idx="497">
                  <c:v>384</c:v>
                </c:pt>
                <c:pt idx="498">
                  <c:v>365</c:v>
                </c:pt>
                <c:pt idx="499">
                  <c:v>378</c:v>
                </c:pt>
                <c:pt idx="500">
                  <c:v>352</c:v>
                </c:pt>
                <c:pt idx="501">
                  <c:v>339</c:v>
                </c:pt>
                <c:pt idx="502">
                  <c:v>348</c:v>
                </c:pt>
                <c:pt idx="503">
                  <c:v>387</c:v>
                </c:pt>
                <c:pt idx="504">
                  <c:v>368</c:v>
                </c:pt>
                <c:pt idx="505">
                  <c:v>337</c:v>
                </c:pt>
                <c:pt idx="506">
                  <c:v>317</c:v>
                </c:pt>
                <c:pt idx="507">
                  <c:v>351</c:v>
                </c:pt>
                <c:pt idx="508">
                  <c:v>390</c:v>
                </c:pt>
                <c:pt idx="509">
                  <c:v>359</c:v>
                </c:pt>
                <c:pt idx="510">
                  <c:v>352</c:v>
                </c:pt>
                <c:pt idx="511">
                  <c:v>369</c:v>
                </c:pt>
                <c:pt idx="512">
                  <c:v>376</c:v>
                </c:pt>
                <c:pt idx="513">
                  <c:v>362</c:v>
                </c:pt>
                <c:pt idx="514">
                  <c:v>345</c:v>
                </c:pt>
                <c:pt idx="515">
                  <c:v>362</c:v>
                </c:pt>
                <c:pt idx="516">
                  <c:v>383</c:v>
                </c:pt>
                <c:pt idx="517">
                  <c:v>333</c:v>
                </c:pt>
                <c:pt idx="518">
                  <c:v>319</c:v>
                </c:pt>
                <c:pt idx="519">
                  <c:v>353</c:v>
                </c:pt>
                <c:pt idx="520">
                  <c:v>388</c:v>
                </c:pt>
                <c:pt idx="521">
                  <c:v>363</c:v>
                </c:pt>
                <c:pt idx="522">
                  <c:v>352</c:v>
                </c:pt>
                <c:pt idx="523">
                  <c:v>351</c:v>
                </c:pt>
                <c:pt idx="524">
                  <c:v>378</c:v>
                </c:pt>
                <c:pt idx="525">
                  <c:v>369</c:v>
                </c:pt>
                <c:pt idx="526">
                  <c:v>359</c:v>
                </c:pt>
                <c:pt idx="527">
                  <c:v>366</c:v>
                </c:pt>
                <c:pt idx="528">
                  <c:v>364</c:v>
                </c:pt>
                <c:pt idx="529">
                  <c:v>371</c:v>
                </c:pt>
                <c:pt idx="530">
                  <c:v>369</c:v>
                </c:pt>
                <c:pt idx="531">
                  <c:v>358</c:v>
                </c:pt>
                <c:pt idx="532">
                  <c:v>322</c:v>
                </c:pt>
                <c:pt idx="533">
                  <c:v>339</c:v>
                </c:pt>
                <c:pt idx="534">
                  <c:v>390</c:v>
                </c:pt>
                <c:pt idx="535">
                  <c:v>364</c:v>
                </c:pt>
                <c:pt idx="536">
                  <c:v>336</c:v>
                </c:pt>
                <c:pt idx="537">
                  <c:v>352</c:v>
                </c:pt>
                <c:pt idx="538">
                  <c:v>364</c:v>
                </c:pt>
                <c:pt idx="539">
                  <c:v>370</c:v>
                </c:pt>
                <c:pt idx="540">
                  <c:v>372</c:v>
                </c:pt>
                <c:pt idx="541">
                  <c:v>372</c:v>
                </c:pt>
                <c:pt idx="542">
                  <c:v>327</c:v>
                </c:pt>
                <c:pt idx="543">
                  <c:v>339</c:v>
                </c:pt>
                <c:pt idx="544">
                  <c:v>383</c:v>
                </c:pt>
                <c:pt idx="545">
                  <c:v>348</c:v>
                </c:pt>
                <c:pt idx="546">
                  <c:v>371</c:v>
                </c:pt>
                <c:pt idx="547">
                  <c:v>371</c:v>
                </c:pt>
                <c:pt idx="548">
                  <c:v>370</c:v>
                </c:pt>
                <c:pt idx="549">
                  <c:v>360</c:v>
                </c:pt>
                <c:pt idx="550">
                  <c:v>365</c:v>
                </c:pt>
                <c:pt idx="551">
                  <c:v>366</c:v>
                </c:pt>
                <c:pt idx="552">
                  <c:v>343</c:v>
                </c:pt>
                <c:pt idx="553">
                  <c:v>376</c:v>
                </c:pt>
                <c:pt idx="554">
                  <c:v>383</c:v>
                </c:pt>
                <c:pt idx="555">
                  <c:v>365</c:v>
                </c:pt>
                <c:pt idx="556">
                  <c:v>321</c:v>
                </c:pt>
                <c:pt idx="557">
                  <c:v>327</c:v>
                </c:pt>
                <c:pt idx="558">
                  <c:v>370</c:v>
                </c:pt>
                <c:pt idx="559">
                  <c:v>360</c:v>
                </c:pt>
                <c:pt idx="560">
                  <c:v>365</c:v>
                </c:pt>
                <c:pt idx="561">
                  <c:v>351</c:v>
                </c:pt>
                <c:pt idx="562">
                  <c:v>367</c:v>
                </c:pt>
                <c:pt idx="563">
                  <c:v>353</c:v>
                </c:pt>
                <c:pt idx="564">
                  <c:v>363</c:v>
                </c:pt>
                <c:pt idx="565">
                  <c:v>381</c:v>
                </c:pt>
                <c:pt idx="566">
                  <c:v>351</c:v>
                </c:pt>
                <c:pt idx="567">
                  <c:v>368</c:v>
                </c:pt>
                <c:pt idx="568">
                  <c:v>396</c:v>
                </c:pt>
                <c:pt idx="569">
                  <c:v>358</c:v>
                </c:pt>
                <c:pt idx="570">
                  <c:v>329</c:v>
                </c:pt>
                <c:pt idx="571">
                  <c:v>321</c:v>
                </c:pt>
                <c:pt idx="572">
                  <c:v>381</c:v>
                </c:pt>
                <c:pt idx="573">
                  <c:v>384</c:v>
                </c:pt>
                <c:pt idx="574">
                  <c:v>325</c:v>
                </c:pt>
                <c:pt idx="575">
                  <c:v>321</c:v>
                </c:pt>
                <c:pt idx="576">
                  <c:v>372</c:v>
                </c:pt>
                <c:pt idx="577">
                  <c:v>382</c:v>
                </c:pt>
                <c:pt idx="578">
                  <c:v>341</c:v>
                </c:pt>
                <c:pt idx="579">
                  <c:v>317</c:v>
                </c:pt>
                <c:pt idx="580">
                  <c:v>360</c:v>
                </c:pt>
                <c:pt idx="581">
                  <c:v>376</c:v>
                </c:pt>
                <c:pt idx="582">
                  <c:v>342</c:v>
                </c:pt>
                <c:pt idx="583">
                  <c:v>353</c:v>
                </c:pt>
                <c:pt idx="584">
                  <c:v>379</c:v>
                </c:pt>
                <c:pt idx="585">
                  <c:v>392</c:v>
                </c:pt>
                <c:pt idx="586">
                  <c:v>325</c:v>
                </c:pt>
                <c:pt idx="587">
                  <c:v>311</c:v>
                </c:pt>
                <c:pt idx="588">
                  <c:v>346</c:v>
                </c:pt>
                <c:pt idx="589">
                  <c:v>395</c:v>
                </c:pt>
                <c:pt idx="590">
                  <c:v>358</c:v>
                </c:pt>
                <c:pt idx="591">
                  <c:v>353</c:v>
                </c:pt>
                <c:pt idx="592">
                  <c:v>351</c:v>
                </c:pt>
                <c:pt idx="593">
                  <c:v>351</c:v>
                </c:pt>
                <c:pt idx="594">
                  <c:v>355</c:v>
                </c:pt>
                <c:pt idx="595">
                  <c:v>394</c:v>
                </c:pt>
                <c:pt idx="596">
                  <c:v>374</c:v>
                </c:pt>
                <c:pt idx="597">
                  <c:v>326</c:v>
                </c:pt>
                <c:pt idx="598">
                  <c:v>344</c:v>
                </c:pt>
                <c:pt idx="599">
                  <c:v>384</c:v>
                </c:pt>
                <c:pt idx="600">
                  <c:v>362</c:v>
                </c:pt>
                <c:pt idx="601">
                  <c:v>320</c:v>
                </c:pt>
                <c:pt idx="602">
                  <c:v>346</c:v>
                </c:pt>
                <c:pt idx="603">
                  <c:v>401</c:v>
                </c:pt>
                <c:pt idx="604">
                  <c:v>366</c:v>
                </c:pt>
                <c:pt idx="605">
                  <c:v>319</c:v>
                </c:pt>
                <c:pt idx="606">
                  <c:v>338</c:v>
                </c:pt>
                <c:pt idx="607">
                  <c:v>372</c:v>
                </c:pt>
                <c:pt idx="608">
                  <c:v>368</c:v>
                </c:pt>
                <c:pt idx="609">
                  <c:v>366</c:v>
                </c:pt>
                <c:pt idx="610">
                  <c:v>360</c:v>
                </c:pt>
                <c:pt idx="611">
                  <c:v>358</c:v>
                </c:pt>
                <c:pt idx="612">
                  <c:v>387</c:v>
                </c:pt>
                <c:pt idx="613">
                  <c:v>345</c:v>
                </c:pt>
                <c:pt idx="614">
                  <c:v>375</c:v>
                </c:pt>
                <c:pt idx="615">
                  <c:v>378</c:v>
                </c:pt>
                <c:pt idx="616">
                  <c:v>343</c:v>
                </c:pt>
                <c:pt idx="617">
                  <c:v>367</c:v>
                </c:pt>
                <c:pt idx="618">
                  <c:v>369</c:v>
                </c:pt>
                <c:pt idx="619">
                  <c:v>371</c:v>
                </c:pt>
                <c:pt idx="620">
                  <c:v>364</c:v>
                </c:pt>
                <c:pt idx="621">
                  <c:v>364</c:v>
                </c:pt>
                <c:pt idx="622">
                  <c:v>367</c:v>
                </c:pt>
                <c:pt idx="623">
                  <c:v>382</c:v>
                </c:pt>
                <c:pt idx="624">
                  <c:v>365</c:v>
                </c:pt>
                <c:pt idx="625">
                  <c:v>359</c:v>
                </c:pt>
                <c:pt idx="626">
                  <c:v>362</c:v>
                </c:pt>
                <c:pt idx="627">
                  <c:v>359</c:v>
                </c:pt>
                <c:pt idx="628">
                  <c:v>382</c:v>
                </c:pt>
                <c:pt idx="629">
                  <c:v>357</c:v>
                </c:pt>
                <c:pt idx="630">
                  <c:v>357</c:v>
                </c:pt>
                <c:pt idx="631">
                  <c:v>360</c:v>
                </c:pt>
                <c:pt idx="632">
                  <c:v>349</c:v>
                </c:pt>
                <c:pt idx="633">
                  <c:v>373</c:v>
                </c:pt>
                <c:pt idx="634">
                  <c:v>366</c:v>
                </c:pt>
                <c:pt idx="635">
                  <c:v>357</c:v>
                </c:pt>
                <c:pt idx="636">
                  <c:v>361</c:v>
                </c:pt>
                <c:pt idx="637">
                  <c:v>348</c:v>
                </c:pt>
                <c:pt idx="638">
                  <c:v>375</c:v>
                </c:pt>
                <c:pt idx="639">
                  <c:v>378</c:v>
                </c:pt>
                <c:pt idx="640">
                  <c:v>369</c:v>
                </c:pt>
                <c:pt idx="641">
                  <c:v>346</c:v>
                </c:pt>
                <c:pt idx="642">
                  <c:v>362</c:v>
                </c:pt>
                <c:pt idx="643">
                  <c:v>380</c:v>
                </c:pt>
                <c:pt idx="644">
                  <c:v>384</c:v>
                </c:pt>
                <c:pt idx="645">
                  <c:v>326</c:v>
                </c:pt>
                <c:pt idx="646">
                  <c:v>320</c:v>
                </c:pt>
                <c:pt idx="647">
                  <c:v>382</c:v>
                </c:pt>
                <c:pt idx="648">
                  <c:v>362</c:v>
                </c:pt>
                <c:pt idx="649">
                  <c:v>355</c:v>
                </c:pt>
                <c:pt idx="650">
                  <c:v>370</c:v>
                </c:pt>
                <c:pt idx="651">
                  <c:v>378</c:v>
                </c:pt>
                <c:pt idx="652">
                  <c:v>367</c:v>
                </c:pt>
                <c:pt idx="653">
                  <c:v>373</c:v>
                </c:pt>
                <c:pt idx="654">
                  <c:v>363</c:v>
                </c:pt>
                <c:pt idx="655">
                  <c:v>339</c:v>
                </c:pt>
                <c:pt idx="656">
                  <c:v>374</c:v>
                </c:pt>
                <c:pt idx="657">
                  <c:v>352</c:v>
                </c:pt>
                <c:pt idx="658">
                  <c:v>357</c:v>
                </c:pt>
                <c:pt idx="659">
                  <c:v>364</c:v>
                </c:pt>
                <c:pt idx="660">
                  <c:v>369</c:v>
                </c:pt>
                <c:pt idx="661">
                  <c:v>352</c:v>
                </c:pt>
                <c:pt idx="662">
                  <c:v>367</c:v>
                </c:pt>
                <c:pt idx="663">
                  <c:v>390</c:v>
                </c:pt>
                <c:pt idx="664">
                  <c:v>377</c:v>
                </c:pt>
                <c:pt idx="665">
                  <c:v>336</c:v>
                </c:pt>
                <c:pt idx="666">
                  <c:v>318</c:v>
                </c:pt>
                <c:pt idx="667">
                  <c:v>357</c:v>
                </c:pt>
                <c:pt idx="668">
                  <c:v>394</c:v>
                </c:pt>
                <c:pt idx="669">
                  <c:v>342</c:v>
                </c:pt>
                <c:pt idx="670">
                  <c:v>311</c:v>
                </c:pt>
                <c:pt idx="671">
                  <c:v>356</c:v>
                </c:pt>
                <c:pt idx="672">
                  <c:v>388</c:v>
                </c:pt>
                <c:pt idx="673">
                  <c:v>365</c:v>
                </c:pt>
                <c:pt idx="674">
                  <c:v>356</c:v>
                </c:pt>
                <c:pt idx="675">
                  <c:v>369</c:v>
                </c:pt>
                <c:pt idx="676">
                  <c:v>388</c:v>
                </c:pt>
                <c:pt idx="677">
                  <c:v>332</c:v>
                </c:pt>
                <c:pt idx="678">
                  <c:v>319</c:v>
                </c:pt>
                <c:pt idx="679">
                  <c:v>357</c:v>
                </c:pt>
                <c:pt idx="680">
                  <c:v>385</c:v>
                </c:pt>
                <c:pt idx="681">
                  <c:v>345</c:v>
                </c:pt>
                <c:pt idx="682">
                  <c:v>314</c:v>
                </c:pt>
                <c:pt idx="683">
                  <c:v>354</c:v>
                </c:pt>
                <c:pt idx="684">
                  <c:v>398</c:v>
                </c:pt>
                <c:pt idx="685">
                  <c:v>366</c:v>
                </c:pt>
                <c:pt idx="686">
                  <c:v>318</c:v>
                </c:pt>
                <c:pt idx="687">
                  <c:v>351</c:v>
                </c:pt>
                <c:pt idx="688">
                  <c:v>378</c:v>
                </c:pt>
                <c:pt idx="689">
                  <c:v>374</c:v>
                </c:pt>
                <c:pt idx="690">
                  <c:v>329</c:v>
                </c:pt>
                <c:pt idx="691">
                  <c:v>370</c:v>
                </c:pt>
                <c:pt idx="692">
                  <c:v>361</c:v>
                </c:pt>
                <c:pt idx="693">
                  <c:v>358</c:v>
                </c:pt>
                <c:pt idx="694">
                  <c:v>353</c:v>
                </c:pt>
                <c:pt idx="695">
                  <c:v>375</c:v>
                </c:pt>
                <c:pt idx="696">
                  <c:v>384</c:v>
                </c:pt>
                <c:pt idx="697">
                  <c:v>389</c:v>
                </c:pt>
                <c:pt idx="698">
                  <c:v>345</c:v>
                </c:pt>
                <c:pt idx="699">
                  <c:v>318</c:v>
                </c:pt>
                <c:pt idx="700">
                  <c:v>332</c:v>
                </c:pt>
                <c:pt idx="701">
                  <c:v>405</c:v>
                </c:pt>
                <c:pt idx="702">
                  <c:v>362</c:v>
                </c:pt>
                <c:pt idx="703">
                  <c:v>351</c:v>
                </c:pt>
                <c:pt idx="704">
                  <c:v>362</c:v>
                </c:pt>
                <c:pt idx="705">
                  <c:v>345</c:v>
                </c:pt>
                <c:pt idx="706">
                  <c:v>367</c:v>
                </c:pt>
                <c:pt idx="707">
                  <c:v>375</c:v>
                </c:pt>
                <c:pt idx="708">
                  <c:v>373</c:v>
                </c:pt>
                <c:pt idx="709">
                  <c:v>378</c:v>
                </c:pt>
                <c:pt idx="710">
                  <c:v>361</c:v>
                </c:pt>
                <c:pt idx="711">
                  <c:v>328</c:v>
                </c:pt>
                <c:pt idx="712">
                  <c:v>333</c:v>
                </c:pt>
                <c:pt idx="713">
                  <c:v>372</c:v>
                </c:pt>
                <c:pt idx="714">
                  <c:v>376</c:v>
                </c:pt>
                <c:pt idx="715">
                  <c:v>357</c:v>
                </c:pt>
                <c:pt idx="716">
                  <c:v>346</c:v>
                </c:pt>
                <c:pt idx="717">
                  <c:v>365</c:v>
                </c:pt>
                <c:pt idx="718">
                  <c:v>376</c:v>
                </c:pt>
                <c:pt idx="719">
                  <c:v>341</c:v>
                </c:pt>
                <c:pt idx="720">
                  <c:v>368</c:v>
                </c:pt>
                <c:pt idx="721">
                  <c:v>394</c:v>
                </c:pt>
                <c:pt idx="722">
                  <c:v>382</c:v>
                </c:pt>
                <c:pt idx="723">
                  <c:v>321</c:v>
                </c:pt>
                <c:pt idx="724">
                  <c:v>309</c:v>
                </c:pt>
                <c:pt idx="725">
                  <c:v>362</c:v>
                </c:pt>
                <c:pt idx="726">
                  <c:v>364</c:v>
                </c:pt>
                <c:pt idx="727">
                  <c:v>386</c:v>
                </c:pt>
                <c:pt idx="728">
                  <c:v>375</c:v>
                </c:pt>
                <c:pt idx="729">
                  <c:v>332</c:v>
                </c:pt>
                <c:pt idx="730">
                  <c:v>314</c:v>
                </c:pt>
                <c:pt idx="731">
                  <c:v>376</c:v>
                </c:pt>
                <c:pt idx="732">
                  <c:v>364</c:v>
                </c:pt>
                <c:pt idx="733">
                  <c:v>357</c:v>
                </c:pt>
                <c:pt idx="734">
                  <c:v>348</c:v>
                </c:pt>
                <c:pt idx="735">
                  <c:v>376</c:v>
                </c:pt>
                <c:pt idx="736">
                  <c:v>369</c:v>
                </c:pt>
                <c:pt idx="737">
                  <c:v>381</c:v>
                </c:pt>
                <c:pt idx="738">
                  <c:v>357</c:v>
                </c:pt>
                <c:pt idx="739">
                  <c:v>354</c:v>
                </c:pt>
                <c:pt idx="740">
                  <c:v>348</c:v>
                </c:pt>
                <c:pt idx="741">
                  <c:v>369</c:v>
                </c:pt>
                <c:pt idx="742">
                  <c:v>385</c:v>
                </c:pt>
                <c:pt idx="743">
                  <c:v>337</c:v>
                </c:pt>
                <c:pt idx="744">
                  <c:v>322</c:v>
                </c:pt>
                <c:pt idx="745">
                  <c:v>376</c:v>
                </c:pt>
                <c:pt idx="746">
                  <c:v>360</c:v>
                </c:pt>
                <c:pt idx="747">
                  <c:v>355</c:v>
                </c:pt>
                <c:pt idx="748">
                  <c:v>351</c:v>
                </c:pt>
                <c:pt idx="749">
                  <c:v>378</c:v>
                </c:pt>
                <c:pt idx="750">
                  <c:v>356</c:v>
                </c:pt>
                <c:pt idx="751">
                  <c:v>389</c:v>
                </c:pt>
                <c:pt idx="752">
                  <c:v>372</c:v>
                </c:pt>
                <c:pt idx="753">
                  <c:v>328</c:v>
                </c:pt>
                <c:pt idx="754">
                  <c:v>317</c:v>
                </c:pt>
                <c:pt idx="755">
                  <c:v>352</c:v>
                </c:pt>
                <c:pt idx="756">
                  <c:v>375</c:v>
                </c:pt>
                <c:pt idx="757">
                  <c:v>357</c:v>
                </c:pt>
                <c:pt idx="758">
                  <c:v>392</c:v>
                </c:pt>
                <c:pt idx="759">
                  <c:v>358</c:v>
                </c:pt>
                <c:pt idx="760">
                  <c:v>318</c:v>
                </c:pt>
                <c:pt idx="761">
                  <c:v>355</c:v>
                </c:pt>
                <c:pt idx="762">
                  <c:v>376</c:v>
                </c:pt>
                <c:pt idx="763">
                  <c:v>374</c:v>
                </c:pt>
                <c:pt idx="764">
                  <c:v>320</c:v>
                </c:pt>
                <c:pt idx="765">
                  <c:v>343</c:v>
                </c:pt>
                <c:pt idx="766">
                  <c:v>406</c:v>
                </c:pt>
                <c:pt idx="767">
                  <c:v>370</c:v>
                </c:pt>
                <c:pt idx="768">
                  <c:v>318</c:v>
                </c:pt>
                <c:pt idx="769">
                  <c:v>353</c:v>
                </c:pt>
                <c:pt idx="770">
                  <c:v>392</c:v>
                </c:pt>
                <c:pt idx="771">
                  <c:v>358</c:v>
                </c:pt>
                <c:pt idx="772">
                  <c:v>351</c:v>
                </c:pt>
                <c:pt idx="773">
                  <c:v>379</c:v>
                </c:pt>
                <c:pt idx="774">
                  <c:v>351</c:v>
                </c:pt>
                <c:pt idx="775">
                  <c:v>352</c:v>
                </c:pt>
                <c:pt idx="776">
                  <c:v>357</c:v>
                </c:pt>
                <c:pt idx="777">
                  <c:v>357</c:v>
                </c:pt>
                <c:pt idx="778">
                  <c:v>385</c:v>
                </c:pt>
                <c:pt idx="779">
                  <c:v>354</c:v>
                </c:pt>
                <c:pt idx="780">
                  <c:v>362</c:v>
                </c:pt>
                <c:pt idx="781">
                  <c:v>384</c:v>
                </c:pt>
                <c:pt idx="782">
                  <c:v>352</c:v>
                </c:pt>
                <c:pt idx="783">
                  <c:v>369</c:v>
                </c:pt>
                <c:pt idx="784">
                  <c:v>347</c:v>
                </c:pt>
                <c:pt idx="785">
                  <c:v>372</c:v>
                </c:pt>
                <c:pt idx="786">
                  <c:v>367</c:v>
                </c:pt>
                <c:pt idx="787">
                  <c:v>349</c:v>
                </c:pt>
                <c:pt idx="788">
                  <c:v>394</c:v>
                </c:pt>
                <c:pt idx="789">
                  <c:v>355</c:v>
                </c:pt>
                <c:pt idx="790">
                  <c:v>319</c:v>
                </c:pt>
                <c:pt idx="791">
                  <c:v>330</c:v>
                </c:pt>
                <c:pt idx="792">
                  <c:v>395</c:v>
                </c:pt>
                <c:pt idx="793">
                  <c:v>372</c:v>
                </c:pt>
                <c:pt idx="794">
                  <c:v>347</c:v>
                </c:pt>
                <c:pt idx="795">
                  <c:v>383</c:v>
                </c:pt>
                <c:pt idx="796">
                  <c:v>349</c:v>
                </c:pt>
                <c:pt idx="797">
                  <c:v>353</c:v>
                </c:pt>
                <c:pt idx="798">
                  <c:v>359</c:v>
                </c:pt>
                <c:pt idx="799">
                  <c:v>387</c:v>
                </c:pt>
                <c:pt idx="800">
                  <c:v>354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6E4-47C8-AFA9-9B388AF35D83}"/>
            </c:ext>
          </c:extLst>
        </c:ser>
        <c:ser>
          <c:idx val="0"/>
          <c:order val="3"/>
          <c:tx>
            <c:strRef>
              <c:f>bbr_181203_380kBps!$J$1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bbr_181203_380kBps!$J$2:$J$802</c:f>
              <c:numCache>
                <c:formatCode>General</c:formatCode>
                <c:ptCount val="801"/>
                <c:pt idx="0">
                  <c:v>380</c:v>
                </c:pt>
                <c:pt idx="1">
                  <c:v>380</c:v>
                </c:pt>
                <c:pt idx="2">
                  <c:v>380</c:v>
                </c:pt>
                <c:pt idx="3">
                  <c:v>380</c:v>
                </c:pt>
                <c:pt idx="4">
                  <c:v>380</c:v>
                </c:pt>
                <c:pt idx="5">
                  <c:v>380</c:v>
                </c:pt>
                <c:pt idx="6">
                  <c:v>380</c:v>
                </c:pt>
                <c:pt idx="7">
                  <c:v>380</c:v>
                </c:pt>
                <c:pt idx="8">
                  <c:v>380</c:v>
                </c:pt>
                <c:pt idx="9">
                  <c:v>380</c:v>
                </c:pt>
                <c:pt idx="10">
                  <c:v>380</c:v>
                </c:pt>
                <c:pt idx="11">
                  <c:v>380</c:v>
                </c:pt>
                <c:pt idx="12">
                  <c:v>380</c:v>
                </c:pt>
                <c:pt idx="13">
                  <c:v>380</c:v>
                </c:pt>
                <c:pt idx="14">
                  <c:v>380</c:v>
                </c:pt>
                <c:pt idx="15">
                  <c:v>380</c:v>
                </c:pt>
                <c:pt idx="16">
                  <c:v>380</c:v>
                </c:pt>
                <c:pt idx="17">
                  <c:v>380</c:v>
                </c:pt>
                <c:pt idx="18">
                  <c:v>380</c:v>
                </c:pt>
                <c:pt idx="19">
                  <c:v>380</c:v>
                </c:pt>
                <c:pt idx="20">
                  <c:v>380</c:v>
                </c:pt>
                <c:pt idx="21">
                  <c:v>380</c:v>
                </c:pt>
                <c:pt idx="22">
                  <c:v>380</c:v>
                </c:pt>
                <c:pt idx="23">
                  <c:v>380</c:v>
                </c:pt>
                <c:pt idx="24">
                  <c:v>380</c:v>
                </c:pt>
                <c:pt idx="25">
                  <c:v>380</c:v>
                </c:pt>
                <c:pt idx="26">
                  <c:v>380</c:v>
                </c:pt>
                <c:pt idx="27">
                  <c:v>380</c:v>
                </c:pt>
                <c:pt idx="28">
                  <c:v>380</c:v>
                </c:pt>
                <c:pt idx="29">
                  <c:v>380</c:v>
                </c:pt>
                <c:pt idx="30">
                  <c:v>380</c:v>
                </c:pt>
                <c:pt idx="31">
                  <c:v>380</c:v>
                </c:pt>
                <c:pt idx="32">
                  <c:v>380</c:v>
                </c:pt>
                <c:pt idx="33">
                  <c:v>380</c:v>
                </c:pt>
                <c:pt idx="34">
                  <c:v>380</c:v>
                </c:pt>
                <c:pt idx="35">
                  <c:v>380</c:v>
                </c:pt>
                <c:pt idx="36">
                  <c:v>380</c:v>
                </c:pt>
                <c:pt idx="37">
                  <c:v>380</c:v>
                </c:pt>
                <c:pt idx="38">
                  <c:v>380</c:v>
                </c:pt>
                <c:pt idx="39">
                  <c:v>380</c:v>
                </c:pt>
                <c:pt idx="40">
                  <c:v>380</c:v>
                </c:pt>
                <c:pt idx="41">
                  <c:v>380</c:v>
                </c:pt>
                <c:pt idx="42">
                  <c:v>380</c:v>
                </c:pt>
                <c:pt idx="43">
                  <c:v>380</c:v>
                </c:pt>
                <c:pt idx="44">
                  <c:v>380</c:v>
                </c:pt>
                <c:pt idx="45">
                  <c:v>380</c:v>
                </c:pt>
                <c:pt idx="46">
                  <c:v>380</c:v>
                </c:pt>
                <c:pt idx="47">
                  <c:v>380</c:v>
                </c:pt>
                <c:pt idx="48">
                  <c:v>380</c:v>
                </c:pt>
                <c:pt idx="49">
                  <c:v>380</c:v>
                </c:pt>
                <c:pt idx="50">
                  <c:v>380</c:v>
                </c:pt>
                <c:pt idx="51">
                  <c:v>380</c:v>
                </c:pt>
                <c:pt idx="52">
                  <c:v>380</c:v>
                </c:pt>
                <c:pt idx="53">
                  <c:v>380</c:v>
                </c:pt>
                <c:pt idx="54">
                  <c:v>380</c:v>
                </c:pt>
                <c:pt idx="55">
                  <c:v>380</c:v>
                </c:pt>
                <c:pt idx="56">
                  <c:v>380</c:v>
                </c:pt>
                <c:pt idx="57">
                  <c:v>380</c:v>
                </c:pt>
                <c:pt idx="58">
                  <c:v>380</c:v>
                </c:pt>
                <c:pt idx="59">
                  <c:v>380</c:v>
                </c:pt>
                <c:pt idx="60">
                  <c:v>380</c:v>
                </c:pt>
                <c:pt idx="61">
                  <c:v>380</c:v>
                </c:pt>
                <c:pt idx="62">
                  <c:v>380</c:v>
                </c:pt>
                <c:pt idx="63">
                  <c:v>380</c:v>
                </c:pt>
                <c:pt idx="64">
                  <c:v>380</c:v>
                </c:pt>
                <c:pt idx="65">
                  <c:v>380</c:v>
                </c:pt>
                <c:pt idx="66">
                  <c:v>380</c:v>
                </c:pt>
                <c:pt idx="67">
                  <c:v>380</c:v>
                </c:pt>
                <c:pt idx="68">
                  <c:v>380</c:v>
                </c:pt>
                <c:pt idx="69">
                  <c:v>380</c:v>
                </c:pt>
                <c:pt idx="70">
                  <c:v>380</c:v>
                </c:pt>
                <c:pt idx="71">
                  <c:v>380</c:v>
                </c:pt>
                <c:pt idx="72">
                  <c:v>380</c:v>
                </c:pt>
                <c:pt idx="73">
                  <c:v>380</c:v>
                </c:pt>
                <c:pt idx="74">
                  <c:v>380</c:v>
                </c:pt>
                <c:pt idx="75">
                  <c:v>380</c:v>
                </c:pt>
                <c:pt idx="76">
                  <c:v>380</c:v>
                </c:pt>
                <c:pt idx="77">
                  <c:v>380</c:v>
                </c:pt>
                <c:pt idx="78">
                  <c:v>380</c:v>
                </c:pt>
                <c:pt idx="79">
                  <c:v>380</c:v>
                </c:pt>
                <c:pt idx="80">
                  <c:v>380</c:v>
                </c:pt>
                <c:pt idx="81">
                  <c:v>380</c:v>
                </c:pt>
                <c:pt idx="82">
                  <c:v>380</c:v>
                </c:pt>
                <c:pt idx="83">
                  <c:v>380</c:v>
                </c:pt>
                <c:pt idx="84">
                  <c:v>380</c:v>
                </c:pt>
                <c:pt idx="85">
                  <c:v>380</c:v>
                </c:pt>
                <c:pt idx="86">
                  <c:v>380</c:v>
                </c:pt>
                <c:pt idx="87">
                  <c:v>380</c:v>
                </c:pt>
                <c:pt idx="88">
                  <c:v>380</c:v>
                </c:pt>
                <c:pt idx="89">
                  <c:v>380</c:v>
                </c:pt>
                <c:pt idx="90">
                  <c:v>380</c:v>
                </c:pt>
                <c:pt idx="91">
                  <c:v>380</c:v>
                </c:pt>
                <c:pt idx="92">
                  <c:v>380</c:v>
                </c:pt>
                <c:pt idx="93">
                  <c:v>380</c:v>
                </c:pt>
                <c:pt idx="94">
                  <c:v>380</c:v>
                </c:pt>
                <c:pt idx="95">
                  <c:v>380</c:v>
                </c:pt>
                <c:pt idx="96">
                  <c:v>380</c:v>
                </c:pt>
                <c:pt idx="97">
                  <c:v>380</c:v>
                </c:pt>
                <c:pt idx="98">
                  <c:v>380</c:v>
                </c:pt>
                <c:pt idx="99">
                  <c:v>380</c:v>
                </c:pt>
                <c:pt idx="100">
                  <c:v>380</c:v>
                </c:pt>
                <c:pt idx="101">
                  <c:v>380</c:v>
                </c:pt>
                <c:pt idx="102">
                  <c:v>380</c:v>
                </c:pt>
                <c:pt idx="103">
                  <c:v>380</c:v>
                </c:pt>
                <c:pt idx="104">
                  <c:v>380</c:v>
                </c:pt>
                <c:pt idx="105">
                  <c:v>380</c:v>
                </c:pt>
                <c:pt idx="106">
                  <c:v>380</c:v>
                </c:pt>
                <c:pt idx="107">
                  <c:v>380</c:v>
                </c:pt>
                <c:pt idx="108">
                  <c:v>380</c:v>
                </c:pt>
                <c:pt idx="109">
                  <c:v>380</c:v>
                </c:pt>
                <c:pt idx="110">
                  <c:v>380</c:v>
                </c:pt>
                <c:pt idx="111">
                  <c:v>380</c:v>
                </c:pt>
                <c:pt idx="112">
                  <c:v>380</c:v>
                </c:pt>
                <c:pt idx="113">
                  <c:v>380</c:v>
                </c:pt>
                <c:pt idx="114">
                  <c:v>380</c:v>
                </c:pt>
                <c:pt idx="115">
                  <c:v>380</c:v>
                </c:pt>
                <c:pt idx="116">
                  <c:v>380</c:v>
                </c:pt>
                <c:pt idx="117">
                  <c:v>380</c:v>
                </c:pt>
                <c:pt idx="118">
                  <c:v>380</c:v>
                </c:pt>
                <c:pt idx="119">
                  <c:v>380</c:v>
                </c:pt>
                <c:pt idx="120">
                  <c:v>380</c:v>
                </c:pt>
                <c:pt idx="121">
                  <c:v>380</c:v>
                </c:pt>
                <c:pt idx="122">
                  <c:v>380</c:v>
                </c:pt>
                <c:pt idx="123">
                  <c:v>380</c:v>
                </c:pt>
                <c:pt idx="124">
                  <c:v>380</c:v>
                </c:pt>
                <c:pt idx="125">
                  <c:v>380</c:v>
                </c:pt>
                <c:pt idx="126">
                  <c:v>380</c:v>
                </c:pt>
                <c:pt idx="127">
                  <c:v>380</c:v>
                </c:pt>
                <c:pt idx="128">
                  <c:v>380</c:v>
                </c:pt>
                <c:pt idx="129">
                  <c:v>380</c:v>
                </c:pt>
                <c:pt idx="130">
                  <c:v>380</c:v>
                </c:pt>
                <c:pt idx="131">
                  <c:v>380</c:v>
                </c:pt>
                <c:pt idx="132">
                  <c:v>380</c:v>
                </c:pt>
                <c:pt idx="133">
                  <c:v>380</c:v>
                </c:pt>
                <c:pt idx="134">
                  <c:v>380</c:v>
                </c:pt>
                <c:pt idx="135">
                  <c:v>380</c:v>
                </c:pt>
                <c:pt idx="136">
                  <c:v>380</c:v>
                </c:pt>
                <c:pt idx="137">
                  <c:v>380</c:v>
                </c:pt>
                <c:pt idx="138">
                  <c:v>380</c:v>
                </c:pt>
                <c:pt idx="139">
                  <c:v>380</c:v>
                </c:pt>
                <c:pt idx="140">
                  <c:v>380</c:v>
                </c:pt>
                <c:pt idx="141">
                  <c:v>380</c:v>
                </c:pt>
                <c:pt idx="142">
                  <c:v>380</c:v>
                </c:pt>
                <c:pt idx="143">
                  <c:v>380</c:v>
                </c:pt>
                <c:pt idx="144">
                  <c:v>380</c:v>
                </c:pt>
                <c:pt idx="145">
                  <c:v>380</c:v>
                </c:pt>
                <c:pt idx="146">
                  <c:v>380</c:v>
                </c:pt>
                <c:pt idx="147">
                  <c:v>380</c:v>
                </c:pt>
                <c:pt idx="148">
                  <c:v>380</c:v>
                </c:pt>
                <c:pt idx="149">
                  <c:v>380</c:v>
                </c:pt>
                <c:pt idx="150">
                  <c:v>380</c:v>
                </c:pt>
                <c:pt idx="151">
                  <c:v>380</c:v>
                </c:pt>
                <c:pt idx="152">
                  <c:v>380</c:v>
                </c:pt>
                <c:pt idx="153">
                  <c:v>380</c:v>
                </c:pt>
                <c:pt idx="154">
                  <c:v>380</c:v>
                </c:pt>
                <c:pt idx="155">
                  <c:v>380</c:v>
                </c:pt>
                <c:pt idx="156">
                  <c:v>380</c:v>
                </c:pt>
                <c:pt idx="157">
                  <c:v>380</c:v>
                </c:pt>
                <c:pt idx="158">
                  <c:v>380</c:v>
                </c:pt>
                <c:pt idx="159">
                  <c:v>380</c:v>
                </c:pt>
                <c:pt idx="160">
                  <c:v>380</c:v>
                </c:pt>
                <c:pt idx="161">
                  <c:v>380</c:v>
                </c:pt>
                <c:pt idx="162">
                  <c:v>380</c:v>
                </c:pt>
                <c:pt idx="163">
                  <c:v>380</c:v>
                </c:pt>
                <c:pt idx="164">
                  <c:v>380</c:v>
                </c:pt>
                <c:pt idx="165">
                  <c:v>380</c:v>
                </c:pt>
                <c:pt idx="166">
                  <c:v>380</c:v>
                </c:pt>
                <c:pt idx="167">
                  <c:v>380</c:v>
                </c:pt>
                <c:pt idx="168">
                  <c:v>380</c:v>
                </c:pt>
                <c:pt idx="169">
                  <c:v>380</c:v>
                </c:pt>
                <c:pt idx="170">
                  <c:v>380</c:v>
                </c:pt>
                <c:pt idx="171">
                  <c:v>380</c:v>
                </c:pt>
                <c:pt idx="172">
                  <c:v>380</c:v>
                </c:pt>
                <c:pt idx="173">
                  <c:v>380</c:v>
                </c:pt>
                <c:pt idx="174">
                  <c:v>380</c:v>
                </c:pt>
                <c:pt idx="175">
                  <c:v>380</c:v>
                </c:pt>
                <c:pt idx="176">
                  <c:v>380</c:v>
                </c:pt>
                <c:pt idx="177">
                  <c:v>380</c:v>
                </c:pt>
                <c:pt idx="178">
                  <c:v>380</c:v>
                </c:pt>
                <c:pt idx="179">
                  <c:v>380</c:v>
                </c:pt>
                <c:pt idx="180">
                  <c:v>380</c:v>
                </c:pt>
                <c:pt idx="181">
                  <c:v>380</c:v>
                </c:pt>
                <c:pt idx="182">
                  <c:v>380</c:v>
                </c:pt>
                <c:pt idx="183">
                  <c:v>380</c:v>
                </c:pt>
                <c:pt idx="184">
                  <c:v>380</c:v>
                </c:pt>
                <c:pt idx="185">
                  <c:v>380</c:v>
                </c:pt>
                <c:pt idx="186">
                  <c:v>380</c:v>
                </c:pt>
                <c:pt idx="187">
                  <c:v>380</c:v>
                </c:pt>
                <c:pt idx="188">
                  <c:v>380</c:v>
                </c:pt>
                <c:pt idx="189">
                  <c:v>380</c:v>
                </c:pt>
                <c:pt idx="190">
                  <c:v>380</c:v>
                </c:pt>
                <c:pt idx="191">
                  <c:v>380</c:v>
                </c:pt>
                <c:pt idx="192">
                  <c:v>380</c:v>
                </c:pt>
                <c:pt idx="193">
                  <c:v>380</c:v>
                </c:pt>
                <c:pt idx="194">
                  <c:v>380</c:v>
                </c:pt>
                <c:pt idx="195">
                  <c:v>380</c:v>
                </c:pt>
                <c:pt idx="196">
                  <c:v>380</c:v>
                </c:pt>
                <c:pt idx="197">
                  <c:v>380</c:v>
                </c:pt>
                <c:pt idx="198">
                  <c:v>380</c:v>
                </c:pt>
                <c:pt idx="199">
                  <c:v>380</c:v>
                </c:pt>
                <c:pt idx="200">
                  <c:v>380</c:v>
                </c:pt>
                <c:pt idx="201">
                  <c:v>380</c:v>
                </c:pt>
                <c:pt idx="202">
                  <c:v>380</c:v>
                </c:pt>
                <c:pt idx="203">
                  <c:v>380</c:v>
                </c:pt>
                <c:pt idx="204">
                  <c:v>380</c:v>
                </c:pt>
                <c:pt idx="205">
                  <c:v>380</c:v>
                </c:pt>
                <c:pt idx="206">
                  <c:v>380</c:v>
                </c:pt>
                <c:pt idx="207">
                  <c:v>380</c:v>
                </c:pt>
                <c:pt idx="208">
                  <c:v>380</c:v>
                </c:pt>
                <c:pt idx="209">
                  <c:v>380</c:v>
                </c:pt>
                <c:pt idx="210">
                  <c:v>380</c:v>
                </c:pt>
                <c:pt idx="211">
                  <c:v>380</c:v>
                </c:pt>
                <c:pt idx="212">
                  <c:v>380</c:v>
                </c:pt>
                <c:pt idx="213">
                  <c:v>380</c:v>
                </c:pt>
                <c:pt idx="214">
                  <c:v>380</c:v>
                </c:pt>
                <c:pt idx="215">
                  <c:v>380</c:v>
                </c:pt>
                <c:pt idx="216">
                  <c:v>380</c:v>
                </c:pt>
                <c:pt idx="217">
                  <c:v>380</c:v>
                </c:pt>
                <c:pt idx="218">
                  <c:v>380</c:v>
                </c:pt>
                <c:pt idx="219">
                  <c:v>380</c:v>
                </c:pt>
                <c:pt idx="220">
                  <c:v>380</c:v>
                </c:pt>
                <c:pt idx="221">
                  <c:v>380</c:v>
                </c:pt>
                <c:pt idx="222">
                  <c:v>380</c:v>
                </c:pt>
                <c:pt idx="223">
                  <c:v>380</c:v>
                </c:pt>
                <c:pt idx="224">
                  <c:v>380</c:v>
                </c:pt>
                <c:pt idx="225">
                  <c:v>380</c:v>
                </c:pt>
                <c:pt idx="226">
                  <c:v>380</c:v>
                </c:pt>
                <c:pt idx="227">
                  <c:v>380</c:v>
                </c:pt>
                <c:pt idx="228">
                  <c:v>380</c:v>
                </c:pt>
                <c:pt idx="229">
                  <c:v>380</c:v>
                </c:pt>
                <c:pt idx="230">
                  <c:v>380</c:v>
                </c:pt>
                <c:pt idx="231">
                  <c:v>380</c:v>
                </c:pt>
                <c:pt idx="232">
                  <c:v>380</c:v>
                </c:pt>
                <c:pt idx="233">
                  <c:v>380</c:v>
                </c:pt>
                <c:pt idx="234">
                  <c:v>380</c:v>
                </c:pt>
                <c:pt idx="235">
                  <c:v>380</c:v>
                </c:pt>
                <c:pt idx="236">
                  <c:v>380</c:v>
                </c:pt>
                <c:pt idx="237">
                  <c:v>380</c:v>
                </c:pt>
                <c:pt idx="238">
                  <c:v>380</c:v>
                </c:pt>
                <c:pt idx="239">
                  <c:v>380</c:v>
                </c:pt>
                <c:pt idx="240">
                  <c:v>380</c:v>
                </c:pt>
                <c:pt idx="241">
                  <c:v>380</c:v>
                </c:pt>
                <c:pt idx="242">
                  <c:v>380</c:v>
                </c:pt>
                <c:pt idx="243">
                  <c:v>380</c:v>
                </c:pt>
                <c:pt idx="244">
                  <c:v>380</c:v>
                </c:pt>
                <c:pt idx="245">
                  <c:v>380</c:v>
                </c:pt>
                <c:pt idx="246">
                  <c:v>380</c:v>
                </c:pt>
                <c:pt idx="247">
                  <c:v>380</c:v>
                </c:pt>
                <c:pt idx="248">
                  <c:v>380</c:v>
                </c:pt>
                <c:pt idx="249">
                  <c:v>380</c:v>
                </c:pt>
                <c:pt idx="250">
                  <c:v>380</c:v>
                </c:pt>
                <c:pt idx="251">
                  <c:v>380</c:v>
                </c:pt>
                <c:pt idx="252">
                  <c:v>380</c:v>
                </c:pt>
                <c:pt idx="253">
                  <c:v>380</c:v>
                </c:pt>
                <c:pt idx="254">
                  <c:v>380</c:v>
                </c:pt>
                <c:pt idx="255">
                  <c:v>380</c:v>
                </c:pt>
                <c:pt idx="256">
                  <c:v>380</c:v>
                </c:pt>
                <c:pt idx="257">
                  <c:v>380</c:v>
                </c:pt>
                <c:pt idx="258">
                  <c:v>380</c:v>
                </c:pt>
                <c:pt idx="259">
                  <c:v>380</c:v>
                </c:pt>
                <c:pt idx="260">
                  <c:v>380</c:v>
                </c:pt>
                <c:pt idx="261">
                  <c:v>380</c:v>
                </c:pt>
                <c:pt idx="262">
                  <c:v>380</c:v>
                </c:pt>
                <c:pt idx="263">
                  <c:v>380</c:v>
                </c:pt>
                <c:pt idx="264">
                  <c:v>380</c:v>
                </c:pt>
                <c:pt idx="265">
                  <c:v>380</c:v>
                </c:pt>
                <c:pt idx="266">
                  <c:v>380</c:v>
                </c:pt>
                <c:pt idx="267">
                  <c:v>380</c:v>
                </c:pt>
                <c:pt idx="268">
                  <c:v>380</c:v>
                </c:pt>
                <c:pt idx="269">
                  <c:v>380</c:v>
                </c:pt>
                <c:pt idx="270">
                  <c:v>380</c:v>
                </c:pt>
                <c:pt idx="271">
                  <c:v>380</c:v>
                </c:pt>
                <c:pt idx="272">
                  <c:v>380</c:v>
                </c:pt>
                <c:pt idx="273">
                  <c:v>380</c:v>
                </c:pt>
                <c:pt idx="274">
                  <c:v>380</c:v>
                </c:pt>
                <c:pt idx="275">
                  <c:v>380</c:v>
                </c:pt>
                <c:pt idx="276">
                  <c:v>380</c:v>
                </c:pt>
                <c:pt idx="277">
                  <c:v>380</c:v>
                </c:pt>
                <c:pt idx="278">
                  <c:v>380</c:v>
                </c:pt>
                <c:pt idx="279">
                  <c:v>380</c:v>
                </c:pt>
                <c:pt idx="280">
                  <c:v>380</c:v>
                </c:pt>
                <c:pt idx="281">
                  <c:v>380</c:v>
                </c:pt>
                <c:pt idx="282">
                  <c:v>380</c:v>
                </c:pt>
                <c:pt idx="283">
                  <c:v>380</c:v>
                </c:pt>
                <c:pt idx="284">
                  <c:v>380</c:v>
                </c:pt>
                <c:pt idx="285">
                  <c:v>380</c:v>
                </c:pt>
                <c:pt idx="286">
                  <c:v>380</c:v>
                </c:pt>
                <c:pt idx="287">
                  <c:v>380</c:v>
                </c:pt>
                <c:pt idx="288">
                  <c:v>380</c:v>
                </c:pt>
                <c:pt idx="289">
                  <c:v>380</c:v>
                </c:pt>
                <c:pt idx="290">
                  <c:v>380</c:v>
                </c:pt>
                <c:pt idx="291">
                  <c:v>380</c:v>
                </c:pt>
                <c:pt idx="292">
                  <c:v>380</c:v>
                </c:pt>
                <c:pt idx="293">
                  <c:v>380</c:v>
                </c:pt>
                <c:pt idx="294">
                  <c:v>380</c:v>
                </c:pt>
                <c:pt idx="295">
                  <c:v>380</c:v>
                </c:pt>
                <c:pt idx="296">
                  <c:v>380</c:v>
                </c:pt>
                <c:pt idx="297">
                  <c:v>380</c:v>
                </c:pt>
                <c:pt idx="298">
                  <c:v>380</c:v>
                </c:pt>
                <c:pt idx="299">
                  <c:v>380</c:v>
                </c:pt>
                <c:pt idx="300">
                  <c:v>380</c:v>
                </c:pt>
                <c:pt idx="301">
                  <c:v>380</c:v>
                </c:pt>
                <c:pt idx="302">
                  <c:v>380</c:v>
                </c:pt>
                <c:pt idx="303">
                  <c:v>380</c:v>
                </c:pt>
                <c:pt idx="304">
                  <c:v>380</c:v>
                </c:pt>
                <c:pt idx="305">
                  <c:v>380</c:v>
                </c:pt>
                <c:pt idx="306">
                  <c:v>380</c:v>
                </c:pt>
                <c:pt idx="307">
                  <c:v>380</c:v>
                </c:pt>
                <c:pt idx="308">
                  <c:v>380</c:v>
                </c:pt>
                <c:pt idx="309">
                  <c:v>380</c:v>
                </c:pt>
                <c:pt idx="310">
                  <c:v>380</c:v>
                </c:pt>
                <c:pt idx="311">
                  <c:v>380</c:v>
                </c:pt>
                <c:pt idx="312">
                  <c:v>380</c:v>
                </c:pt>
                <c:pt idx="313">
                  <c:v>380</c:v>
                </c:pt>
                <c:pt idx="314">
                  <c:v>380</c:v>
                </c:pt>
                <c:pt idx="315">
                  <c:v>380</c:v>
                </c:pt>
                <c:pt idx="316">
                  <c:v>380</c:v>
                </c:pt>
                <c:pt idx="317">
                  <c:v>380</c:v>
                </c:pt>
                <c:pt idx="318">
                  <c:v>380</c:v>
                </c:pt>
                <c:pt idx="319">
                  <c:v>380</c:v>
                </c:pt>
                <c:pt idx="320">
                  <c:v>380</c:v>
                </c:pt>
                <c:pt idx="321">
                  <c:v>380</c:v>
                </c:pt>
                <c:pt idx="322">
                  <c:v>380</c:v>
                </c:pt>
                <c:pt idx="323">
                  <c:v>380</c:v>
                </c:pt>
                <c:pt idx="324">
                  <c:v>380</c:v>
                </c:pt>
                <c:pt idx="325">
                  <c:v>380</c:v>
                </c:pt>
                <c:pt idx="326">
                  <c:v>380</c:v>
                </c:pt>
                <c:pt idx="327">
                  <c:v>380</c:v>
                </c:pt>
                <c:pt idx="328">
                  <c:v>380</c:v>
                </c:pt>
                <c:pt idx="329">
                  <c:v>380</c:v>
                </c:pt>
                <c:pt idx="330">
                  <c:v>380</c:v>
                </c:pt>
                <c:pt idx="331">
                  <c:v>380</c:v>
                </c:pt>
                <c:pt idx="332">
                  <c:v>380</c:v>
                </c:pt>
                <c:pt idx="333">
                  <c:v>380</c:v>
                </c:pt>
                <c:pt idx="334">
                  <c:v>380</c:v>
                </c:pt>
                <c:pt idx="335">
                  <c:v>380</c:v>
                </c:pt>
                <c:pt idx="336">
                  <c:v>380</c:v>
                </c:pt>
                <c:pt idx="337">
                  <c:v>380</c:v>
                </c:pt>
                <c:pt idx="338">
                  <c:v>380</c:v>
                </c:pt>
                <c:pt idx="339">
                  <c:v>380</c:v>
                </c:pt>
                <c:pt idx="340">
                  <c:v>380</c:v>
                </c:pt>
                <c:pt idx="341">
                  <c:v>380</c:v>
                </c:pt>
                <c:pt idx="342">
                  <c:v>380</c:v>
                </c:pt>
                <c:pt idx="343">
                  <c:v>380</c:v>
                </c:pt>
                <c:pt idx="344">
                  <c:v>380</c:v>
                </c:pt>
                <c:pt idx="345">
                  <c:v>380</c:v>
                </c:pt>
                <c:pt idx="346">
                  <c:v>380</c:v>
                </c:pt>
                <c:pt idx="347">
                  <c:v>380</c:v>
                </c:pt>
                <c:pt idx="348">
                  <c:v>380</c:v>
                </c:pt>
                <c:pt idx="349">
                  <c:v>380</c:v>
                </c:pt>
                <c:pt idx="350">
                  <c:v>380</c:v>
                </c:pt>
                <c:pt idx="351">
                  <c:v>380</c:v>
                </c:pt>
                <c:pt idx="352">
                  <c:v>380</c:v>
                </c:pt>
                <c:pt idx="353">
                  <c:v>380</c:v>
                </c:pt>
                <c:pt idx="354">
                  <c:v>380</c:v>
                </c:pt>
                <c:pt idx="355">
                  <c:v>380</c:v>
                </c:pt>
                <c:pt idx="356">
                  <c:v>380</c:v>
                </c:pt>
                <c:pt idx="357">
                  <c:v>380</c:v>
                </c:pt>
                <c:pt idx="358">
                  <c:v>380</c:v>
                </c:pt>
                <c:pt idx="359">
                  <c:v>380</c:v>
                </c:pt>
                <c:pt idx="360">
                  <c:v>380</c:v>
                </c:pt>
                <c:pt idx="361">
                  <c:v>380</c:v>
                </c:pt>
                <c:pt idx="362">
                  <c:v>380</c:v>
                </c:pt>
                <c:pt idx="363">
                  <c:v>380</c:v>
                </c:pt>
                <c:pt idx="364">
                  <c:v>380</c:v>
                </c:pt>
                <c:pt idx="365">
                  <c:v>380</c:v>
                </c:pt>
                <c:pt idx="366">
                  <c:v>380</c:v>
                </c:pt>
                <c:pt idx="367">
                  <c:v>380</c:v>
                </c:pt>
                <c:pt idx="368">
                  <c:v>380</c:v>
                </c:pt>
                <c:pt idx="369">
                  <c:v>380</c:v>
                </c:pt>
                <c:pt idx="370">
                  <c:v>380</c:v>
                </c:pt>
                <c:pt idx="371">
                  <c:v>380</c:v>
                </c:pt>
                <c:pt idx="372">
                  <c:v>380</c:v>
                </c:pt>
                <c:pt idx="373">
                  <c:v>380</c:v>
                </c:pt>
                <c:pt idx="374">
                  <c:v>380</c:v>
                </c:pt>
                <c:pt idx="375">
                  <c:v>380</c:v>
                </c:pt>
                <c:pt idx="376">
                  <c:v>380</c:v>
                </c:pt>
                <c:pt idx="377">
                  <c:v>380</c:v>
                </c:pt>
                <c:pt idx="378">
                  <c:v>380</c:v>
                </c:pt>
                <c:pt idx="379">
                  <c:v>380</c:v>
                </c:pt>
                <c:pt idx="380">
                  <c:v>380</c:v>
                </c:pt>
                <c:pt idx="381">
                  <c:v>380</c:v>
                </c:pt>
                <c:pt idx="382">
                  <c:v>380</c:v>
                </c:pt>
                <c:pt idx="383">
                  <c:v>380</c:v>
                </c:pt>
                <c:pt idx="384">
                  <c:v>380</c:v>
                </c:pt>
                <c:pt idx="385">
                  <c:v>380</c:v>
                </c:pt>
                <c:pt idx="386">
                  <c:v>380</c:v>
                </c:pt>
                <c:pt idx="387">
                  <c:v>380</c:v>
                </c:pt>
                <c:pt idx="388">
                  <c:v>380</c:v>
                </c:pt>
                <c:pt idx="389">
                  <c:v>380</c:v>
                </c:pt>
                <c:pt idx="390">
                  <c:v>380</c:v>
                </c:pt>
                <c:pt idx="391">
                  <c:v>380</c:v>
                </c:pt>
                <c:pt idx="392">
                  <c:v>380</c:v>
                </c:pt>
                <c:pt idx="393">
                  <c:v>380</c:v>
                </c:pt>
                <c:pt idx="394">
                  <c:v>380</c:v>
                </c:pt>
                <c:pt idx="395">
                  <c:v>380</c:v>
                </c:pt>
                <c:pt idx="396">
                  <c:v>380</c:v>
                </c:pt>
                <c:pt idx="397">
                  <c:v>380</c:v>
                </c:pt>
                <c:pt idx="398">
                  <c:v>380</c:v>
                </c:pt>
                <c:pt idx="399">
                  <c:v>380</c:v>
                </c:pt>
                <c:pt idx="400">
                  <c:v>380</c:v>
                </c:pt>
                <c:pt idx="401">
                  <c:v>380</c:v>
                </c:pt>
                <c:pt idx="402">
                  <c:v>380</c:v>
                </c:pt>
                <c:pt idx="403">
                  <c:v>380</c:v>
                </c:pt>
                <c:pt idx="404">
                  <c:v>380</c:v>
                </c:pt>
                <c:pt idx="405">
                  <c:v>380</c:v>
                </c:pt>
                <c:pt idx="406">
                  <c:v>380</c:v>
                </c:pt>
                <c:pt idx="407">
                  <c:v>380</c:v>
                </c:pt>
                <c:pt idx="408">
                  <c:v>380</c:v>
                </c:pt>
                <c:pt idx="409">
                  <c:v>380</c:v>
                </c:pt>
                <c:pt idx="410">
                  <c:v>380</c:v>
                </c:pt>
                <c:pt idx="411">
                  <c:v>380</c:v>
                </c:pt>
                <c:pt idx="412">
                  <c:v>380</c:v>
                </c:pt>
                <c:pt idx="413">
                  <c:v>380</c:v>
                </c:pt>
                <c:pt idx="414">
                  <c:v>380</c:v>
                </c:pt>
                <c:pt idx="415">
                  <c:v>380</c:v>
                </c:pt>
                <c:pt idx="416">
                  <c:v>380</c:v>
                </c:pt>
                <c:pt idx="417">
                  <c:v>380</c:v>
                </c:pt>
                <c:pt idx="418">
                  <c:v>380</c:v>
                </c:pt>
                <c:pt idx="419">
                  <c:v>380</c:v>
                </c:pt>
                <c:pt idx="420">
                  <c:v>380</c:v>
                </c:pt>
                <c:pt idx="421">
                  <c:v>380</c:v>
                </c:pt>
                <c:pt idx="422">
                  <c:v>380</c:v>
                </c:pt>
                <c:pt idx="423">
                  <c:v>380</c:v>
                </c:pt>
                <c:pt idx="424">
                  <c:v>380</c:v>
                </c:pt>
                <c:pt idx="425">
                  <c:v>380</c:v>
                </c:pt>
                <c:pt idx="426">
                  <c:v>380</c:v>
                </c:pt>
                <c:pt idx="427">
                  <c:v>380</c:v>
                </c:pt>
                <c:pt idx="428">
                  <c:v>380</c:v>
                </c:pt>
                <c:pt idx="429">
                  <c:v>380</c:v>
                </c:pt>
                <c:pt idx="430">
                  <c:v>380</c:v>
                </c:pt>
                <c:pt idx="431">
                  <c:v>380</c:v>
                </c:pt>
                <c:pt idx="432">
                  <c:v>380</c:v>
                </c:pt>
                <c:pt idx="433">
                  <c:v>380</c:v>
                </c:pt>
                <c:pt idx="434">
                  <c:v>380</c:v>
                </c:pt>
                <c:pt idx="435">
                  <c:v>380</c:v>
                </c:pt>
                <c:pt idx="436">
                  <c:v>380</c:v>
                </c:pt>
                <c:pt idx="437">
                  <c:v>380</c:v>
                </c:pt>
                <c:pt idx="438">
                  <c:v>380</c:v>
                </c:pt>
                <c:pt idx="439">
                  <c:v>380</c:v>
                </c:pt>
                <c:pt idx="440">
                  <c:v>380</c:v>
                </c:pt>
                <c:pt idx="441">
                  <c:v>380</c:v>
                </c:pt>
                <c:pt idx="442">
                  <c:v>380</c:v>
                </c:pt>
                <c:pt idx="443">
                  <c:v>380</c:v>
                </c:pt>
                <c:pt idx="444">
                  <c:v>380</c:v>
                </c:pt>
                <c:pt idx="445">
                  <c:v>380</c:v>
                </c:pt>
                <c:pt idx="446">
                  <c:v>380</c:v>
                </c:pt>
                <c:pt idx="447">
                  <c:v>380</c:v>
                </c:pt>
                <c:pt idx="448">
                  <c:v>380</c:v>
                </c:pt>
                <c:pt idx="449">
                  <c:v>380</c:v>
                </c:pt>
                <c:pt idx="450">
                  <c:v>380</c:v>
                </c:pt>
                <c:pt idx="451">
                  <c:v>380</c:v>
                </c:pt>
                <c:pt idx="452">
                  <c:v>380</c:v>
                </c:pt>
                <c:pt idx="453">
                  <c:v>380</c:v>
                </c:pt>
                <c:pt idx="454">
                  <c:v>380</c:v>
                </c:pt>
                <c:pt idx="455">
                  <c:v>380</c:v>
                </c:pt>
                <c:pt idx="456">
                  <c:v>380</c:v>
                </c:pt>
                <c:pt idx="457">
                  <c:v>380</c:v>
                </c:pt>
                <c:pt idx="458">
                  <c:v>380</c:v>
                </c:pt>
                <c:pt idx="459">
                  <c:v>380</c:v>
                </c:pt>
                <c:pt idx="460">
                  <c:v>380</c:v>
                </c:pt>
                <c:pt idx="461">
                  <c:v>380</c:v>
                </c:pt>
                <c:pt idx="462">
                  <c:v>380</c:v>
                </c:pt>
                <c:pt idx="463">
                  <c:v>380</c:v>
                </c:pt>
                <c:pt idx="464">
                  <c:v>380</c:v>
                </c:pt>
                <c:pt idx="465">
                  <c:v>380</c:v>
                </c:pt>
                <c:pt idx="466">
                  <c:v>380</c:v>
                </c:pt>
                <c:pt idx="467">
                  <c:v>380</c:v>
                </c:pt>
                <c:pt idx="468">
                  <c:v>380</c:v>
                </c:pt>
                <c:pt idx="469">
                  <c:v>380</c:v>
                </c:pt>
                <c:pt idx="470">
                  <c:v>380</c:v>
                </c:pt>
                <c:pt idx="471">
                  <c:v>380</c:v>
                </c:pt>
                <c:pt idx="472">
                  <c:v>380</c:v>
                </c:pt>
                <c:pt idx="473">
                  <c:v>380</c:v>
                </c:pt>
                <c:pt idx="474">
                  <c:v>380</c:v>
                </c:pt>
                <c:pt idx="475">
                  <c:v>380</c:v>
                </c:pt>
                <c:pt idx="476">
                  <c:v>380</c:v>
                </c:pt>
                <c:pt idx="477">
                  <c:v>380</c:v>
                </c:pt>
                <c:pt idx="478">
                  <c:v>380</c:v>
                </c:pt>
                <c:pt idx="479">
                  <c:v>380</c:v>
                </c:pt>
                <c:pt idx="480">
                  <c:v>380</c:v>
                </c:pt>
                <c:pt idx="481">
                  <c:v>380</c:v>
                </c:pt>
                <c:pt idx="482">
                  <c:v>380</c:v>
                </c:pt>
                <c:pt idx="483">
                  <c:v>380</c:v>
                </c:pt>
                <c:pt idx="484">
                  <c:v>380</c:v>
                </c:pt>
                <c:pt idx="485">
                  <c:v>380</c:v>
                </c:pt>
                <c:pt idx="486">
                  <c:v>380</c:v>
                </c:pt>
                <c:pt idx="487">
                  <c:v>380</c:v>
                </c:pt>
                <c:pt idx="488">
                  <c:v>380</c:v>
                </c:pt>
                <c:pt idx="489">
                  <c:v>380</c:v>
                </c:pt>
                <c:pt idx="490">
                  <c:v>380</c:v>
                </c:pt>
                <c:pt idx="491">
                  <c:v>380</c:v>
                </c:pt>
                <c:pt idx="492">
                  <c:v>380</c:v>
                </c:pt>
                <c:pt idx="493">
                  <c:v>380</c:v>
                </c:pt>
                <c:pt idx="494">
                  <c:v>380</c:v>
                </c:pt>
                <c:pt idx="495">
                  <c:v>380</c:v>
                </c:pt>
                <c:pt idx="496">
                  <c:v>380</c:v>
                </c:pt>
                <c:pt idx="497">
                  <c:v>380</c:v>
                </c:pt>
                <c:pt idx="498">
                  <c:v>380</c:v>
                </c:pt>
                <c:pt idx="499">
                  <c:v>380</c:v>
                </c:pt>
                <c:pt idx="500">
                  <c:v>380</c:v>
                </c:pt>
                <c:pt idx="501">
                  <c:v>380</c:v>
                </c:pt>
                <c:pt idx="502">
                  <c:v>380</c:v>
                </c:pt>
                <c:pt idx="503">
                  <c:v>380</c:v>
                </c:pt>
                <c:pt idx="504">
                  <c:v>380</c:v>
                </c:pt>
                <c:pt idx="505">
                  <c:v>380</c:v>
                </c:pt>
                <c:pt idx="506">
                  <c:v>380</c:v>
                </c:pt>
                <c:pt idx="507">
                  <c:v>380</c:v>
                </c:pt>
                <c:pt idx="508">
                  <c:v>380</c:v>
                </c:pt>
                <c:pt idx="509">
                  <c:v>380</c:v>
                </c:pt>
                <c:pt idx="510">
                  <c:v>380</c:v>
                </c:pt>
                <c:pt idx="511">
                  <c:v>380</c:v>
                </c:pt>
                <c:pt idx="512">
                  <c:v>380</c:v>
                </c:pt>
                <c:pt idx="513">
                  <c:v>380</c:v>
                </c:pt>
                <c:pt idx="514">
                  <c:v>380</c:v>
                </c:pt>
                <c:pt idx="515">
                  <c:v>380</c:v>
                </c:pt>
                <c:pt idx="516">
                  <c:v>380</c:v>
                </c:pt>
                <c:pt idx="517">
                  <c:v>380</c:v>
                </c:pt>
                <c:pt idx="518">
                  <c:v>380</c:v>
                </c:pt>
                <c:pt idx="519">
                  <c:v>380</c:v>
                </c:pt>
                <c:pt idx="520">
                  <c:v>380</c:v>
                </c:pt>
                <c:pt idx="521">
                  <c:v>380</c:v>
                </c:pt>
                <c:pt idx="522">
                  <c:v>380</c:v>
                </c:pt>
                <c:pt idx="523">
                  <c:v>380</c:v>
                </c:pt>
                <c:pt idx="524">
                  <c:v>380</c:v>
                </c:pt>
                <c:pt idx="525">
                  <c:v>380</c:v>
                </c:pt>
                <c:pt idx="526">
                  <c:v>380</c:v>
                </c:pt>
                <c:pt idx="527">
                  <c:v>380</c:v>
                </c:pt>
                <c:pt idx="528">
                  <c:v>380</c:v>
                </c:pt>
                <c:pt idx="529">
                  <c:v>380</c:v>
                </c:pt>
                <c:pt idx="530">
                  <c:v>380</c:v>
                </c:pt>
                <c:pt idx="531">
                  <c:v>380</c:v>
                </c:pt>
                <c:pt idx="532">
                  <c:v>380</c:v>
                </c:pt>
                <c:pt idx="533">
                  <c:v>380</c:v>
                </c:pt>
                <c:pt idx="534">
                  <c:v>380</c:v>
                </c:pt>
                <c:pt idx="535">
                  <c:v>380</c:v>
                </c:pt>
                <c:pt idx="536">
                  <c:v>380</c:v>
                </c:pt>
                <c:pt idx="537">
                  <c:v>380</c:v>
                </c:pt>
                <c:pt idx="538">
                  <c:v>380</c:v>
                </c:pt>
                <c:pt idx="539">
                  <c:v>380</c:v>
                </c:pt>
                <c:pt idx="540">
                  <c:v>380</c:v>
                </c:pt>
                <c:pt idx="541">
                  <c:v>380</c:v>
                </c:pt>
                <c:pt idx="542">
                  <c:v>380</c:v>
                </c:pt>
                <c:pt idx="543">
                  <c:v>380</c:v>
                </c:pt>
                <c:pt idx="544">
                  <c:v>380</c:v>
                </c:pt>
                <c:pt idx="545">
                  <c:v>380</c:v>
                </c:pt>
                <c:pt idx="546">
                  <c:v>380</c:v>
                </c:pt>
                <c:pt idx="547">
                  <c:v>380</c:v>
                </c:pt>
                <c:pt idx="548">
                  <c:v>380</c:v>
                </c:pt>
                <c:pt idx="549">
                  <c:v>380</c:v>
                </c:pt>
                <c:pt idx="550">
                  <c:v>380</c:v>
                </c:pt>
                <c:pt idx="551">
                  <c:v>380</c:v>
                </c:pt>
                <c:pt idx="552">
                  <c:v>380</c:v>
                </c:pt>
                <c:pt idx="553">
                  <c:v>380</c:v>
                </c:pt>
                <c:pt idx="554">
                  <c:v>380</c:v>
                </c:pt>
                <c:pt idx="555">
                  <c:v>380</c:v>
                </c:pt>
                <c:pt idx="556">
                  <c:v>380</c:v>
                </c:pt>
                <c:pt idx="557">
                  <c:v>380</c:v>
                </c:pt>
                <c:pt idx="558">
                  <c:v>380</c:v>
                </c:pt>
                <c:pt idx="559">
                  <c:v>380</c:v>
                </c:pt>
                <c:pt idx="560">
                  <c:v>380</c:v>
                </c:pt>
                <c:pt idx="561">
                  <c:v>380</c:v>
                </c:pt>
                <c:pt idx="562">
                  <c:v>380</c:v>
                </c:pt>
                <c:pt idx="563">
                  <c:v>380</c:v>
                </c:pt>
                <c:pt idx="564">
                  <c:v>380</c:v>
                </c:pt>
                <c:pt idx="565">
                  <c:v>380</c:v>
                </c:pt>
                <c:pt idx="566">
                  <c:v>380</c:v>
                </c:pt>
                <c:pt idx="567">
                  <c:v>380</c:v>
                </c:pt>
                <c:pt idx="568">
                  <c:v>380</c:v>
                </c:pt>
                <c:pt idx="569">
                  <c:v>380</c:v>
                </c:pt>
                <c:pt idx="570">
                  <c:v>380</c:v>
                </c:pt>
                <c:pt idx="571">
                  <c:v>380</c:v>
                </c:pt>
                <c:pt idx="572">
                  <c:v>380</c:v>
                </c:pt>
                <c:pt idx="573">
                  <c:v>380</c:v>
                </c:pt>
                <c:pt idx="574">
                  <c:v>380</c:v>
                </c:pt>
                <c:pt idx="575">
                  <c:v>380</c:v>
                </c:pt>
                <c:pt idx="576">
                  <c:v>380</c:v>
                </c:pt>
                <c:pt idx="577">
                  <c:v>380</c:v>
                </c:pt>
                <c:pt idx="578">
                  <c:v>380</c:v>
                </c:pt>
                <c:pt idx="579">
                  <c:v>380</c:v>
                </c:pt>
                <c:pt idx="580">
                  <c:v>380</c:v>
                </c:pt>
                <c:pt idx="581">
                  <c:v>380</c:v>
                </c:pt>
                <c:pt idx="582">
                  <c:v>380</c:v>
                </c:pt>
                <c:pt idx="583">
                  <c:v>380</c:v>
                </c:pt>
                <c:pt idx="584">
                  <c:v>380</c:v>
                </c:pt>
                <c:pt idx="585">
                  <c:v>380</c:v>
                </c:pt>
                <c:pt idx="586">
                  <c:v>380</c:v>
                </c:pt>
                <c:pt idx="587">
                  <c:v>380</c:v>
                </c:pt>
                <c:pt idx="588">
                  <c:v>380</c:v>
                </c:pt>
                <c:pt idx="589">
                  <c:v>380</c:v>
                </c:pt>
                <c:pt idx="590">
                  <c:v>380</c:v>
                </c:pt>
                <c:pt idx="591">
                  <c:v>380</c:v>
                </c:pt>
                <c:pt idx="592">
                  <c:v>380</c:v>
                </c:pt>
                <c:pt idx="593">
                  <c:v>380</c:v>
                </c:pt>
                <c:pt idx="594">
                  <c:v>380</c:v>
                </c:pt>
                <c:pt idx="595">
                  <c:v>380</c:v>
                </c:pt>
                <c:pt idx="596">
                  <c:v>380</c:v>
                </c:pt>
                <c:pt idx="597">
                  <c:v>380</c:v>
                </c:pt>
                <c:pt idx="598">
                  <c:v>380</c:v>
                </c:pt>
                <c:pt idx="599">
                  <c:v>380</c:v>
                </c:pt>
                <c:pt idx="600">
                  <c:v>380</c:v>
                </c:pt>
                <c:pt idx="601">
                  <c:v>380</c:v>
                </c:pt>
                <c:pt idx="602">
                  <c:v>380</c:v>
                </c:pt>
                <c:pt idx="603">
                  <c:v>380</c:v>
                </c:pt>
                <c:pt idx="604">
                  <c:v>380</c:v>
                </c:pt>
                <c:pt idx="605">
                  <c:v>380</c:v>
                </c:pt>
                <c:pt idx="606">
                  <c:v>380</c:v>
                </c:pt>
                <c:pt idx="607">
                  <c:v>380</c:v>
                </c:pt>
                <c:pt idx="608">
                  <c:v>380</c:v>
                </c:pt>
                <c:pt idx="609">
                  <c:v>380</c:v>
                </c:pt>
                <c:pt idx="610">
                  <c:v>380</c:v>
                </c:pt>
                <c:pt idx="611">
                  <c:v>380</c:v>
                </c:pt>
                <c:pt idx="612">
                  <c:v>380</c:v>
                </c:pt>
                <c:pt idx="613">
                  <c:v>380</c:v>
                </c:pt>
                <c:pt idx="614">
                  <c:v>380</c:v>
                </c:pt>
                <c:pt idx="615">
                  <c:v>380</c:v>
                </c:pt>
                <c:pt idx="616">
                  <c:v>380</c:v>
                </c:pt>
                <c:pt idx="617">
                  <c:v>380</c:v>
                </c:pt>
                <c:pt idx="618">
                  <c:v>380</c:v>
                </c:pt>
                <c:pt idx="619">
                  <c:v>380</c:v>
                </c:pt>
                <c:pt idx="620">
                  <c:v>380</c:v>
                </c:pt>
                <c:pt idx="621">
                  <c:v>380</c:v>
                </c:pt>
                <c:pt idx="622">
                  <c:v>380</c:v>
                </c:pt>
                <c:pt idx="623">
                  <c:v>380</c:v>
                </c:pt>
                <c:pt idx="624">
                  <c:v>380</c:v>
                </c:pt>
                <c:pt idx="625">
                  <c:v>380</c:v>
                </c:pt>
                <c:pt idx="626">
                  <c:v>380</c:v>
                </c:pt>
                <c:pt idx="627">
                  <c:v>380</c:v>
                </c:pt>
                <c:pt idx="628">
                  <c:v>380</c:v>
                </c:pt>
                <c:pt idx="629">
                  <c:v>380</c:v>
                </c:pt>
                <c:pt idx="630">
                  <c:v>380</c:v>
                </c:pt>
                <c:pt idx="631">
                  <c:v>380</c:v>
                </c:pt>
                <c:pt idx="632">
                  <c:v>380</c:v>
                </c:pt>
                <c:pt idx="633">
                  <c:v>380</c:v>
                </c:pt>
                <c:pt idx="634">
                  <c:v>380</c:v>
                </c:pt>
                <c:pt idx="635">
                  <c:v>380</c:v>
                </c:pt>
                <c:pt idx="636">
                  <c:v>380</c:v>
                </c:pt>
                <c:pt idx="637">
                  <c:v>380</c:v>
                </c:pt>
                <c:pt idx="638">
                  <c:v>380</c:v>
                </c:pt>
                <c:pt idx="639">
                  <c:v>380</c:v>
                </c:pt>
                <c:pt idx="640">
                  <c:v>380</c:v>
                </c:pt>
                <c:pt idx="641">
                  <c:v>380</c:v>
                </c:pt>
                <c:pt idx="642">
                  <c:v>380</c:v>
                </c:pt>
                <c:pt idx="643">
                  <c:v>380</c:v>
                </c:pt>
                <c:pt idx="644">
                  <c:v>380</c:v>
                </c:pt>
                <c:pt idx="645">
                  <c:v>380</c:v>
                </c:pt>
                <c:pt idx="646">
                  <c:v>380</c:v>
                </c:pt>
                <c:pt idx="647">
                  <c:v>380</c:v>
                </c:pt>
                <c:pt idx="648">
                  <c:v>380</c:v>
                </c:pt>
                <c:pt idx="649">
                  <c:v>380</c:v>
                </c:pt>
                <c:pt idx="650">
                  <c:v>380</c:v>
                </c:pt>
                <c:pt idx="651">
                  <c:v>380</c:v>
                </c:pt>
                <c:pt idx="652">
                  <c:v>380</c:v>
                </c:pt>
                <c:pt idx="653">
                  <c:v>380</c:v>
                </c:pt>
                <c:pt idx="654">
                  <c:v>380</c:v>
                </c:pt>
                <c:pt idx="655">
                  <c:v>380</c:v>
                </c:pt>
                <c:pt idx="656">
                  <c:v>380</c:v>
                </c:pt>
                <c:pt idx="657">
                  <c:v>380</c:v>
                </c:pt>
                <c:pt idx="658">
                  <c:v>380</c:v>
                </c:pt>
                <c:pt idx="659">
                  <c:v>380</c:v>
                </c:pt>
                <c:pt idx="660">
                  <c:v>380</c:v>
                </c:pt>
                <c:pt idx="661">
                  <c:v>380</c:v>
                </c:pt>
                <c:pt idx="662">
                  <c:v>380</c:v>
                </c:pt>
                <c:pt idx="663">
                  <c:v>380</c:v>
                </c:pt>
                <c:pt idx="664">
                  <c:v>380</c:v>
                </c:pt>
                <c:pt idx="665">
                  <c:v>380</c:v>
                </c:pt>
                <c:pt idx="666">
                  <c:v>380</c:v>
                </c:pt>
                <c:pt idx="667">
                  <c:v>380</c:v>
                </c:pt>
                <c:pt idx="668">
                  <c:v>380</c:v>
                </c:pt>
                <c:pt idx="669">
                  <c:v>380</c:v>
                </c:pt>
                <c:pt idx="670">
                  <c:v>380</c:v>
                </c:pt>
                <c:pt idx="671">
                  <c:v>380</c:v>
                </c:pt>
                <c:pt idx="672">
                  <c:v>380</c:v>
                </c:pt>
                <c:pt idx="673">
                  <c:v>380</c:v>
                </c:pt>
                <c:pt idx="674">
                  <c:v>380</c:v>
                </c:pt>
                <c:pt idx="675">
                  <c:v>380</c:v>
                </c:pt>
                <c:pt idx="676">
                  <c:v>380</c:v>
                </c:pt>
                <c:pt idx="677">
                  <c:v>380</c:v>
                </c:pt>
                <c:pt idx="678">
                  <c:v>380</c:v>
                </c:pt>
                <c:pt idx="679">
                  <c:v>380</c:v>
                </c:pt>
                <c:pt idx="680">
                  <c:v>380</c:v>
                </c:pt>
                <c:pt idx="681">
                  <c:v>380</c:v>
                </c:pt>
                <c:pt idx="682">
                  <c:v>380</c:v>
                </c:pt>
                <c:pt idx="683">
                  <c:v>380</c:v>
                </c:pt>
                <c:pt idx="684">
                  <c:v>380</c:v>
                </c:pt>
                <c:pt idx="685">
                  <c:v>380</c:v>
                </c:pt>
                <c:pt idx="686">
                  <c:v>380</c:v>
                </c:pt>
                <c:pt idx="687">
                  <c:v>380</c:v>
                </c:pt>
                <c:pt idx="688">
                  <c:v>380</c:v>
                </c:pt>
                <c:pt idx="689">
                  <c:v>380</c:v>
                </c:pt>
                <c:pt idx="690">
                  <c:v>380</c:v>
                </c:pt>
                <c:pt idx="691">
                  <c:v>380</c:v>
                </c:pt>
                <c:pt idx="692">
                  <c:v>380</c:v>
                </c:pt>
                <c:pt idx="693">
                  <c:v>380</c:v>
                </c:pt>
                <c:pt idx="694">
                  <c:v>380</c:v>
                </c:pt>
                <c:pt idx="695">
                  <c:v>380</c:v>
                </c:pt>
                <c:pt idx="696">
                  <c:v>380</c:v>
                </c:pt>
                <c:pt idx="697">
                  <c:v>380</c:v>
                </c:pt>
                <c:pt idx="698">
                  <c:v>380</c:v>
                </c:pt>
                <c:pt idx="699">
                  <c:v>380</c:v>
                </c:pt>
                <c:pt idx="700">
                  <c:v>380</c:v>
                </c:pt>
                <c:pt idx="701">
                  <c:v>380</c:v>
                </c:pt>
                <c:pt idx="702">
                  <c:v>380</c:v>
                </c:pt>
                <c:pt idx="703">
                  <c:v>380</c:v>
                </c:pt>
                <c:pt idx="704">
                  <c:v>380</c:v>
                </c:pt>
                <c:pt idx="705">
                  <c:v>380</c:v>
                </c:pt>
                <c:pt idx="706">
                  <c:v>380</c:v>
                </c:pt>
                <c:pt idx="707">
                  <c:v>380</c:v>
                </c:pt>
                <c:pt idx="708">
                  <c:v>380</c:v>
                </c:pt>
                <c:pt idx="709">
                  <c:v>380</c:v>
                </c:pt>
                <c:pt idx="710">
                  <c:v>380</c:v>
                </c:pt>
                <c:pt idx="711">
                  <c:v>380</c:v>
                </c:pt>
                <c:pt idx="712">
                  <c:v>380</c:v>
                </c:pt>
                <c:pt idx="713">
                  <c:v>380</c:v>
                </c:pt>
                <c:pt idx="714">
                  <c:v>380</c:v>
                </c:pt>
                <c:pt idx="715">
                  <c:v>380</c:v>
                </c:pt>
                <c:pt idx="716">
                  <c:v>380</c:v>
                </c:pt>
                <c:pt idx="717">
                  <c:v>380</c:v>
                </c:pt>
                <c:pt idx="718">
                  <c:v>380</c:v>
                </c:pt>
                <c:pt idx="719">
                  <c:v>380</c:v>
                </c:pt>
                <c:pt idx="720">
                  <c:v>380</c:v>
                </c:pt>
                <c:pt idx="721">
                  <c:v>380</c:v>
                </c:pt>
                <c:pt idx="722">
                  <c:v>380</c:v>
                </c:pt>
                <c:pt idx="723">
                  <c:v>380</c:v>
                </c:pt>
                <c:pt idx="724">
                  <c:v>380</c:v>
                </c:pt>
                <c:pt idx="725">
                  <c:v>380</c:v>
                </c:pt>
                <c:pt idx="726">
                  <c:v>380</c:v>
                </c:pt>
                <c:pt idx="727">
                  <c:v>380</c:v>
                </c:pt>
                <c:pt idx="728">
                  <c:v>380</c:v>
                </c:pt>
                <c:pt idx="729">
                  <c:v>380</c:v>
                </c:pt>
                <c:pt idx="730">
                  <c:v>380</c:v>
                </c:pt>
                <c:pt idx="731">
                  <c:v>380</c:v>
                </c:pt>
                <c:pt idx="732">
                  <c:v>380</c:v>
                </c:pt>
                <c:pt idx="733">
                  <c:v>380</c:v>
                </c:pt>
                <c:pt idx="734">
                  <c:v>380</c:v>
                </c:pt>
                <c:pt idx="735">
                  <c:v>380</c:v>
                </c:pt>
                <c:pt idx="736">
                  <c:v>380</c:v>
                </c:pt>
                <c:pt idx="737">
                  <c:v>380</c:v>
                </c:pt>
                <c:pt idx="738">
                  <c:v>380</c:v>
                </c:pt>
                <c:pt idx="739">
                  <c:v>380</c:v>
                </c:pt>
                <c:pt idx="740">
                  <c:v>380</c:v>
                </c:pt>
                <c:pt idx="741">
                  <c:v>380</c:v>
                </c:pt>
                <c:pt idx="742">
                  <c:v>380</c:v>
                </c:pt>
                <c:pt idx="743">
                  <c:v>380</c:v>
                </c:pt>
                <c:pt idx="744">
                  <c:v>380</c:v>
                </c:pt>
                <c:pt idx="745">
                  <c:v>380</c:v>
                </c:pt>
                <c:pt idx="746">
                  <c:v>380</c:v>
                </c:pt>
                <c:pt idx="747">
                  <c:v>380</c:v>
                </c:pt>
                <c:pt idx="748">
                  <c:v>380</c:v>
                </c:pt>
                <c:pt idx="749">
                  <c:v>380</c:v>
                </c:pt>
                <c:pt idx="750">
                  <c:v>380</c:v>
                </c:pt>
                <c:pt idx="751">
                  <c:v>380</c:v>
                </c:pt>
                <c:pt idx="752">
                  <c:v>380</c:v>
                </c:pt>
                <c:pt idx="753">
                  <c:v>380</c:v>
                </c:pt>
                <c:pt idx="754">
                  <c:v>380</c:v>
                </c:pt>
                <c:pt idx="755">
                  <c:v>380</c:v>
                </c:pt>
                <c:pt idx="756">
                  <c:v>380</c:v>
                </c:pt>
                <c:pt idx="757">
                  <c:v>380</c:v>
                </c:pt>
                <c:pt idx="758">
                  <c:v>380</c:v>
                </c:pt>
                <c:pt idx="759">
                  <c:v>380</c:v>
                </c:pt>
                <c:pt idx="760">
                  <c:v>380</c:v>
                </c:pt>
                <c:pt idx="761">
                  <c:v>380</c:v>
                </c:pt>
                <c:pt idx="762">
                  <c:v>380</c:v>
                </c:pt>
                <c:pt idx="763">
                  <c:v>380</c:v>
                </c:pt>
                <c:pt idx="764">
                  <c:v>380</c:v>
                </c:pt>
                <c:pt idx="765">
                  <c:v>380</c:v>
                </c:pt>
                <c:pt idx="766">
                  <c:v>380</c:v>
                </c:pt>
                <c:pt idx="767">
                  <c:v>380</c:v>
                </c:pt>
                <c:pt idx="768">
                  <c:v>380</c:v>
                </c:pt>
                <c:pt idx="769">
                  <c:v>380</c:v>
                </c:pt>
                <c:pt idx="770">
                  <c:v>380</c:v>
                </c:pt>
                <c:pt idx="771">
                  <c:v>380</c:v>
                </c:pt>
                <c:pt idx="772">
                  <c:v>380</c:v>
                </c:pt>
                <c:pt idx="773">
                  <c:v>380</c:v>
                </c:pt>
                <c:pt idx="774">
                  <c:v>380</c:v>
                </c:pt>
                <c:pt idx="775">
                  <c:v>380</c:v>
                </c:pt>
                <c:pt idx="776">
                  <c:v>380</c:v>
                </c:pt>
                <c:pt idx="777">
                  <c:v>380</c:v>
                </c:pt>
                <c:pt idx="778">
                  <c:v>380</c:v>
                </c:pt>
                <c:pt idx="779">
                  <c:v>380</c:v>
                </c:pt>
                <c:pt idx="780">
                  <c:v>380</c:v>
                </c:pt>
                <c:pt idx="781">
                  <c:v>380</c:v>
                </c:pt>
                <c:pt idx="782">
                  <c:v>380</c:v>
                </c:pt>
                <c:pt idx="783">
                  <c:v>380</c:v>
                </c:pt>
                <c:pt idx="784">
                  <c:v>380</c:v>
                </c:pt>
                <c:pt idx="785">
                  <c:v>380</c:v>
                </c:pt>
                <c:pt idx="786">
                  <c:v>380</c:v>
                </c:pt>
                <c:pt idx="787">
                  <c:v>380</c:v>
                </c:pt>
                <c:pt idx="788">
                  <c:v>380</c:v>
                </c:pt>
                <c:pt idx="789">
                  <c:v>380</c:v>
                </c:pt>
                <c:pt idx="790">
                  <c:v>380</c:v>
                </c:pt>
                <c:pt idx="791">
                  <c:v>380</c:v>
                </c:pt>
                <c:pt idx="792">
                  <c:v>380</c:v>
                </c:pt>
                <c:pt idx="793">
                  <c:v>380</c:v>
                </c:pt>
                <c:pt idx="794">
                  <c:v>380</c:v>
                </c:pt>
                <c:pt idx="795">
                  <c:v>380</c:v>
                </c:pt>
                <c:pt idx="796">
                  <c:v>380</c:v>
                </c:pt>
                <c:pt idx="797">
                  <c:v>380</c:v>
                </c:pt>
                <c:pt idx="798">
                  <c:v>380</c:v>
                </c:pt>
                <c:pt idx="799">
                  <c:v>380</c:v>
                </c:pt>
                <c:pt idx="800">
                  <c:v>380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6E4-47C8-AFA9-9B388AF3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3"/>
          <c:order val="0"/>
          <c:tx>
            <c:strRef>
              <c:f>bbr_181203_380kBps!$A$1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bbr_181203_380kBps!$A$2:$A$802</c:f>
              <c:numCache>
                <c:formatCode>General</c:formatCode>
                <c:ptCount val="801"/>
                <c:pt idx="0">
                  <c:v>0</c:v>
                </c:pt>
                <c:pt idx="1">
                  <c:v>355</c:v>
                </c:pt>
                <c:pt idx="2">
                  <c:v>331</c:v>
                </c:pt>
                <c:pt idx="3">
                  <c:v>338</c:v>
                </c:pt>
                <c:pt idx="4">
                  <c:v>348</c:v>
                </c:pt>
                <c:pt idx="5">
                  <c:v>326</c:v>
                </c:pt>
                <c:pt idx="6">
                  <c:v>315</c:v>
                </c:pt>
                <c:pt idx="7">
                  <c:v>292</c:v>
                </c:pt>
                <c:pt idx="8">
                  <c:v>331</c:v>
                </c:pt>
                <c:pt idx="9">
                  <c:v>338</c:v>
                </c:pt>
                <c:pt idx="10">
                  <c:v>301</c:v>
                </c:pt>
                <c:pt idx="11">
                  <c:v>297</c:v>
                </c:pt>
                <c:pt idx="12">
                  <c:v>334</c:v>
                </c:pt>
                <c:pt idx="13">
                  <c:v>371</c:v>
                </c:pt>
                <c:pt idx="14">
                  <c:v>304</c:v>
                </c:pt>
                <c:pt idx="15">
                  <c:v>276</c:v>
                </c:pt>
                <c:pt idx="16">
                  <c:v>355</c:v>
                </c:pt>
                <c:pt idx="17">
                  <c:v>317</c:v>
                </c:pt>
                <c:pt idx="18">
                  <c:v>344</c:v>
                </c:pt>
                <c:pt idx="19">
                  <c:v>323</c:v>
                </c:pt>
                <c:pt idx="20">
                  <c:v>342</c:v>
                </c:pt>
                <c:pt idx="21">
                  <c:v>349</c:v>
                </c:pt>
                <c:pt idx="22">
                  <c:v>328</c:v>
                </c:pt>
                <c:pt idx="23">
                  <c:v>337</c:v>
                </c:pt>
                <c:pt idx="24">
                  <c:v>331</c:v>
                </c:pt>
                <c:pt idx="25">
                  <c:v>337</c:v>
                </c:pt>
                <c:pt idx="26">
                  <c:v>334</c:v>
                </c:pt>
                <c:pt idx="27">
                  <c:v>343</c:v>
                </c:pt>
                <c:pt idx="28">
                  <c:v>345</c:v>
                </c:pt>
                <c:pt idx="29">
                  <c:v>331</c:v>
                </c:pt>
                <c:pt idx="30">
                  <c:v>330</c:v>
                </c:pt>
                <c:pt idx="31">
                  <c:v>343</c:v>
                </c:pt>
                <c:pt idx="32">
                  <c:v>335</c:v>
                </c:pt>
                <c:pt idx="33">
                  <c:v>339</c:v>
                </c:pt>
                <c:pt idx="34">
                  <c:v>339</c:v>
                </c:pt>
                <c:pt idx="35">
                  <c:v>359</c:v>
                </c:pt>
                <c:pt idx="36">
                  <c:v>318</c:v>
                </c:pt>
                <c:pt idx="37">
                  <c:v>295</c:v>
                </c:pt>
                <c:pt idx="38">
                  <c:v>320</c:v>
                </c:pt>
                <c:pt idx="39">
                  <c:v>341</c:v>
                </c:pt>
                <c:pt idx="40">
                  <c:v>329</c:v>
                </c:pt>
                <c:pt idx="41">
                  <c:v>337</c:v>
                </c:pt>
                <c:pt idx="42">
                  <c:v>341</c:v>
                </c:pt>
                <c:pt idx="43">
                  <c:v>304</c:v>
                </c:pt>
                <c:pt idx="44">
                  <c:v>353</c:v>
                </c:pt>
                <c:pt idx="45">
                  <c:v>342</c:v>
                </c:pt>
                <c:pt idx="46">
                  <c:v>324</c:v>
                </c:pt>
                <c:pt idx="47">
                  <c:v>298</c:v>
                </c:pt>
                <c:pt idx="48">
                  <c:v>316</c:v>
                </c:pt>
                <c:pt idx="49">
                  <c:v>355</c:v>
                </c:pt>
                <c:pt idx="50">
                  <c:v>333</c:v>
                </c:pt>
                <c:pt idx="51">
                  <c:v>332</c:v>
                </c:pt>
                <c:pt idx="52">
                  <c:v>336</c:v>
                </c:pt>
                <c:pt idx="53">
                  <c:v>347</c:v>
                </c:pt>
                <c:pt idx="54">
                  <c:v>327</c:v>
                </c:pt>
                <c:pt idx="55">
                  <c:v>351</c:v>
                </c:pt>
                <c:pt idx="56">
                  <c:v>340</c:v>
                </c:pt>
                <c:pt idx="57">
                  <c:v>332</c:v>
                </c:pt>
                <c:pt idx="58">
                  <c:v>340</c:v>
                </c:pt>
                <c:pt idx="59">
                  <c:v>336</c:v>
                </c:pt>
                <c:pt idx="60">
                  <c:v>330</c:v>
                </c:pt>
                <c:pt idx="61">
                  <c:v>333</c:v>
                </c:pt>
                <c:pt idx="62">
                  <c:v>343</c:v>
                </c:pt>
                <c:pt idx="63">
                  <c:v>327</c:v>
                </c:pt>
                <c:pt idx="64">
                  <c:v>344</c:v>
                </c:pt>
                <c:pt idx="65">
                  <c:v>308</c:v>
                </c:pt>
                <c:pt idx="66">
                  <c:v>314</c:v>
                </c:pt>
                <c:pt idx="67">
                  <c:v>365</c:v>
                </c:pt>
                <c:pt idx="68">
                  <c:v>331</c:v>
                </c:pt>
                <c:pt idx="69">
                  <c:v>321</c:v>
                </c:pt>
                <c:pt idx="70">
                  <c:v>359</c:v>
                </c:pt>
                <c:pt idx="71">
                  <c:v>310</c:v>
                </c:pt>
                <c:pt idx="72">
                  <c:v>348</c:v>
                </c:pt>
                <c:pt idx="73">
                  <c:v>329</c:v>
                </c:pt>
                <c:pt idx="74">
                  <c:v>346</c:v>
                </c:pt>
                <c:pt idx="75">
                  <c:v>339</c:v>
                </c:pt>
                <c:pt idx="76">
                  <c:v>331</c:v>
                </c:pt>
                <c:pt idx="77">
                  <c:v>312</c:v>
                </c:pt>
                <c:pt idx="78">
                  <c:v>312</c:v>
                </c:pt>
                <c:pt idx="79">
                  <c:v>361</c:v>
                </c:pt>
                <c:pt idx="80">
                  <c:v>330</c:v>
                </c:pt>
                <c:pt idx="81">
                  <c:v>328</c:v>
                </c:pt>
                <c:pt idx="82">
                  <c:v>320</c:v>
                </c:pt>
                <c:pt idx="83">
                  <c:v>371</c:v>
                </c:pt>
                <c:pt idx="84">
                  <c:v>319</c:v>
                </c:pt>
                <c:pt idx="85">
                  <c:v>320</c:v>
                </c:pt>
                <c:pt idx="86">
                  <c:v>293</c:v>
                </c:pt>
                <c:pt idx="87">
                  <c:v>364</c:v>
                </c:pt>
                <c:pt idx="88">
                  <c:v>351</c:v>
                </c:pt>
                <c:pt idx="89">
                  <c:v>300</c:v>
                </c:pt>
                <c:pt idx="90">
                  <c:v>300</c:v>
                </c:pt>
                <c:pt idx="91">
                  <c:v>335</c:v>
                </c:pt>
                <c:pt idx="92">
                  <c:v>340</c:v>
                </c:pt>
                <c:pt idx="93">
                  <c:v>341</c:v>
                </c:pt>
                <c:pt idx="94">
                  <c:v>344</c:v>
                </c:pt>
                <c:pt idx="95">
                  <c:v>334</c:v>
                </c:pt>
                <c:pt idx="96">
                  <c:v>346</c:v>
                </c:pt>
                <c:pt idx="97">
                  <c:v>337</c:v>
                </c:pt>
                <c:pt idx="98">
                  <c:v>333</c:v>
                </c:pt>
                <c:pt idx="99">
                  <c:v>327</c:v>
                </c:pt>
                <c:pt idx="100">
                  <c:v>341</c:v>
                </c:pt>
                <c:pt idx="101">
                  <c:v>337</c:v>
                </c:pt>
                <c:pt idx="102">
                  <c:v>347</c:v>
                </c:pt>
                <c:pt idx="103">
                  <c:v>342</c:v>
                </c:pt>
                <c:pt idx="104">
                  <c:v>334</c:v>
                </c:pt>
                <c:pt idx="105">
                  <c:v>316</c:v>
                </c:pt>
                <c:pt idx="106">
                  <c:v>336</c:v>
                </c:pt>
                <c:pt idx="107">
                  <c:v>348</c:v>
                </c:pt>
                <c:pt idx="108">
                  <c:v>343</c:v>
                </c:pt>
                <c:pt idx="109">
                  <c:v>317</c:v>
                </c:pt>
                <c:pt idx="110">
                  <c:v>315</c:v>
                </c:pt>
                <c:pt idx="111">
                  <c:v>339</c:v>
                </c:pt>
                <c:pt idx="112">
                  <c:v>344</c:v>
                </c:pt>
                <c:pt idx="113">
                  <c:v>328</c:v>
                </c:pt>
                <c:pt idx="114">
                  <c:v>293</c:v>
                </c:pt>
                <c:pt idx="115">
                  <c:v>335</c:v>
                </c:pt>
                <c:pt idx="116">
                  <c:v>346</c:v>
                </c:pt>
                <c:pt idx="117">
                  <c:v>340</c:v>
                </c:pt>
                <c:pt idx="118">
                  <c:v>341</c:v>
                </c:pt>
                <c:pt idx="119">
                  <c:v>342</c:v>
                </c:pt>
                <c:pt idx="120">
                  <c:v>324</c:v>
                </c:pt>
                <c:pt idx="121">
                  <c:v>343</c:v>
                </c:pt>
                <c:pt idx="122">
                  <c:v>333</c:v>
                </c:pt>
                <c:pt idx="123">
                  <c:v>343</c:v>
                </c:pt>
                <c:pt idx="124">
                  <c:v>339</c:v>
                </c:pt>
                <c:pt idx="125">
                  <c:v>324</c:v>
                </c:pt>
                <c:pt idx="126">
                  <c:v>340</c:v>
                </c:pt>
                <c:pt idx="127">
                  <c:v>327</c:v>
                </c:pt>
                <c:pt idx="128">
                  <c:v>355</c:v>
                </c:pt>
                <c:pt idx="129">
                  <c:v>336</c:v>
                </c:pt>
                <c:pt idx="130">
                  <c:v>334</c:v>
                </c:pt>
                <c:pt idx="131">
                  <c:v>329</c:v>
                </c:pt>
                <c:pt idx="132">
                  <c:v>345</c:v>
                </c:pt>
                <c:pt idx="133">
                  <c:v>332</c:v>
                </c:pt>
                <c:pt idx="134">
                  <c:v>346</c:v>
                </c:pt>
                <c:pt idx="135">
                  <c:v>342</c:v>
                </c:pt>
                <c:pt idx="136">
                  <c:v>332</c:v>
                </c:pt>
                <c:pt idx="137">
                  <c:v>339</c:v>
                </c:pt>
                <c:pt idx="138">
                  <c:v>335</c:v>
                </c:pt>
                <c:pt idx="139">
                  <c:v>340</c:v>
                </c:pt>
                <c:pt idx="140">
                  <c:v>344</c:v>
                </c:pt>
                <c:pt idx="141">
                  <c:v>325</c:v>
                </c:pt>
                <c:pt idx="142">
                  <c:v>337</c:v>
                </c:pt>
                <c:pt idx="143">
                  <c:v>344</c:v>
                </c:pt>
                <c:pt idx="144">
                  <c:v>335</c:v>
                </c:pt>
                <c:pt idx="145">
                  <c:v>333</c:v>
                </c:pt>
                <c:pt idx="146">
                  <c:v>338</c:v>
                </c:pt>
                <c:pt idx="147">
                  <c:v>332</c:v>
                </c:pt>
                <c:pt idx="148">
                  <c:v>336</c:v>
                </c:pt>
                <c:pt idx="149">
                  <c:v>344</c:v>
                </c:pt>
                <c:pt idx="150">
                  <c:v>326</c:v>
                </c:pt>
                <c:pt idx="151">
                  <c:v>350</c:v>
                </c:pt>
                <c:pt idx="152">
                  <c:v>324</c:v>
                </c:pt>
                <c:pt idx="153">
                  <c:v>334</c:v>
                </c:pt>
                <c:pt idx="154">
                  <c:v>313</c:v>
                </c:pt>
                <c:pt idx="155">
                  <c:v>316</c:v>
                </c:pt>
                <c:pt idx="156">
                  <c:v>358</c:v>
                </c:pt>
                <c:pt idx="157">
                  <c:v>336</c:v>
                </c:pt>
                <c:pt idx="158">
                  <c:v>292</c:v>
                </c:pt>
                <c:pt idx="159">
                  <c:v>306</c:v>
                </c:pt>
                <c:pt idx="160">
                  <c:v>343</c:v>
                </c:pt>
                <c:pt idx="161">
                  <c:v>335</c:v>
                </c:pt>
                <c:pt idx="162">
                  <c:v>336</c:v>
                </c:pt>
                <c:pt idx="163">
                  <c:v>350</c:v>
                </c:pt>
                <c:pt idx="164">
                  <c:v>313</c:v>
                </c:pt>
                <c:pt idx="165">
                  <c:v>346</c:v>
                </c:pt>
                <c:pt idx="166">
                  <c:v>339</c:v>
                </c:pt>
                <c:pt idx="167">
                  <c:v>350</c:v>
                </c:pt>
                <c:pt idx="168">
                  <c:v>319</c:v>
                </c:pt>
                <c:pt idx="169">
                  <c:v>354</c:v>
                </c:pt>
                <c:pt idx="170">
                  <c:v>316</c:v>
                </c:pt>
                <c:pt idx="171">
                  <c:v>336</c:v>
                </c:pt>
                <c:pt idx="172">
                  <c:v>332</c:v>
                </c:pt>
                <c:pt idx="173">
                  <c:v>365</c:v>
                </c:pt>
                <c:pt idx="174">
                  <c:v>315</c:v>
                </c:pt>
                <c:pt idx="175">
                  <c:v>337</c:v>
                </c:pt>
                <c:pt idx="176">
                  <c:v>346</c:v>
                </c:pt>
                <c:pt idx="177">
                  <c:v>330</c:v>
                </c:pt>
                <c:pt idx="178">
                  <c:v>342</c:v>
                </c:pt>
                <c:pt idx="179">
                  <c:v>342</c:v>
                </c:pt>
                <c:pt idx="180">
                  <c:v>327</c:v>
                </c:pt>
                <c:pt idx="181">
                  <c:v>349</c:v>
                </c:pt>
                <c:pt idx="182">
                  <c:v>343</c:v>
                </c:pt>
                <c:pt idx="183">
                  <c:v>320</c:v>
                </c:pt>
                <c:pt idx="184">
                  <c:v>348</c:v>
                </c:pt>
                <c:pt idx="185">
                  <c:v>334</c:v>
                </c:pt>
                <c:pt idx="186">
                  <c:v>338</c:v>
                </c:pt>
                <c:pt idx="187">
                  <c:v>337</c:v>
                </c:pt>
                <c:pt idx="188">
                  <c:v>318</c:v>
                </c:pt>
                <c:pt idx="189">
                  <c:v>307</c:v>
                </c:pt>
                <c:pt idx="190">
                  <c:v>339</c:v>
                </c:pt>
                <c:pt idx="191">
                  <c:v>337</c:v>
                </c:pt>
                <c:pt idx="192">
                  <c:v>324</c:v>
                </c:pt>
                <c:pt idx="193">
                  <c:v>337</c:v>
                </c:pt>
                <c:pt idx="194">
                  <c:v>361</c:v>
                </c:pt>
                <c:pt idx="195">
                  <c:v>330</c:v>
                </c:pt>
                <c:pt idx="196">
                  <c:v>324</c:v>
                </c:pt>
                <c:pt idx="197">
                  <c:v>349</c:v>
                </c:pt>
                <c:pt idx="198">
                  <c:v>326</c:v>
                </c:pt>
                <c:pt idx="199">
                  <c:v>340</c:v>
                </c:pt>
                <c:pt idx="200">
                  <c:v>340</c:v>
                </c:pt>
                <c:pt idx="201">
                  <c:v>335</c:v>
                </c:pt>
                <c:pt idx="202">
                  <c:v>343</c:v>
                </c:pt>
                <c:pt idx="203">
                  <c:v>332</c:v>
                </c:pt>
                <c:pt idx="204">
                  <c:v>340</c:v>
                </c:pt>
                <c:pt idx="205">
                  <c:v>326</c:v>
                </c:pt>
                <c:pt idx="206">
                  <c:v>324</c:v>
                </c:pt>
                <c:pt idx="207">
                  <c:v>336</c:v>
                </c:pt>
                <c:pt idx="208">
                  <c:v>332</c:v>
                </c:pt>
                <c:pt idx="209">
                  <c:v>349</c:v>
                </c:pt>
                <c:pt idx="210">
                  <c:v>331</c:v>
                </c:pt>
                <c:pt idx="211">
                  <c:v>340</c:v>
                </c:pt>
                <c:pt idx="212">
                  <c:v>338</c:v>
                </c:pt>
                <c:pt idx="213">
                  <c:v>343</c:v>
                </c:pt>
                <c:pt idx="214">
                  <c:v>340</c:v>
                </c:pt>
                <c:pt idx="215">
                  <c:v>325</c:v>
                </c:pt>
                <c:pt idx="216">
                  <c:v>338</c:v>
                </c:pt>
                <c:pt idx="217">
                  <c:v>346</c:v>
                </c:pt>
                <c:pt idx="218">
                  <c:v>327</c:v>
                </c:pt>
                <c:pt idx="219">
                  <c:v>335</c:v>
                </c:pt>
                <c:pt idx="220">
                  <c:v>333</c:v>
                </c:pt>
                <c:pt idx="221">
                  <c:v>341</c:v>
                </c:pt>
                <c:pt idx="222">
                  <c:v>333</c:v>
                </c:pt>
                <c:pt idx="223">
                  <c:v>308</c:v>
                </c:pt>
                <c:pt idx="224">
                  <c:v>316</c:v>
                </c:pt>
                <c:pt idx="225">
                  <c:v>360</c:v>
                </c:pt>
                <c:pt idx="226">
                  <c:v>318</c:v>
                </c:pt>
                <c:pt idx="227">
                  <c:v>343</c:v>
                </c:pt>
                <c:pt idx="228">
                  <c:v>332</c:v>
                </c:pt>
                <c:pt idx="229">
                  <c:v>350</c:v>
                </c:pt>
                <c:pt idx="230">
                  <c:v>336</c:v>
                </c:pt>
                <c:pt idx="231">
                  <c:v>318</c:v>
                </c:pt>
                <c:pt idx="232">
                  <c:v>339</c:v>
                </c:pt>
                <c:pt idx="233">
                  <c:v>328</c:v>
                </c:pt>
                <c:pt idx="234">
                  <c:v>350</c:v>
                </c:pt>
                <c:pt idx="235">
                  <c:v>336</c:v>
                </c:pt>
                <c:pt idx="236">
                  <c:v>341</c:v>
                </c:pt>
                <c:pt idx="237">
                  <c:v>340</c:v>
                </c:pt>
                <c:pt idx="238">
                  <c:v>338</c:v>
                </c:pt>
                <c:pt idx="239">
                  <c:v>337</c:v>
                </c:pt>
                <c:pt idx="240">
                  <c:v>320</c:v>
                </c:pt>
                <c:pt idx="241">
                  <c:v>332</c:v>
                </c:pt>
                <c:pt idx="242">
                  <c:v>348</c:v>
                </c:pt>
                <c:pt idx="243">
                  <c:v>329</c:v>
                </c:pt>
                <c:pt idx="244">
                  <c:v>341</c:v>
                </c:pt>
                <c:pt idx="245">
                  <c:v>295</c:v>
                </c:pt>
                <c:pt idx="246">
                  <c:v>299</c:v>
                </c:pt>
                <c:pt idx="247">
                  <c:v>360</c:v>
                </c:pt>
                <c:pt idx="248">
                  <c:v>327</c:v>
                </c:pt>
                <c:pt idx="249">
                  <c:v>335</c:v>
                </c:pt>
                <c:pt idx="250">
                  <c:v>330</c:v>
                </c:pt>
                <c:pt idx="251">
                  <c:v>351</c:v>
                </c:pt>
                <c:pt idx="252">
                  <c:v>326</c:v>
                </c:pt>
                <c:pt idx="253">
                  <c:v>343</c:v>
                </c:pt>
                <c:pt idx="254">
                  <c:v>330</c:v>
                </c:pt>
                <c:pt idx="255">
                  <c:v>329</c:v>
                </c:pt>
                <c:pt idx="256">
                  <c:v>336</c:v>
                </c:pt>
                <c:pt idx="257">
                  <c:v>344</c:v>
                </c:pt>
                <c:pt idx="258">
                  <c:v>332</c:v>
                </c:pt>
                <c:pt idx="259">
                  <c:v>337</c:v>
                </c:pt>
                <c:pt idx="260">
                  <c:v>335</c:v>
                </c:pt>
                <c:pt idx="261">
                  <c:v>347</c:v>
                </c:pt>
                <c:pt idx="262">
                  <c:v>334</c:v>
                </c:pt>
                <c:pt idx="263">
                  <c:v>305</c:v>
                </c:pt>
                <c:pt idx="264">
                  <c:v>308</c:v>
                </c:pt>
                <c:pt idx="265">
                  <c:v>346</c:v>
                </c:pt>
                <c:pt idx="266">
                  <c:v>343</c:v>
                </c:pt>
                <c:pt idx="267">
                  <c:v>312</c:v>
                </c:pt>
                <c:pt idx="268">
                  <c:v>305</c:v>
                </c:pt>
                <c:pt idx="269">
                  <c:v>341</c:v>
                </c:pt>
                <c:pt idx="270">
                  <c:v>340</c:v>
                </c:pt>
                <c:pt idx="271">
                  <c:v>325</c:v>
                </c:pt>
                <c:pt idx="272">
                  <c:v>353</c:v>
                </c:pt>
                <c:pt idx="273">
                  <c:v>328</c:v>
                </c:pt>
                <c:pt idx="274">
                  <c:v>330</c:v>
                </c:pt>
                <c:pt idx="275">
                  <c:v>353</c:v>
                </c:pt>
                <c:pt idx="276">
                  <c:v>326</c:v>
                </c:pt>
                <c:pt idx="277">
                  <c:v>334</c:v>
                </c:pt>
                <c:pt idx="278">
                  <c:v>332</c:v>
                </c:pt>
                <c:pt idx="279">
                  <c:v>349</c:v>
                </c:pt>
                <c:pt idx="280">
                  <c:v>330</c:v>
                </c:pt>
                <c:pt idx="281">
                  <c:v>331</c:v>
                </c:pt>
                <c:pt idx="282">
                  <c:v>347</c:v>
                </c:pt>
                <c:pt idx="283">
                  <c:v>327</c:v>
                </c:pt>
                <c:pt idx="284">
                  <c:v>353</c:v>
                </c:pt>
                <c:pt idx="285">
                  <c:v>308</c:v>
                </c:pt>
                <c:pt idx="286">
                  <c:v>310</c:v>
                </c:pt>
                <c:pt idx="287">
                  <c:v>342</c:v>
                </c:pt>
                <c:pt idx="288">
                  <c:v>338</c:v>
                </c:pt>
                <c:pt idx="289">
                  <c:v>333</c:v>
                </c:pt>
                <c:pt idx="290">
                  <c:v>321</c:v>
                </c:pt>
                <c:pt idx="291">
                  <c:v>363</c:v>
                </c:pt>
                <c:pt idx="292">
                  <c:v>329</c:v>
                </c:pt>
                <c:pt idx="293">
                  <c:v>319</c:v>
                </c:pt>
                <c:pt idx="294">
                  <c:v>308</c:v>
                </c:pt>
                <c:pt idx="295">
                  <c:v>337</c:v>
                </c:pt>
                <c:pt idx="296">
                  <c:v>346</c:v>
                </c:pt>
                <c:pt idx="297">
                  <c:v>320</c:v>
                </c:pt>
                <c:pt idx="298">
                  <c:v>349</c:v>
                </c:pt>
                <c:pt idx="299">
                  <c:v>326</c:v>
                </c:pt>
                <c:pt idx="300">
                  <c:v>344</c:v>
                </c:pt>
                <c:pt idx="301">
                  <c:v>330</c:v>
                </c:pt>
                <c:pt idx="302">
                  <c:v>333</c:v>
                </c:pt>
                <c:pt idx="303">
                  <c:v>329</c:v>
                </c:pt>
                <c:pt idx="304">
                  <c:v>362</c:v>
                </c:pt>
                <c:pt idx="305">
                  <c:v>324</c:v>
                </c:pt>
                <c:pt idx="306">
                  <c:v>319</c:v>
                </c:pt>
                <c:pt idx="307">
                  <c:v>349</c:v>
                </c:pt>
                <c:pt idx="308">
                  <c:v>337</c:v>
                </c:pt>
                <c:pt idx="309">
                  <c:v>336</c:v>
                </c:pt>
                <c:pt idx="310">
                  <c:v>351</c:v>
                </c:pt>
                <c:pt idx="311">
                  <c:v>311</c:v>
                </c:pt>
                <c:pt idx="312">
                  <c:v>347</c:v>
                </c:pt>
                <c:pt idx="313">
                  <c:v>336</c:v>
                </c:pt>
                <c:pt idx="314">
                  <c:v>314</c:v>
                </c:pt>
                <c:pt idx="315">
                  <c:v>315</c:v>
                </c:pt>
                <c:pt idx="316">
                  <c:v>362</c:v>
                </c:pt>
                <c:pt idx="317">
                  <c:v>334</c:v>
                </c:pt>
                <c:pt idx="318">
                  <c:v>328</c:v>
                </c:pt>
                <c:pt idx="319">
                  <c:v>335</c:v>
                </c:pt>
                <c:pt idx="320">
                  <c:v>340</c:v>
                </c:pt>
                <c:pt idx="321">
                  <c:v>336</c:v>
                </c:pt>
                <c:pt idx="322">
                  <c:v>350</c:v>
                </c:pt>
                <c:pt idx="323">
                  <c:v>330</c:v>
                </c:pt>
                <c:pt idx="324">
                  <c:v>337</c:v>
                </c:pt>
                <c:pt idx="325">
                  <c:v>318</c:v>
                </c:pt>
                <c:pt idx="326">
                  <c:v>336</c:v>
                </c:pt>
                <c:pt idx="327">
                  <c:v>349</c:v>
                </c:pt>
                <c:pt idx="328">
                  <c:v>336</c:v>
                </c:pt>
                <c:pt idx="329">
                  <c:v>330</c:v>
                </c:pt>
                <c:pt idx="330">
                  <c:v>347</c:v>
                </c:pt>
                <c:pt idx="331">
                  <c:v>341</c:v>
                </c:pt>
                <c:pt idx="332">
                  <c:v>315</c:v>
                </c:pt>
                <c:pt idx="333">
                  <c:v>312</c:v>
                </c:pt>
                <c:pt idx="334">
                  <c:v>339</c:v>
                </c:pt>
                <c:pt idx="335">
                  <c:v>335</c:v>
                </c:pt>
                <c:pt idx="336">
                  <c:v>332</c:v>
                </c:pt>
                <c:pt idx="337">
                  <c:v>346</c:v>
                </c:pt>
                <c:pt idx="338">
                  <c:v>341</c:v>
                </c:pt>
                <c:pt idx="339">
                  <c:v>335</c:v>
                </c:pt>
                <c:pt idx="340">
                  <c:v>330</c:v>
                </c:pt>
                <c:pt idx="341">
                  <c:v>322</c:v>
                </c:pt>
                <c:pt idx="342">
                  <c:v>325</c:v>
                </c:pt>
                <c:pt idx="343">
                  <c:v>307</c:v>
                </c:pt>
                <c:pt idx="344">
                  <c:v>343</c:v>
                </c:pt>
                <c:pt idx="345">
                  <c:v>340</c:v>
                </c:pt>
                <c:pt idx="346">
                  <c:v>335</c:v>
                </c:pt>
                <c:pt idx="347">
                  <c:v>351</c:v>
                </c:pt>
                <c:pt idx="348">
                  <c:v>314</c:v>
                </c:pt>
                <c:pt idx="349">
                  <c:v>358</c:v>
                </c:pt>
                <c:pt idx="350">
                  <c:v>319</c:v>
                </c:pt>
                <c:pt idx="351">
                  <c:v>322</c:v>
                </c:pt>
                <c:pt idx="352">
                  <c:v>307</c:v>
                </c:pt>
                <c:pt idx="353">
                  <c:v>328</c:v>
                </c:pt>
                <c:pt idx="354">
                  <c:v>350</c:v>
                </c:pt>
                <c:pt idx="355">
                  <c:v>338</c:v>
                </c:pt>
                <c:pt idx="356">
                  <c:v>324</c:v>
                </c:pt>
                <c:pt idx="357">
                  <c:v>347</c:v>
                </c:pt>
                <c:pt idx="358">
                  <c:v>336</c:v>
                </c:pt>
                <c:pt idx="359">
                  <c:v>336</c:v>
                </c:pt>
                <c:pt idx="360">
                  <c:v>326</c:v>
                </c:pt>
                <c:pt idx="361">
                  <c:v>348</c:v>
                </c:pt>
                <c:pt idx="362">
                  <c:v>334</c:v>
                </c:pt>
                <c:pt idx="363">
                  <c:v>325</c:v>
                </c:pt>
                <c:pt idx="364">
                  <c:v>352</c:v>
                </c:pt>
                <c:pt idx="365">
                  <c:v>327</c:v>
                </c:pt>
                <c:pt idx="366">
                  <c:v>309</c:v>
                </c:pt>
                <c:pt idx="367">
                  <c:v>340</c:v>
                </c:pt>
                <c:pt idx="368">
                  <c:v>348</c:v>
                </c:pt>
                <c:pt idx="369">
                  <c:v>325</c:v>
                </c:pt>
                <c:pt idx="370">
                  <c:v>334</c:v>
                </c:pt>
                <c:pt idx="371">
                  <c:v>347</c:v>
                </c:pt>
                <c:pt idx="372">
                  <c:v>338</c:v>
                </c:pt>
                <c:pt idx="373">
                  <c:v>314</c:v>
                </c:pt>
                <c:pt idx="374">
                  <c:v>313</c:v>
                </c:pt>
                <c:pt idx="375">
                  <c:v>321</c:v>
                </c:pt>
                <c:pt idx="376">
                  <c:v>334</c:v>
                </c:pt>
                <c:pt idx="377">
                  <c:v>349</c:v>
                </c:pt>
                <c:pt idx="378">
                  <c:v>337</c:v>
                </c:pt>
                <c:pt idx="379">
                  <c:v>334</c:v>
                </c:pt>
                <c:pt idx="380">
                  <c:v>340</c:v>
                </c:pt>
                <c:pt idx="381">
                  <c:v>315</c:v>
                </c:pt>
                <c:pt idx="382">
                  <c:v>339</c:v>
                </c:pt>
                <c:pt idx="383">
                  <c:v>327</c:v>
                </c:pt>
                <c:pt idx="384">
                  <c:v>346</c:v>
                </c:pt>
                <c:pt idx="385">
                  <c:v>329</c:v>
                </c:pt>
                <c:pt idx="386">
                  <c:v>349</c:v>
                </c:pt>
                <c:pt idx="387">
                  <c:v>342</c:v>
                </c:pt>
                <c:pt idx="388">
                  <c:v>324</c:v>
                </c:pt>
                <c:pt idx="389">
                  <c:v>331</c:v>
                </c:pt>
                <c:pt idx="390">
                  <c:v>309</c:v>
                </c:pt>
                <c:pt idx="391">
                  <c:v>325</c:v>
                </c:pt>
                <c:pt idx="392">
                  <c:v>364</c:v>
                </c:pt>
                <c:pt idx="393">
                  <c:v>321</c:v>
                </c:pt>
                <c:pt idx="394">
                  <c:v>306</c:v>
                </c:pt>
                <c:pt idx="395">
                  <c:v>314</c:v>
                </c:pt>
                <c:pt idx="396">
                  <c:v>358</c:v>
                </c:pt>
                <c:pt idx="397">
                  <c:v>339</c:v>
                </c:pt>
                <c:pt idx="398">
                  <c:v>308</c:v>
                </c:pt>
                <c:pt idx="399">
                  <c:v>358</c:v>
                </c:pt>
                <c:pt idx="400">
                  <c:v>330</c:v>
                </c:pt>
                <c:pt idx="401">
                  <c:v>341</c:v>
                </c:pt>
                <c:pt idx="402">
                  <c:v>337</c:v>
                </c:pt>
                <c:pt idx="403">
                  <c:v>320</c:v>
                </c:pt>
                <c:pt idx="404">
                  <c:v>334</c:v>
                </c:pt>
                <c:pt idx="405">
                  <c:v>344</c:v>
                </c:pt>
                <c:pt idx="406">
                  <c:v>351</c:v>
                </c:pt>
                <c:pt idx="407">
                  <c:v>323</c:v>
                </c:pt>
                <c:pt idx="408">
                  <c:v>306</c:v>
                </c:pt>
                <c:pt idx="409">
                  <c:v>315</c:v>
                </c:pt>
                <c:pt idx="410">
                  <c:v>366</c:v>
                </c:pt>
                <c:pt idx="411">
                  <c:v>342</c:v>
                </c:pt>
                <c:pt idx="412">
                  <c:v>324</c:v>
                </c:pt>
                <c:pt idx="413">
                  <c:v>342</c:v>
                </c:pt>
                <c:pt idx="414">
                  <c:v>317</c:v>
                </c:pt>
                <c:pt idx="415">
                  <c:v>344</c:v>
                </c:pt>
                <c:pt idx="416">
                  <c:v>334</c:v>
                </c:pt>
                <c:pt idx="417">
                  <c:v>327</c:v>
                </c:pt>
                <c:pt idx="418">
                  <c:v>360</c:v>
                </c:pt>
                <c:pt idx="419">
                  <c:v>323</c:v>
                </c:pt>
                <c:pt idx="420">
                  <c:v>329</c:v>
                </c:pt>
                <c:pt idx="421">
                  <c:v>312</c:v>
                </c:pt>
                <c:pt idx="422">
                  <c:v>343</c:v>
                </c:pt>
                <c:pt idx="423">
                  <c:v>339</c:v>
                </c:pt>
                <c:pt idx="424">
                  <c:v>315</c:v>
                </c:pt>
                <c:pt idx="425">
                  <c:v>311</c:v>
                </c:pt>
                <c:pt idx="426">
                  <c:v>362</c:v>
                </c:pt>
                <c:pt idx="427">
                  <c:v>338</c:v>
                </c:pt>
                <c:pt idx="428">
                  <c:v>315</c:v>
                </c:pt>
                <c:pt idx="429">
                  <c:v>309</c:v>
                </c:pt>
                <c:pt idx="430">
                  <c:v>355</c:v>
                </c:pt>
                <c:pt idx="431">
                  <c:v>309</c:v>
                </c:pt>
                <c:pt idx="432">
                  <c:v>336</c:v>
                </c:pt>
                <c:pt idx="433">
                  <c:v>360</c:v>
                </c:pt>
                <c:pt idx="434">
                  <c:v>319</c:v>
                </c:pt>
                <c:pt idx="435">
                  <c:v>347</c:v>
                </c:pt>
                <c:pt idx="436">
                  <c:v>344</c:v>
                </c:pt>
                <c:pt idx="437">
                  <c:v>330</c:v>
                </c:pt>
                <c:pt idx="438">
                  <c:v>323</c:v>
                </c:pt>
                <c:pt idx="439">
                  <c:v>337</c:v>
                </c:pt>
                <c:pt idx="440">
                  <c:v>346</c:v>
                </c:pt>
                <c:pt idx="441">
                  <c:v>328</c:v>
                </c:pt>
                <c:pt idx="442">
                  <c:v>349</c:v>
                </c:pt>
                <c:pt idx="443">
                  <c:v>333</c:v>
                </c:pt>
                <c:pt idx="444">
                  <c:v>333</c:v>
                </c:pt>
                <c:pt idx="445">
                  <c:v>334</c:v>
                </c:pt>
                <c:pt idx="446">
                  <c:v>333</c:v>
                </c:pt>
                <c:pt idx="447">
                  <c:v>339</c:v>
                </c:pt>
                <c:pt idx="448">
                  <c:v>348</c:v>
                </c:pt>
                <c:pt idx="449">
                  <c:v>322</c:v>
                </c:pt>
                <c:pt idx="450">
                  <c:v>344</c:v>
                </c:pt>
                <c:pt idx="451">
                  <c:v>307</c:v>
                </c:pt>
                <c:pt idx="452">
                  <c:v>358</c:v>
                </c:pt>
                <c:pt idx="453">
                  <c:v>327</c:v>
                </c:pt>
                <c:pt idx="454">
                  <c:v>334</c:v>
                </c:pt>
                <c:pt idx="455">
                  <c:v>356</c:v>
                </c:pt>
                <c:pt idx="456">
                  <c:v>331</c:v>
                </c:pt>
                <c:pt idx="457">
                  <c:v>330</c:v>
                </c:pt>
                <c:pt idx="458">
                  <c:v>331</c:v>
                </c:pt>
                <c:pt idx="459">
                  <c:v>336</c:v>
                </c:pt>
                <c:pt idx="460">
                  <c:v>347</c:v>
                </c:pt>
                <c:pt idx="461">
                  <c:v>335</c:v>
                </c:pt>
                <c:pt idx="462">
                  <c:v>342</c:v>
                </c:pt>
                <c:pt idx="463">
                  <c:v>334</c:v>
                </c:pt>
                <c:pt idx="464">
                  <c:v>327</c:v>
                </c:pt>
                <c:pt idx="465">
                  <c:v>318</c:v>
                </c:pt>
                <c:pt idx="466">
                  <c:v>373</c:v>
                </c:pt>
                <c:pt idx="467">
                  <c:v>309</c:v>
                </c:pt>
                <c:pt idx="468">
                  <c:v>341</c:v>
                </c:pt>
                <c:pt idx="469">
                  <c:v>294</c:v>
                </c:pt>
                <c:pt idx="470">
                  <c:v>340</c:v>
                </c:pt>
                <c:pt idx="471">
                  <c:v>332</c:v>
                </c:pt>
                <c:pt idx="472">
                  <c:v>335</c:v>
                </c:pt>
                <c:pt idx="473">
                  <c:v>338</c:v>
                </c:pt>
                <c:pt idx="474">
                  <c:v>342</c:v>
                </c:pt>
                <c:pt idx="475">
                  <c:v>338</c:v>
                </c:pt>
                <c:pt idx="476">
                  <c:v>337</c:v>
                </c:pt>
                <c:pt idx="477">
                  <c:v>322</c:v>
                </c:pt>
                <c:pt idx="478">
                  <c:v>346</c:v>
                </c:pt>
                <c:pt idx="479">
                  <c:v>317</c:v>
                </c:pt>
                <c:pt idx="480">
                  <c:v>347</c:v>
                </c:pt>
                <c:pt idx="481">
                  <c:v>334</c:v>
                </c:pt>
                <c:pt idx="482">
                  <c:v>339</c:v>
                </c:pt>
                <c:pt idx="483">
                  <c:v>335</c:v>
                </c:pt>
                <c:pt idx="484">
                  <c:v>343</c:v>
                </c:pt>
                <c:pt idx="485">
                  <c:v>333</c:v>
                </c:pt>
                <c:pt idx="486">
                  <c:v>347</c:v>
                </c:pt>
                <c:pt idx="487">
                  <c:v>324</c:v>
                </c:pt>
                <c:pt idx="488">
                  <c:v>333</c:v>
                </c:pt>
                <c:pt idx="489">
                  <c:v>345</c:v>
                </c:pt>
                <c:pt idx="490">
                  <c:v>353</c:v>
                </c:pt>
                <c:pt idx="491">
                  <c:v>307</c:v>
                </c:pt>
                <c:pt idx="492">
                  <c:v>352</c:v>
                </c:pt>
                <c:pt idx="493">
                  <c:v>328</c:v>
                </c:pt>
                <c:pt idx="494">
                  <c:v>345</c:v>
                </c:pt>
                <c:pt idx="495">
                  <c:v>342</c:v>
                </c:pt>
                <c:pt idx="496">
                  <c:v>323</c:v>
                </c:pt>
                <c:pt idx="497">
                  <c:v>333</c:v>
                </c:pt>
                <c:pt idx="498">
                  <c:v>335</c:v>
                </c:pt>
                <c:pt idx="499">
                  <c:v>332</c:v>
                </c:pt>
                <c:pt idx="500">
                  <c:v>338</c:v>
                </c:pt>
                <c:pt idx="501">
                  <c:v>327</c:v>
                </c:pt>
                <c:pt idx="502">
                  <c:v>340</c:v>
                </c:pt>
                <c:pt idx="503">
                  <c:v>358</c:v>
                </c:pt>
                <c:pt idx="504">
                  <c:v>324</c:v>
                </c:pt>
                <c:pt idx="505">
                  <c:v>316</c:v>
                </c:pt>
                <c:pt idx="506">
                  <c:v>309</c:v>
                </c:pt>
                <c:pt idx="507">
                  <c:v>347</c:v>
                </c:pt>
                <c:pt idx="508">
                  <c:v>344</c:v>
                </c:pt>
                <c:pt idx="509">
                  <c:v>308</c:v>
                </c:pt>
                <c:pt idx="510">
                  <c:v>333</c:v>
                </c:pt>
                <c:pt idx="511">
                  <c:v>353</c:v>
                </c:pt>
                <c:pt idx="512">
                  <c:v>330</c:v>
                </c:pt>
                <c:pt idx="513">
                  <c:v>340</c:v>
                </c:pt>
                <c:pt idx="514">
                  <c:v>334</c:v>
                </c:pt>
                <c:pt idx="515">
                  <c:v>332</c:v>
                </c:pt>
                <c:pt idx="516">
                  <c:v>346</c:v>
                </c:pt>
                <c:pt idx="517">
                  <c:v>308</c:v>
                </c:pt>
                <c:pt idx="518">
                  <c:v>315</c:v>
                </c:pt>
                <c:pt idx="519">
                  <c:v>344</c:v>
                </c:pt>
                <c:pt idx="520">
                  <c:v>337</c:v>
                </c:pt>
                <c:pt idx="521">
                  <c:v>317</c:v>
                </c:pt>
                <c:pt idx="522">
                  <c:v>338</c:v>
                </c:pt>
                <c:pt idx="523">
                  <c:v>339</c:v>
                </c:pt>
                <c:pt idx="524">
                  <c:v>346</c:v>
                </c:pt>
                <c:pt idx="525">
                  <c:v>331</c:v>
                </c:pt>
                <c:pt idx="526">
                  <c:v>326</c:v>
                </c:pt>
                <c:pt idx="527">
                  <c:v>331</c:v>
                </c:pt>
                <c:pt idx="528">
                  <c:v>354</c:v>
                </c:pt>
                <c:pt idx="529">
                  <c:v>339</c:v>
                </c:pt>
                <c:pt idx="530">
                  <c:v>337</c:v>
                </c:pt>
                <c:pt idx="531">
                  <c:v>321</c:v>
                </c:pt>
                <c:pt idx="532">
                  <c:v>312</c:v>
                </c:pt>
                <c:pt idx="533">
                  <c:v>341</c:v>
                </c:pt>
                <c:pt idx="534">
                  <c:v>323</c:v>
                </c:pt>
                <c:pt idx="535">
                  <c:v>344</c:v>
                </c:pt>
                <c:pt idx="536">
                  <c:v>310</c:v>
                </c:pt>
                <c:pt idx="537">
                  <c:v>341</c:v>
                </c:pt>
                <c:pt idx="538">
                  <c:v>337</c:v>
                </c:pt>
                <c:pt idx="539">
                  <c:v>339</c:v>
                </c:pt>
                <c:pt idx="540">
                  <c:v>335</c:v>
                </c:pt>
                <c:pt idx="541">
                  <c:v>339</c:v>
                </c:pt>
                <c:pt idx="542">
                  <c:v>311</c:v>
                </c:pt>
                <c:pt idx="543">
                  <c:v>325</c:v>
                </c:pt>
                <c:pt idx="544">
                  <c:v>355</c:v>
                </c:pt>
                <c:pt idx="545">
                  <c:v>320</c:v>
                </c:pt>
                <c:pt idx="546">
                  <c:v>359</c:v>
                </c:pt>
                <c:pt idx="547">
                  <c:v>322</c:v>
                </c:pt>
                <c:pt idx="548">
                  <c:v>347</c:v>
                </c:pt>
                <c:pt idx="549">
                  <c:v>331</c:v>
                </c:pt>
                <c:pt idx="550">
                  <c:v>308</c:v>
                </c:pt>
                <c:pt idx="551">
                  <c:v>350</c:v>
                </c:pt>
                <c:pt idx="552">
                  <c:v>334</c:v>
                </c:pt>
                <c:pt idx="553">
                  <c:v>352</c:v>
                </c:pt>
                <c:pt idx="554">
                  <c:v>332</c:v>
                </c:pt>
                <c:pt idx="555">
                  <c:v>328</c:v>
                </c:pt>
                <c:pt idx="556">
                  <c:v>310</c:v>
                </c:pt>
                <c:pt idx="557">
                  <c:v>322</c:v>
                </c:pt>
                <c:pt idx="558">
                  <c:v>344</c:v>
                </c:pt>
                <c:pt idx="559">
                  <c:v>330</c:v>
                </c:pt>
                <c:pt idx="560">
                  <c:v>349</c:v>
                </c:pt>
                <c:pt idx="561">
                  <c:v>338</c:v>
                </c:pt>
                <c:pt idx="562">
                  <c:v>319</c:v>
                </c:pt>
                <c:pt idx="563">
                  <c:v>342</c:v>
                </c:pt>
                <c:pt idx="564">
                  <c:v>345</c:v>
                </c:pt>
                <c:pt idx="565">
                  <c:v>326</c:v>
                </c:pt>
                <c:pt idx="566">
                  <c:v>325</c:v>
                </c:pt>
                <c:pt idx="567">
                  <c:v>338</c:v>
                </c:pt>
                <c:pt idx="568">
                  <c:v>350</c:v>
                </c:pt>
                <c:pt idx="569">
                  <c:v>327</c:v>
                </c:pt>
                <c:pt idx="570">
                  <c:v>315</c:v>
                </c:pt>
                <c:pt idx="571">
                  <c:v>312</c:v>
                </c:pt>
                <c:pt idx="572">
                  <c:v>361</c:v>
                </c:pt>
                <c:pt idx="573">
                  <c:v>332</c:v>
                </c:pt>
                <c:pt idx="574">
                  <c:v>311</c:v>
                </c:pt>
                <c:pt idx="575">
                  <c:v>313</c:v>
                </c:pt>
                <c:pt idx="576">
                  <c:v>359</c:v>
                </c:pt>
                <c:pt idx="577">
                  <c:v>335</c:v>
                </c:pt>
                <c:pt idx="578">
                  <c:v>307</c:v>
                </c:pt>
                <c:pt idx="579">
                  <c:v>308</c:v>
                </c:pt>
                <c:pt idx="580">
                  <c:v>348</c:v>
                </c:pt>
                <c:pt idx="581">
                  <c:v>340</c:v>
                </c:pt>
                <c:pt idx="582">
                  <c:v>331</c:v>
                </c:pt>
                <c:pt idx="583">
                  <c:v>338</c:v>
                </c:pt>
                <c:pt idx="584">
                  <c:v>349</c:v>
                </c:pt>
                <c:pt idx="585">
                  <c:v>337</c:v>
                </c:pt>
                <c:pt idx="586">
                  <c:v>298</c:v>
                </c:pt>
                <c:pt idx="587">
                  <c:v>300</c:v>
                </c:pt>
                <c:pt idx="588">
                  <c:v>331</c:v>
                </c:pt>
                <c:pt idx="589">
                  <c:v>343</c:v>
                </c:pt>
                <c:pt idx="590">
                  <c:v>324</c:v>
                </c:pt>
                <c:pt idx="591">
                  <c:v>333</c:v>
                </c:pt>
                <c:pt idx="592">
                  <c:v>333</c:v>
                </c:pt>
                <c:pt idx="593">
                  <c:v>344</c:v>
                </c:pt>
                <c:pt idx="594">
                  <c:v>348</c:v>
                </c:pt>
                <c:pt idx="595">
                  <c:v>345</c:v>
                </c:pt>
                <c:pt idx="596">
                  <c:v>329</c:v>
                </c:pt>
                <c:pt idx="597">
                  <c:v>307</c:v>
                </c:pt>
                <c:pt idx="598">
                  <c:v>323</c:v>
                </c:pt>
                <c:pt idx="599">
                  <c:v>339</c:v>
                </c:pt>
                <c:pt idx="600">
                  <c:v>324</c:v>
                </c:pt>
                <c:pt idx="601">
                  <c:v>310</c:v>
                </c:pt>
                <c:pt idx="602">
                  <c:v>343</c:v>
                </c:pt>
                <c:pt idx="603">
                  <c:v>367</c:v>
                </c:pt>
                <c:pt idx="604">
                  <c:v>313</c:v>
                </c:pt>
                <c:pt idx="605">
                  <c:v>306</c:v>
                </c:pt>
                <c:pt idx="606">
                  <c:v>331</c:v>
                </c:pt>
                <c:pt idx="607">
                  <c:v>346</c:v>
                </c:pt>
                <c:pt idx="608">
                  <c:v>327</c:v>
                </c:pt>
                <c:pt idx="609">
                  <c:v>331</c:v>
                </c:pt>
                <c:pt idx="610">
                  <c:v>329</c:v>
                </c:pt>
                <c:pt idx="611">
                  <c:v>345</c:v>
                </c:pt>
                <c:pt idx="612">
                  <c:v>341</c:v>
                </c:pt>
                <c:pt idx="613">
                  <c:v>332</c:v>
                </c:pt>
                <c:pt idx="614">
                  <c:v>343</c:v>
                </c:pt>
                <c:pt idx="615">
                  <c:v>342</c:v>
                </c:pt>
                <c:pt idx="616">
                  <c:v>308</c:v>
                </c:pt>
                <c:pt idx="617">
                  <c:v>354</c:v>
                </c:pt>
                <c:pt idx="618">
                  <c:v>346</c:v>
                </c:pt>
                <c:pt idx="619">
                  <c:v>332</c:v>
                </c:pt>
                <c:pt idx="620">
                  <c:v>344</c:v>
                </c:pt>
                <c:pt idx="621">
                  <c:v>328</c:v>
                </c:pt>
                <c:pt idx="622">
                  <c:v>320</c:v>
                </c:pt>
                <c:pt idx="623">
                  <c:v>342</c:v>
                </c:pt>
                <c:pt idx="624">
                  <c:v>334</c:v>
                </c:pt>
                <c:pt idx="625">
                  <c:v>338</c:v>
                </c:pt>
                <c:pt idx="626">
                  <c:v>333</c:v>
                </c:pt>
                <c:pt idx="627">
                  <c:v>347</c:v>
                </c:pt>
                <c:pt idx="628">
                  <c:v>338</c:v>
                </c:pt>
                <c:pt idx="629">
                  <c:v>330</c:v>
                </c:pt>
                <c:pt idx="630">
                  <c:v>331</c:v>
                </c:pt>
                <c:pt idx="631">
                  <c:v>344</c:v>
                </c:pt>
                <c:pt idx="632">
                  <c:v>343</c:v>
                </c:pt>
                <c:pt idx="633">
                  <c:v>315</c:v>
                </c:pt>
                <c:pt idx="634">
                  <c:v>343</c:v>
                </c:pt>
                <c:pt idx="635">
                  <c:v>331</c:v>
                </c:pt>
                <c:pt idx="636">
                  <c:v>337</c:v>
                </c:pt>
                <c:pt idx="637">
                  <c:v>328</c:v>
                </c:pt>
                <c:pt idx="638">
                  <c:v>352</c:v>
                </c:pt>
                <c:pt idx="639">
                  <c:v>330</c:v>
                </c:pt>
                <c:pt idx="640">
                  <c:v>333</c:v>
                </c:pt>
                <c:pt idx="641">
                  <c:v>330</c:v>
                </c:pt>
                <c:pt idx="642">
                  <c:v>330</c:v>
                </c:pt>
                <c:pt idx="643">
                  <c:v>342</c:v>
                </c:pt>
                <c:pt idx="644">
                  <c:v>334</c:v>
                </c:pt>
                <c:pt idx="645">
                  <c:v>309</c:v>
                </c:pt>
                <c:pt idx="646">
                  <c:v>311</c:v>
                </c:pt>
                <c:pt idx="647">
                  <c:v>366</c:v>
                </c:pt>
                <c:pt idx="648">
                  <c:v>325</c:v>
                </c:pt>
                <c:pt idx="649">
                  <c:v>341</c:v>
                </c:pt>
                <c:pt idx="650">
                  <c:v>343</c:v>
                </c:pt>
                <c:pt idx="651">
                  <c:v>326</c:v>
                </c:pt>
                <c:pt idx="652">
                  <c:v>336</c:v>
                </c:pt>
                <c:pt idx="653">
                  <c:v>327</c:v>
                </c:pt>
                <c:pt idx="654">
                  <c:v>355</c:v>
                </c:pt>
                <c:pt idx="655">
                  <c:v>317</c:v>
                </c:pt>
                <c:pt idx="656">
                  <c:v>337</c:v>
                </c:pt>
                <c:pt idx="657">
                  <c:v>352</c:v>
                </c:pt>
                <c:pt idx="658">
                  <c:v>332</c:v>
                </c:pt>
                <c:pt idx="659">
                  <c:v>327</c:v>
                </c:pt>
                <c:pt idx="660">
                  <c:v>351</c:v>
                </c:pt>
                <c:pt idx="661">
                  <c:v>314</c:v>
                </c:pt>
                <c:pt idx="662">
                  <c:v>352</c:v>
                </c:pt>
                <c:pt idx="663">
                  <c:v>335</c:v>
                </c:pt>
                <c:pt idx="664">
                  <c:v>329</c:v>
                </c:pt>
                <c:pt idx="665">
                  <c:v>317</c:v>
                </c:pt>
                <c:pt idx="666">
                  <c:v>306</c:v>
                </c:pt>
                <c:pt idx="667">
                  <c:v>344</c:v>
                </c:pt>
                <c:pt idx="668">
                  <c:v>347</c:v>
                </c:pt>
                <c:pt idx="669">
                  <c:v>311</c:v>
                </c:pt>
                <c:pt idx="670">
                  <c:v>303</c:v>
                </c:pt>
                <c:pt idx="671">
                  <c:v>348</c:v>
                </c:pt>
                <c:pt idx="672">
                  <c:v>344</c:v>
                </c:pt>
                <c:pt idx="673">
                  <c:v>302</c:v>
                </c:pt>
                <c:pt idx="674">
                  <c:v>336</c:v>
                </c:pt>
                <c:pt idx="675">
                  <c:v>345</c:v>
                </c:pt>
                <c:pt idx="676">
                  <c:v>339</c:v>
                </c:pt>
                <c:pt idx="677">
                  <c:v>312</c:v>
                </c:pt>
                <c:pt idx="678">
                  <c:v>317</c:v>
                </c:pt>
                <c:pt idx="679">
                  <c:v>346</c:v>
                </c:pt>
                <c:pt idx="680">
                  <c:v>342</c:v>
                </c:pt>
                <c:pt idx="681">
                  <c:v>307</c:v>
                </c:pt>
                <c:pt idx="682">
                  <c:v>312</c:v>
                </c:pt>
                <c:pt idx="683">
                  <c:v>345</c:v>
                </c:pt>
                <c:pt idx="684">
                  <c:v>331</c:v>
                </c:pt>
                <c:pt idx="685">
                  <c:v>319</c:v>
                </c:pt>
                <c:pt idx="686">
                  <c:v>308</c:v>
                </c:pt>
                <c:pt idx="687">
                  <c:v>340</c:v>
                </c:pt>
                <c:pt idx="688">
                  <c:v>338</c:v>
                </c:pt>
                <c:pt idx="689">
                  <c:v>337</c:v>
                </c:pt>
                <c:pt idx="690">
                  <c:v>328</c:v>
                </c:pt>
                <c:pt idx="691">
                  <c:v>347</c:v>
                </c:pt>
                <c:pt idx="692">
                  <c:v>323</c:v>
                </c:pt>
                <c:pt idx="693">
                  <c:v>338</c:v>
                </c:pt>
                <c:pt idx="694">
                  <c:v>333</c:v>
                </c:pt>
                <c:pt idx="695">
                  <c:v>336</c:v>
                </c:pt>
                <c:pt idx="696">
                  <c:v>338</c:v>
                </c:pt>
                <c:pt idx="697">
                  <c:v>345</c:v>
                </c:pt>
                <c:pt idx="698">
                  <c:v>314</c:v>
                </c:pt>
                <c:pt idx="699">
                  <c:v>295</c:v>
                </c:pt>
                <c:pt idx="700">
                  <c:v>342</c:v>
                </c:pt>
                <c:pt idx="701">
                  <c:v>360</c:v>
                </c:pt>
                <c:pt idx="702">
                  <c:v>308</c:v>
                </c:pt>
                <c:pt idx="703">
                  <c:v>335</c:v>
                </c:pt>
                <c:pt idx="704">
                  <c:v>355</c:v>
                </c:pt>
                <c:pt idx="705">
                  <c:v>327</c:v>
                </c:pt>
                <c:pt idx="706">
                  <c:v>323</c:v>
                </c:pt>
                <c:pt idx="707">
                  <c:v>353</c:v>
                </c:pt>
                <c:pt idx="708">
                  <c:v>334</c:v>
                </c:pt>
                <c:pt idx="709">
                  <c:v>328</c:v>
                </c:pt>
                <c:pt idx="710">
                  <c:v>331</c:v>
                </c:pt>
                <c:pt idx="711">
                  <c:v>315</c:v>
                </c:pt>
                <c:pt idx="712">
                  <c:v>321</c:v>
                </c:pt>
                <c:pt idx="713">
                  <c:v>348</c:v>
                </c:pt>
                <c:pt idx="714">
                  <c:v>335</c:v>
                </c:pt>
                <c:pt idx="715">
                  <c:v>331</c:v>
                </c:pt>
                <c:pt idx="716">
                  <c:v>334</c:v>
                </c:pt>
                <c:pt idx="717">
                  <c:v>340</c:v>
                </c:pt>
                <c:pt idx="718">
                  <c:v>333</c:v>
                </c:pt>
                <c:pt idx="719">
                  <c:v>327</c:v>
                </c:pt>
                <c:pt idx="720">
                  <c:v>351</c:v>
                </c:pt>
                <c:pt idx="721">
                  <c:v>342</c:v>
                </c:pt>
                <c:pt idx="722">
                  <c:v>339</c:v>
                </c:pt>
                <c:pt idx="723">
                  <c:v>305</c:v>
                </c:pt>
                <c:pt idx="724">
                  <c:v>299</c:v>
                </c:pt>
                <c:pt idx="725">
                  <c:v>353</c:v>
                </c:pt>
                <c:pt idx="726">
                  <c:v>341</c:v>
                </c:pt>
                <c:pt idx="727">
                  <c:v>341</c:v>
                </c:pt>
                <c:pt idx="728">
                  <c:v>339</c:v>
                </c:pt>
                <c:pt idx="729">
                  <c:v>289</c:v>
                </c:pt>
                <c:pt idx="730">
                  <c:v>307</c:v>
                </c:pt>
                <c:pt idx="731">
                  <c:v>358</c:v>
                </c:pt>
                <c:pt idx="732">
                  <c:v>317</c:v>
                </c:pt>
                <c:pt idx="733">
                  <c:v>330</c:v>
                </c:pt>
                <c:pt idx="734">
                  <c:v>354</c:v>
                </c:pt>
                <c:pt idx="735">
                  <c:v>341</c:v>
                </c:pt>
                <c:pt idx="736">
                  <c:v>335</c:v>
                </c:pt>
                <c:pt idx="737">
                  <c:v>337</c:v>
                </c:pt>
                <c:pt idx="738">
                  <c:v>335</c:v>
                </c:pt>
                <c:pt idx="739">
                  <c:v>315</c:v>
                </c:pt>
                <c:pt idx="740">
                  <c:v>335</c:v>
                </c:pt>
                <c:pt idx="741">
                  <c:v>340</c:v>
                </c:pt>
                <c:pt idx="742">
                  <c:v>352</c:v>
                </c:pt>
                <c:pt idx="743">
                  <c:v>320</c:v>
                </c:pt>
                <c:pt idx="744">
                  <c:v>315</c:v>
                </c:pt>
                <c:pt idx="745">
                  <c:v>344</c:v>
                </c:pt>
                <c:pt idx="746">
                  <c:v>327</c:v>
                </c:pt>
                <c:pt idx="747">
                  <c:v>337</c:v>
                </c:pt>
                <c:pt idx="748">
                  <c:v>336</c:v>
                </c:pt>
                <c:pt idx="749">
                  <c:v>348</c:v>
                </c:pt>
                <c:pt idx="750">
                  <c:v>326</c:v>
                </c:pt>
                <c:pt idx="751">
                  <c:v>346</c:v>
                </c:pt>
                <c:pt idx="752">
                  <c:v>337</c:v>
                </c:pt>
                <c:pt idx="753">
                  <c:v>310</c:v>
                </c:pt>
                <c:pt idx="754">
                  <c:v>304</c:v>
                </c:pt>
                <c:pt idx="755">
                  <c:v>348</c:v>
                </c:pt>
                <c:pt idx="756">
                  <c:v>336</c:v>
                </c:pt>
                <c:pt idx="757">
                  <c:v>335</c:v>
                </c:pt>
                <c:pt idx="758">
                  <c:v>336</c:v>
                </c:pt>
                <c:pt idx="759">
                  <c:v>319</c:v>
                </c:pt>
                <c:pt idx="760">
                  <c:v>307</c:v>
                </c:pt>
                <c:pt idx="761">
                  <c:v>349</c:v>
                </c:pt>
                <c:pt idx="762">
                  <c:v>326</c:v>
                </c:pt>
                <c:pt idx="763">
                  <c:v>325</c:v>
                </c:pt>
                <c:pt idx="764">
                  <c:v>313</c:v>
                </c:pt>
                <c:pt idx="765">
                  <c:v>322</c:v>
                </c:pt>
                <c:pt idx="766">
                  <c:v>359</c:v>
                </c:pt>
                <c:pt idx="767">
                  <c:v>322</c:v>
                </c:pt>
                <c:pt idx="768">
                  <c:v>314</c:v>
                </c:pt>
                <c:pt idx="769">
                  <c:v>339</c:v>
                </c:pt>
                <c:pt idx="770">
                  <c:v>348</c:v>
                </c:pt>
                <c:pt idx="771">
                  <c:v>326</c:v>
                </c:pt>
                <c:pt idx="772">
                  <c:v>325</c:v>
                </c:pt>
                <c:pt idx="773">
                  <c:v>338</c:v>
                </c:pt>
                <c:pt idx="774">
                  <c:v>337</c:v>
                </c:pt>
                <c:pt idx="775">
                  <c:v>339</c:v>
                </c:pt>
                <c:pt idx="776">
                  <c:v>346</c:v>
                </c:pt>
                <c:pt idx="777">
                  <c:v>334</c:v>
                </c:pt>
                <c:pt idx="778">
                  <c:v>353</c:v>
                </c:pt>
                <c:pt idx="779">
                  <c:v>320</c:v>
                </c:pt>
                <c:pt idx="780">
                  <c:v>347</c:v>
                </c:pt>
                <c:pt idx="781">
                  <c:v>324</c:v>
                </c:pt>
                <c:pt idx="782">
                  <c:v>333</c:v>
                </c:pt>
                <c:pt idx="783">
                  <c:v>344</c:v>
                </c:pt>
                <c:pt idx="784">
                  <c:v>334</c:v>
                </c:pt>
                <c:pt idx="785">
                  <c:v>333</c:v>
                </c:pt>
                <c:pt idx="786">
                  <c:v>335</c:v>
                </c:pt>
                <c:pt idx="787">
                  <c:v>338</c:v>
                </c:pt>
                <c:pt idx="788">
                  <c:v>351</c:v>
                </c:pt>
                <c:pt idx="789">
                  <c:v>321</c:v>
                </c:pt>
                <c:pt idx="790">
                  <c:v>313</c:v>
                </c:pt>
                <c:pt idx="791">
                  <c:v>333</c:v>
                </c:pt>
                <c:pt idx="792">
                  <c:v>350</c:v>
                </c:pt>
                <c:pt idx="793">
                  <c:v>313</c:v>
                </c:pt>
                <c:pt idx="794">
                  <c:v>328</c:v>
                </c:pt>
                <c:pt idx="795">
                  <c:v>344</c:v>
                </c:pt>
                <c:pt idx="796">
                  <c:v>345</c:v>
                </c:pt>
                <c:pt idx="797">
                  <c:v>338</c:v>
                </c:pt>
                <c:pt idx="798">
                  <c:v>317</c:v>
                </c:pt>
                <c:pt idx="799">
                  <c:v>356</c:v>
                </c:pt>
                <c:pt idx="800">
                  <c:v>322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6E4-47C8-AFA9-9B388AF35D83}"/>
            </c:ext>
          </c:extLst>
        </c:ser>
        <c:ser>
          <c:idx val="1"/>
          <c:order val="2"/>
          <c:tx>
            <c:strRef>
              <c:f>bbr_181203_380kBps!$D$1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bbr_181203_380kBps!$D$2:$D$802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39</c:v>
                </c:pt>
                <c:pt idx="2">
                  <c:v>23</c:v>
                </c:pt>
                <c:pt idx="3">
                  <c:v>29</c:v>
                </c:pt>
                <c:pt idx="4">
                  <c:v>28</c:v>
                </c:pt>
                <c:pt idx="5">
                  <c:v>31</c:v>
                </c:pt>
                <c:pt idx="6">
                  <c:v>20</c:v>
                </c:pt>
                <c:pt idx="7">
                  <c:v>20</c:v>
                </c:pt>
                <c:pt idx="8">
                  <c:v>33</c:v>
                </c:pt>
                <c:pt idx="9">
                  <c:v>37</c:v>
                </c:pt>
                <c:pt idx="10">
                  <c:v>20</c:v>
                </c:pt>
                <c:pt idx="11">
                  <c:v>20</c:v>
                </c:pt>
                <c:pt idx="12">
                  <c:v>27</c:v>
                </c:pt>
                <c:pt idx="13">
                  <c:v>36</c:v>
                </c:pt>
                <c:pt idx="14">
                  <c:v>20</c:v>
                </c:pt>
                <c:pt idx="15">
                  <c:v>20</c:v>
                </c:pt>
                <c:pt idx="16">
                  <c:v>36</c:v>
                </c:pt>
                <c:pt idx="17">
                  <c:v>24</c:v>
                </c:pt>
                <c:pt idx="18">
                  <c:v>21</c:v>
                </c:pt>
                <c:pt idx="19">
                  <c:v>30</c:v>
                </c:pt>
                <c:pt idx="20">
                  <c:v>25</c:v>
                </c:pt>
                <c:pt idx="21">
                  <c:v>24</c:v>
                </c:pt>
                <c:pt idx="22">
                  <c:v>27</c:v>
                </c:pt>
                <c:pt idx="23">
                  <c:v>28</c:v>
                </c:pt>
                <c:pt idx="24">
                  <c:v>25</c:v>
                </c:pt>
                <c:pt idx="25">
                  <c:v>23</c:v>
                </c:pt>
                <c:pt idx="26">
                  <c:v>21</c:v>
                </c:pt>
                <c:pt idx="27">
                  <c:v>30</c:v>
                </c:pt>
                <c:pt idx="28">
                  <c:v>27</c:v>
                </c:pt>
                <c:pt idx="29">
                  <c:v>20</c:v>
                </c:pt>
                <c:pt idx="30">
                  <c:v>23</c:v>
                </c:pt>
                <c:pt idx="31">
                  <c:v>20</c:v>
                </c:pt>
                <c:pt idx="32">
                  <c:v>27</c:v>
                </c:pt>
                <c:pt idx="33">
                  <c:v>27</c:v>
                </c:pt>
                <c:pt idx="34">
                  <c:v>29</c:v>
                </c:pt>
                <c:pt idx="35">
                  <c:v>30</c:v>
                </c:pt>
                <c:pt idx="36">
                  <c:v>22</c:v>
                </c:pt>
                <c:pt idx="37">
                  <c:v>20</c:v>
                </c:pt>
                <c:pt idx="38">
                  <c:v>26</c:v>
                </c:pt>
                <c:pt idx="39">
                  <c:v>31</c:v>
                </c:pt>
                <c:pt idx="40">
                  <c:v>26</c:v>
                </c:pt>
                <c:pt idx="41">
                  <c:v>28</c:v>
                </c:pt>
                <c:pt idx="42">
                  <c:v>36</c:v>
                </c:pt>
                <c:pt idx="43">
                  <c:v>22</c:v>
                </c:pt>
                <c:pt idx="44">
                  <c:v>28</c:v>
                </c:pt>
                <c:pt idx="45">
                  <c:v>27</c:v>
                </c:pt>
                <c:pt idx="46">
                  <c:v>28</c:v>
                </c:pt>
                <c:pt idx="47">
                  <c:v>20</c:v>
                </c:pt>
                <c:pt idx="48">
                  <c:v>20</c:v>
                </c:pt>
                <c:pt idx="49">
                  <c:v>37</c:v>
                </c:pt>
                <c:pt idx="50">
                  <c:v>26</c:v>
                </c:pt>
                <c:pt idx="51">
                  <c:v>23</c:v>
                </c:pt>
                <c:pt idx="52">
                  <c:v>20</c:v>
                </c:pt>
                <c:pt idx="53">
                  <c:v>21</c:v>
                </c:pt>
                <c:pt idx="54">
                  <c:v>23</c:v>
                </c:pt>
                <c:pt idx="55">
                  <c:v>23</c:v>
                </c:pt>
                <c:pt idx="56">
                  <c:v>25</c:v>
                </c:pt>
                <c:pt idx="57">
                  <c:v>24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28</c:v>
                </c:pt>
                <c:pt idx="62">
                  <c:v>21</c:v>
                </c:pt>
                <c:pt idx="63">
                  <c:v>22</c:v>
                </c:pt>
                <c:pt idx="64">
                  <c:v>24</c:v>
                </c:pt>
                <c:pt idx="65">
                  <c:v>20</c:v>
                </c:pt>
                <c:pt idx="66">
                  <c:v>20</c:v>
                </c:pt>
                <c:pt idx="67">
                  <c:v>45</c:v>
                </c:pt>
                <c:pt idx="68">
                  <c:v>38</c:v>
                </c:pt>
                <c:pt idx="69">
                  <c:v>23</c:v>
                </c:pt>
                <c:pt idx="70">
                  <c:v>29</c:v>
                </c:pt>
                <c:pt idx="71">
                  <c:v>24</c:v>
                </c:pt>
                <c:pt idx="72">
                  <c:v>24</c:v>
                </c:pt>
                <c:pt idx="73">
                  <c:v>20</c:v>
                </c:pt>
                <c:pt idx="74">
                  <c:v>24</c:v>
                </c:pt>
                <c:pt idx="75">
                  <c:v>35</c:v>
                </c:pt>
                <c:pt idx="76">
                  <c:v>22</c:v>
                </c:pt>
                <c:pt idx="77">
                  <c:v>20</c:v>
                </c:pt>
                <c:pt idx="78">
                  <c:v>20</c:v>
                </c:pt>
                <c:pt idx="79">
                  <c:v>33</c:v>
                </c:pt>
                <c:pt idx="80">
                  <c:v>26</c:v>
                </c:pt>
                <c:pt idx="81">
                  <c:v>20</c:v>
                </c:pt>
                <c:pt idx="82">
                  <c:v>20</c:v>
                </c:pt>
                <c:pt idx="83">
                  <c:v>28</c:v>
                </c:pt>
                <c:pt idx="84">
                  <c:v>23</c:v>
                </c:pt>
                <c:pt idx="85">
                  <c:v>20</c:v>
                </c:pt>
                <c:pt idx="86">
                  <c:v>20</c:v>
                </c:pt>
                <c:pt idx="87">
                  <c:v>32</c:v>
                </c:pt>
                <c:pt idx="88">
                  <c:v>28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20</c:v>
                </c:pt>
                <c:pt idx="93">
                  <c:v>22</c:v>
                </c:pt>
                <c:pt idx="94">
                  <c:v>30</c:v>
                </c:pt>
                <c:pt idx="95">
                  <c:v>38</c:v>
                </c:pt>
                <c:pt idx="96">
                  <c:v>33</c:v>
                </c:pt>
                <c:pt idx="97">
                  <c:v>27</c:v>
                </c:pt>
                <c:pt idx="98">
                  <c:v>35</c:v>
                </c:pt>
                <c:pt idx="99">
                  <c:v>29</c:v>
                </c:pt>
                <c:pt idx="100">
                  <c:v>21</c:v>
                </c:pt>
                <c:pt idx="101">
                  <c:v>25</c:v>
                </c:pt>
                <c:pt idx="102">
                  <c:v>29</c:v>
                </c:pt>
                <c:pt idx="103">
                  <c:v>26</c:v>
                </c:pt>
                <c:pt idx="104">
                  <c:v>31</c:v>
                </c:pt>
                <c:pt idx="105">
                  <c:v>23</c:v>
                </c:pt>
                <c:pt idx="106">
                  <c:v>20</c:v>
                </c:pt>
                <c:pt idx="107">
                  <c:v>32</c:v>
                </c:pt>
                <c:pt idx="108">
                  <c:v>27</c:v>
                </c:pt>
                <c:pt idx="109">
                  <c:v>20</c:v>
                </c:pt>
                <c:pt idx="110">
                  <c:v>20</c:v>
                </c:pt>
                <c:pt idx="111">
                  <c:v>20</c:v>
                </c:pt>
                <c:pt idx="112">
                  <c:v>29</c:v>
                </c:pt>
                <c:pt idx="113">
                  <c:v>21</c:v>
                </c:pt>
                <c:pt idx="114">
                  <c:v>20</c:v>
                </c:pt>
                <c:pt idx="115">
                  <c:v>20</c:v>
                </c:pt>
                <c:pt idx="116">
                  <c:v>27</c:v>
                </c:pt>
                <c:pt idx="117">
                  <c:v>21</c:v>
                </c:pt>
                <c:pt idx="118">
                  <c:v>20</c:v>
                </c:pt>
                <c:pt idx="119">
                  <c:v>22</c:v>
                </c:pt>
                <c:pt idx="120">
                  <c:v>20</c:v>
                </c:pt>
                <c:pt idx="121">
                  <c:v>28</c:v>
                </c:pt>
                <c:pt idx="122">
                  <c:v>20</c:v>
                </c:pt>
                <c:pt idx="123">
                  <c:v>21</c:v>
                </c:pt>
                <c:pt idx="124">
                  <c:v>20</c:v>
                </c:pt>
                <c:pt idx="125">
                  <c:v>21</c:v>
                </c:pt>
                <c:pt idx="126">
                  <c:v>32</c:v>
                </c:pt>
                <c:pt idx="127">
                  <c:v>25</c:v>
                </c:pt>
                <c:pt idx="128">
                  <c:v>29</c:v>
                </c:pt>
                <c:pt idx="129">
                  <c:v>36</c:v>
                </c:pt>
                <c:pt idx="130">
                  <c:v>30</c:v>
                </c:pt>
                <c:pt idx="131">
                  <c:v>23</c:v>
                </c:pt>
                <c:pt idx="132">
                  <c:v>24</c:v>
                </c:pt>
                <c:pt idx="133">
                  <c:v>24</c:v>
                </c:pt>
                <c:pt idx="134">
                  <c:v>28</c:v>
                </c:pt>
                <c:pt idx="135">
                  <c:v>24</c:v>
                </c:pt>
                <c:pt idx="136">
                  <c:v>22</c:v>
                </c:pt>
                <c:pt idx="137">
                  <c:v>21</c:v>
                </c:pt>
                <c:pt idx="138">
                  <c:v>20</c:v>
                </c:pt>
                <c:pt idx="139">
                  <c:v>35</c:v>
                </c:pt>
                <c:pt idx="140">
                  <c:v>27</c:v>
                </c:pt>
                <c:pt idx="141">
                  <c:v>25</c:v>
                </c:pt>
                <c:pt idx="142">
                  <c:v>20</c:v>
                </c:pt>
                <c:pt idx="143">
                  <c:v>21</c:v>
                </c:pt>
                <c:pt idx="144">
                  <c:v>26</c:v>
                </c:pt>
                <c:pt idx="145">
                  <c:v>26</c:v>
                </c:pt>
                <c:pt idx="146">
                  <c:v>20</c:v>
                </c:pt>
                <c:pt idx="147">
                  <c:v>21</c:v>
                </c:pt>
                <c:pt idx="148">
                  <c:v>26</c:v>
                </c:pt>
                <c:pt idx="149">
                  <c:v>23</c:v>
                </c:pt>
                <c:pt idx="150">
                  <c:v>20</c:v>
                </c:pt>
                <c:pt idx="151">
                  <c:v>25</c:v>
                </c:pt>
                <c:pt idx="152">
                  <c:v>25</c:v>
                </c:pt>
                <c:pt idx="153">
                  <c:v>21</c:v>
                </c:pt>
                <c:pt idx="154">
                  <c:v>20</c:v>
                </c:pt>
                <c:pt idx="155">
                  <c:v>20</c:v>
                </c:pt>
                <c:pt idx="156">
                  <c:v>30</c:v>
                </c:pt>
                <c:pt idx="157">
                  <c:v>35</c:v>
                </c:pt>
                <c:pt idx="158">
                  <c:v>20</c:v>
                </c:pt>
                <c:pt idx="159">
                  <c:v>20</c:v>
                </c:pt>
                <c:pt idx="160">
                  <c:v>39</c:v>
                </c:pt>
                <c:pt idx="161">
                  <c:v>31</c:v>
                </c:pt>
                <c:pt idx="162">
                  <c:v>24</c:v>
                </c:pt>
                <c:pt idx="163">
                  <c:v>31</c:v>
                </c:pt>
                <c:pt idx="164">
                  <c:v>24</c:v>
                </c:pt>
                <c:pt idx="165">
                  <c:v>24</c:v>
                </c:pt>
                <c:pt idx="166">
                  <c:v>20</c:v>
                </c:pt>
                <c:pt idx="167">
                  <c:v>24</c:v>
                </c:pt>
                <c:pt idx="168">
                  <c:v>20</c:v>
                </c:pt>
                <c:pt idx="169">
                  <c:v>23</c:v>
                </c:pt>
                <c:pt idx="170">
                  <c:v>20</c:v>
                </c:pt>
                <c:pt idx="171">
                  <c:v>30</c:v>
                </c:pt>
                <c:pt idx="172">
                  <c:v>21</c:v>
                </c:pt>
                <c:pt idx="173">
                  <c:v>26</c:v>
                </c:pt>
                <c:pt idx="174">
                  <c:v>21</c:v>
                </c:pt>
                <c:pt idx="175">
                  <c:v>20</c:v>
                </c:pt>
                <c:pt idx="176">
                  <c:v>28</c:v>
                </c:pt>
                <c:pt idx="177">
                  <c:v>20</c:v>
                </c:pt>
                <c:pt idx="178">
                  <c:v>25</c:v>
                </c:pt>
                <c:pt idx="179">
                  <c:v>25</c:v>
                </c:pt>
                <c:pt idx="180">
                  <c:v>24</c:v>
                </c:pt>
                <c:pt idx="181">
                  <c:v>24</c:v>
                </c:pt>
                <c:pt idx="182">
                  <c:v>27</c:v>
                </c:pt>
                <c:pt idx="183">
                  <c:v>20</c:v>
                </c:pt>
                <c:pt idx="184">
                  <c:v>23</c:v>
                </c:pt>
                <c:pt idx="185">
                  <c:v>22</c:v>
                </c:pt>
                <c:pt idx="186">
                  <c:v>26</c:v>
                </c:pt>
                <c:pt idx="187">
                  <c:v>32</c:v>
                </c:pt>
                <c:pt idx="188">
                  <c:v>20</c:v>
                </c:pt>
                <c:pt idx="189">
                  <c:v>20</c:v>
                </c:pt>
                <c:pt idx="190">
                  <c:v>26</c:v>
                </c:pt>
                <c:pt idx="191">
                  <c:v>24</c:v>
                </c:pt>
                <c:pt idx="192">
                  <c:v>20</c:v>
                </c:pt>
                <c:pt idx="193">
                  <c:v>24</c:v>
                </c:pt>
                <c:pt idx="194">
                  <c:v>34</c:v>
                </c:pt>
                <c:pt idx="195">
                  <c:v>24</c:v>
                </c:pt>
                <c:pt idx="196">
                  <c:v>21</c:v>
                </c:pt>
                <c:pt idx="197">
                  <c:v>26</c:v>
                </c:pt>
                <c:pt idx="198">
                  <c:v>20</c:v>
                </c:pt>
                <c:pt idx="199">
                  <c:v>21</c:v>
                </c:pt>
                <c:pt idx="200">
                  <c:v>21</c:v>
                </c:pt>
                <c:pt idx="201">
                  <c:v>24</c:v>
                </c:pt>
                <c:pt idx="202">
                  <c:v>27</c:v>
                </c:pt>
                <c:pt idx="203">
                  <c:v>20</c:v>
                </c:pt>
                <c:pt idx="204">
                  <c:v>21</c:v>
                </c:pt>
                <c:pt idx="205">
                  <c:v>30</c:v>
                </c:pt>
                <c:pt idx="206">
                  <c:v>20</c:v>
                </c:pt>
                <c:pt idx="207">
                  <c:v>25</c:v>
                </c:pt>
                <c:pt idx="208">
                  <c:v>20</c:v>
                </c:pt>
                <c:pt idx="209">
                  <c:v>23</c:v>
                </c:pt>
                <c:pt idx="210">
                  <c:v>25</c:v>
                </c:pt>
                <c:pt idx="211">
                  <c:v>33</c:v>
                </c:pt>
                <c:pt idx="212">
                  <c:v>25</c:v>
                </c:pt>
                <c:pt idx="213">
                  <c:v>29</c:v>
                </c:pt>
                <c:pt idx="214">
                  <c:v>35</c:v>
                </c:pt>
                <c:pt idx="215">
                  <c:v>24</c:v>
                </c:pt>
                <c:pt idx="216">
                  <c:v>21</c:v>
                </c:pt>
                <c:pt idx="217">
                  <c:v>30</c:v>
                </c:pt>
                <c:pt idx="218">
                  <c:v>20</c:v>
                </c:pt>
                <c:pt idx="219">
                  <c:v>37</c:v>
                </c:pt>
                <c:pt idx="220">
                  <c:v>31</c:v>
                </c:pt>
                <c:pt idx="221">
                  <c:v>23</c:v>
                </c:pt>
                <c:pt idx="222">
                  <c:v>25</c:v>
                </c:pt>
                <c:pt idx="223">
                  <c:v>20</c:v>
                </c:pt>
                <c:pt idx="224">
                  <c:v>20</c:v>
                </c:pt>
                <c:pt idx="225">
                  <c:v>33</c:v>
                </c:pt>
                <c:pt idx="226">
                  <c:v>25</c:v>
                </c:pt>
                <c:pt idx="227">
                  <c:v>21</c:v>
                </c:pt>
                <c:pt idx="228">
                  <c:v>20</c:v>
                </c:pt>
                <c:pt idx="229">
                  <c:v>25</c:v>
                </c:pt>
                <c:pt idx="230">
                  <c:v>24</c:v>
                </c:pt>
                <c:pt idx="231">
                  <c:v>21</c:v>
                </c:pt>
                <c:pt idx="232">
                  <c:v>27</c:v>
                </c:pt>
                <c:pt idx="233">
                  <c:v>20</c:v>
                </c:pt>
                <c:pt idx="234">
                  <c:v>23</c:v>
                </c:pt>
                <c:pt idx="235">
                  <c:v>20</c:v>
                </c:pt>
                <c:pt idx="236">
                  <c:v>20</c:v>
                </c:pt>
                <c:pt idx="237">
                  <c:v>21</c:v>
                </c:pt>
                <c:pt idx="238">
                  <c:v>32</c:v>
                </c:pt>
                <c:pt idx="239">
                  <c:v>24</c:v>
                </c:pt>
                <c:pt idx="240">
                  <c:v>24</c:v>
                </c:pt>
                <c:pt idx="241">
                  <c:v>29</c:v>
                </c:pt>
                <c:pt idx="242">
                  <c:v>21</c:v>
                </c:pt>
                <c:pt idx="243">
                  <c:v>27</c:v>
                </c:pt>
                <c:pt idx="244">
                  <c:v>40</c:v>
                </c:pt>
                <c:pt idx="245">
                  <c:v>20</c:v>
                </c:pt>
                <c:pt idx="246">
                  <c:v>20</c:v>
                </c:pt>
                <c:pt idx="247">
                  <c:v>30</c:v>
                </c:pt>
                <c:pt idx="248">
                  <c:v>28</c:v>
                </c:pt>
                <c:pt idx="249">
                  <c:v>32</c:v>
                </c:pt>
                <c:pt idx="250">
                  <c:v>20</c:v>
                </c:pt>
                <c:pt idx="251">
                  <c:v>36</c:v>
                </c:pt>
                <c:pt idx="252">
                  <c:v>20</c:v>
                </c:pt>
                <c:pt idx="253">
                  <c:v>28</c:v>
                </c:pt>
                <c:pt idx="254">
                  <c:v>28</c:v>
                </c:pt>
                <c:pt idx="255">
                  <c:v>33</c:v>
                </c:pt>
                <c:pt idx="256">
                  <c:v>22</c:v>
                </c:pt>
                <c:pt idx="257">
                  <c:v>25</c:v>
                </c:pt>
                <c:pt idx="258">
                  <c:v>32</c:v>
                </c:pt>
                <c:pt idx="259">
                  <c:v>31</c:v>
                </c:pt>
                <c:pt idx="260">
                  <c:v>21</c:v>
                </c:pt>
                <c:pt idx="261">
                  <c:v>23</c:v>
                </c:pt>
                <c:pt idx="262">
                  <c:v>33</c:v>
                </c:pt>
                <c:pt idx="263">
                  <c:v>20</c:v>
                </c:pt>
                <c:pt idx="264">
                  <c:v>20</c:v>
                </c:pt>
                <c:pt idx="265">
                  <c:v>24</c:v>
                </c:pt>
                <c:pt idx="266">
                  <c:v>29</c:v>
                </c:pt>
                <c:pt idx="267">
                  <c:v>20</c:v>
                </c:pt>
                <c:pt idx="268">
                  <c:v>20</c:v>
                </c:pt>
                <c:pt idx="269">
                  <c:v>20</c:v>
                </c:pt>
                <c:pt idx="270">
                  <c:v>21</c:v>
                </c:pt>
                <c:pt idx="271">
                  <c:v>20</c:v>
                </c:pt>
                <c:pt idx="272">
                  <c:v>31</c:v>
                </c:pt>
                <c:pt idx="273">
                  <c:v>26</c:v>
                </c:pt>
                <c:pt idx="274">
                  <c:v>20</c:v>
                </c:pt>
                <c:pt idx="275">
                  <c:v>29</c:v>
                </c:pt>
                <c:pt idx="276">
                  <c:v>25</c:v>
                </c:pt>
                <c:pt idx="277">
                  <c:v>32</c:v>
                </c:pt>
                <c:pt idx="278">
                  <c:v>24</c:v>
                </c:pt>
                <c:pt idx="279">
                  <c:v>30</c:v>
                </c:pt>
                <c:pt idx="280">
                  <c:v>24</c:v>
                </c:pt>
                <c:pt idx="281">
                  <c:v>31</c:v>
                </c:pt>
                <c:pt idx="282">
                  <c:v>34</c:v>
                </c:pt>
                <c:pt idx="283">
                  <c:v>26</c:v>
                </c:pt>
                <c:pt idx="284">
                  <c:v>28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20</c:v>
                </c:pt>
                <c:pt idx="289">
                  <c:v>35</c:v>
                </c:pt>
                <c:pt idx="290">
                  <c:v>20</c:v>
                </c:pt>
                <c:pt idx="291">
                  <c:v>25</c:v>
                </c:pt>
                <c:pt idx="292">
                  <c:v>26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24</c:v>
                </c:pt>
                <c:pt idx="297">
                  <c:v>20</c:v>
                </c:pt>
                <c:pt idx="298">
                  <c:v>34</c:v>
                </c:pt>
                <c:pt idx="299">
                  <c:v>22</c:v>
                </c:pt>
                <c:pt idx="300">
                  <c:v>26</c:v>
                </c:pt>
                <c:pt idx="301">
                  <c:v>30</c:v>
                </c:pt>
                <c:pt idx="302">
                  <c:v>34</c:v>
                </c:pt>
                <c:pt idx="303">
                  <c:v>25</c:v>
                </c:pt>
                <c:pt idx="304">
                  <c:v>29</c:v>
                </c:pt>
                <c:pt idx="305">
                  <c:v>26</c:v>
                </c:pt>
                <c:pt idx="306">
                  <c:v>23</c:v>
                </c:pt>
                <c:pt idx="307">
                  <c:v>24</c:v>
                </c:pt>
                <c:pt idx="308">
                  <c:v>23</c:v>
                </c:pt>
                <c:pt idx="309">
                  <c:v>28</c:v>
                </c:pt>
                <c:pt idx="310">
                  <c:v>29</c:v>
                </c:pt>
                <c:pt idx="311">
                  <c:v>20</c:v>
                </c:pt>
                <c:pt idx="312">
                  <c:v>29</c:v>
                </c:pt>
                <c:pt idx="313">
                  <c:v>26</c:v>
                </c:pt>
                <c:pt idx="314">
                  <c:v>20</c:v>
                </c:pt>
                <c:pt idx="315">
                  <c:v>20</c:v>
                </c:pt>
                <c:pt idx="316">
                  <c:v>26</c:v>
                </c:pt>
                <c:pt idx="317">
                  <c:v>21</c:v>
                </c:pt>
                <c:pt idx="318">
                  <c:v>21</c:v>
                </c:pt>
                <c:pt idx="319">
                  <c:v>20</c:v>
                </c:pt>
                <c:pt idx="320">
                  <c:v>20</c:v>
                </c:pt>
                <c:pt idx="321">
                  <c:v>21</c:v>
                </c:pt>
                <c:pt idx="322">
                  <c:v>20</c:v>
                </c:pt>
                <c:pt idx="323">
                  <c:v>21</c:v>
                </c:pt>
                <c:pt idx="324">
                  <c:v>22</c:v>
                </c:pt>
                <c:pt idx="325">
                  <c:v>20</c:v>
                </c:pt>
                <c:pt idx="326">
                  <c:v>21</c:v>
                </c:pt>
                <c:pt idx="327">
                  <c:v>30</c:v>
                </c:pt>
                <c:pt idx="328">
                  <c:v>28</c:v>
                </c:pt>
                <c:pt idx="329">
                  <c:v>28</c:v>
                </c:pt>
                <c:pt idx="330">
                  <c:v>30</c:v>
                </c:pt>
                <c:pt idx="331">
                  <c:v>35</c:v>
                </c:pt>
                <c:pt idx="332">
                  <c:v>20</c:v>
                </c:pt>
                <c:pt idx="333">
                  <c:v>20</c:v>
                </c:pt>
                <c:pt idx="334">
                  <c:v>31</c:v>
                </c:pt>
                <c:pt idx="335">
                  <c:v>26</c:v>
                </c:pt>
                <c:pt idx="336">
                  <c:v>23</c:v>
                </c:pt>
                <c:pt idx="337">
                  <c:v>21</c:v>
                </c:pt>
                <c:pt idx="338">
                  <c:v>22</c:v>
                </c:pt>
                <c:pt idx="339">
                  <c:v>21</c:v>
                </c:pt>
                <c:pt idx="340">
                  <c:v>24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25</c:v>
                </c:pt>
                <c:pt idx="345">
                  <c:v>20</c:v>
                </c:pt>
                <c:pt idx="346">
                  <c:v>32</c:v>
                </c:pt>
                <c:pt idx="347">
                  <c:v>36</c:v>
                </c:pt>
                <c:pt idx="348">
                  <c:v>20</c:v>
                </c:pt>
                <c:pt idx="349">
                  <c:v>27</c:v>
                </c:pt>
                <c:pt idx="350">
                  <c:v>25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25</c:v>
                </c:pt>
                <c:pt idx="355">
                  <c:v>30</c:v>
                </c:pt>
                <c:pt idx="356">
                  <c:v>25</c:v>
                </c:pt>
                <c:pt idx="357">
                  <c:v>21</c:v>
                </c:pt>
                <c:pt idx="358">
                  <c:v>31</c:v>
                </c:pt>
                <c:pt idx="359">
                  <c:v>21</c:v>
                </c:pt>
                <c:pt idx="360">
                  <c:v>20</c:v>
                </c:pt>
                <c:pt idx="361">
                  <c:v>34</c:v>
                </c:pt>
                <c:pt idx="362">
                  <c:v>24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28</c:v>
                </c:pt>
                <c:pt idx="369">
                  <c:v>20</c:v>
                </c:pt>
                <c:pt idx="370">
                  <c:v>20</c:v>
                </c:pt>
                <c:pt idx="371">
                  <c:v>21</c:v>
                </c:pt>
                <c:pt idx="372">
                  <c:v>25</c:v>
                </c:pt>
                <c:pt idx="373">
                  <c:v>20</c:v>
                </c:pt>
                <c:pt idx="374">
                  <c:v>20</c:v>
                </c:pt>
                <c:pt idx="375">
                  <c:v>25</c:v>
                </c:pt>
                <c:pt idx="376">
                  <c:v>26</c:v>
                </c:pt>
                <c:pt idx="377">
                  <c:v>23</c:v>
                </c:pt>
                <c:pt idx="378">
                  <c:v>30</c:v>
                </c:pt>
                <c:pt idx="379">
                  <c:v>27</c:v>
                </c:pt>
                <c:pt idx="380">
                  <c:v>20</c:v>
                </c:pt>
                <c:pt idx="381">
                  <c:v>26</c:v>
                </c:pt>
                <c:pt idx="382">
                  <c:v>28</c:v>
                </c:pt>
                <c:pt idx="383">
                  <c:v>21</c:v>
                </c:pt>
                <c:pt idx="384">
                  <c:v>26</c:v>
                </c:pt>
                <c:pt idx="385">
                  <c:v>20</c:v>
                </c:pt>
                <c:pt idx="386">
                  <c:v>26</c:v>
                </c:pt>
                <c:pt idx="387">
                  <c:v>30</c:v>
                </c:pt>
                <c:pt idx="388">
                  <c:v>25</c:v>
                </c:pt>
                <c:pt idx="389">
                  <c:v>22</c:v>
                </c:pt>
                <c:pt idx="390">
                  <c:v>20</c:v>
                </c:pt>
                <c:pt idx="391">
                  <c:v>20</c:v>
                </c:pt>
                <c:pt idx="392">
                  <c:v>37</c:v>
                </c:pt>
                <c:pt idx="393">
                  <c:v>24</c:v>
                </c:pt>
                <c:pt idx="394">
                  <c:v>20</c:v>
                </c:pt>
                <c:pt idx="395">
                  <c:v>20</c:v>
                </c:pt>
                <c:pt idx="396">
                  <c:v>25</c:v>
                </c:pt>
                <c:pt idx="397">
                  <c:v>23</c:v>
                </c:pt>
                <c:pt idx="398">
                  <c:v>20</c:v>
                </c:pt>
                <c:pt idx="399">
                  <c:v>20</c:v>
                </c:pt>
                <c:pt idx="400">
                  <c:v>20</c:v>
                </c:pt>
                <c:pt idx="401">
                  <c:v>29</c:v>
                </c:pt>
                <c:pt idx="402">
                  <c:v>25</c:v>
                </c:pt>
                <c:pt idx="403">
                  <c:v>24</c:v>
                </c:pt>
                <c:pt idx="404">
                  <c:v>23</c:v>
                </c:pt>
                <c:pt idx="405">
                  <c:v>27</c:v>
                </c:pt>
                <c:pt idx="406">
                  <c:v>38</c:v>
                </c:pt>
                <c:pt idx="407">
                  <c:v>33</c:v>
                </c:pt>
                <c:pt idx="408">
                  <c:v>20</c:v>
                </c:pt>
                <c:pt idx="409">
                  <c:v>20</c:v>
                </c:pt>
                <c:pt idx="410">
                  <c:v>36</c:v>
                </c:pt>
                <c:pt idx="411">
                  <c:v>36</c:v>
                </c:pt>
                <c:pt idx="412">
                  <c:v>30</c:v>
                </c:pt>
                <c:pt idx="413">
                  <c:v>21</c:v>
                </c:pt>
                <c:pt idx="414">
                  <c:v>21</c:v>
                </c:pt>
                <c:pt idx="415">
                  <c:v>21</c:v>
                </c:pt>
                <c:pt idx="416">
                  <c:v>29</c:v>
                </c:pt>
                <c:pt idx="417">
                  <c:v>20</c:v>
                </c:pt>
                <c:pt idx="418">
                  <c:v>23</c:v>
                </c:pt>
                <c:pt idx="419">
                  <c:v>26</c:v>
                </c:pt>
                <c:pt idx="420">
                  <c:v>20</c:v>
                </c:pt>
                <c:pt idx="421">
                  <c:v>20</c:v>
                </c:pt>
                <c:pt idx="422">
                  <c:v>24</c:v>
                </c:pt>
                <c:pt idx="423">
                  <c:v>28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23</c:v>
                </c:pt>
                <c:pt idx="428">
                  <c:v>20</c:v>
                </c:pt>
                <c:pt idx="429">
                  <c:v>20</c:v>
                </c:pt>
                <c:pt idx="430">
                  <c:v>29</c:v>
                </c:pt>
                <c:pt idx="431">
                  <c:v>31</c:v>
                </c:pt>
                <c:pt idx="432">
                  <c:v>21</c:v>
                </c:pt>
                <c:pt idx="433">
                  <c:v>31</c:v>
                </c:pt>
                <c:pt idx="434">
                  <c:v>27</c:v>
                </c:pt>
                <c:pt idx="435">
                  <c:v>27</c:v>
                </c:pt>
                <c:pt idx="436">
                  <c:v>32</c:v>
                </c:pt>
                <c:pt idx="437">
                  <c:v>27</c:v>
                </c:pt>
                <c:pt idx="438">
                  <c:v>20</c:v>
                </c:pt>
                <c:pt idx="439">
                  <c:v>29</c:v>
                </c:pt>
                <c:pt idx="440">
                  <c:v>30</c:v>
                </c:pt>
                <c:pt idx="441">
                  <c:v>24</c:v>
                </c:pt>
                <c:pt idx="442">
                  <c:v>35</c:v>
                </c:pt>
                <c:pt idx="443">
                  <c:v>23</c:v>
                </c:pt>
                <c:pt idx="444">
                  <c:v>25</c:v>
                </c:pt>
                <c:pt idx="445">
                  <c:v>21</c:v>
                </c:pt>
                <c:pt idx="446">
                  <c:v>21</c:v>
                </c:pt>
                <c:pt idx="447">
                  <c:v>27</c:v>
                </c:pt>
                <c:pt idx="448">
                  <c:v>25</c:v>
                </c:pt>
                <c:pt idx="449">
                  <c:v>22</c:v>
                </c:pt>
                <c:pt idx="450">
                  <c:v>24</c:v>
                </c:pt>
                <c:pt idx="451">
                  <c:v>21</c:v>
                </c:pt>
                <c:pt idx="452">
                  <c:v>35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28</c:v>
                </c:pt>
                <c:pt idx="457">
                  <c:v>33</c:v>
                </c:pt>
                <c:pt idx="458">
                  <c:v>26</c:v>
                </c:pt>
                <c:pt idx="459">
                  <c:v>22</c:v>
                </c:pt>
                <c:pt idx="460">
                  <c:v>20</c:v>
                </c:pt>
                <c:pt idx="461">
                  <c:v>28</c:v>
                </c:pt>
                <c:pt idx="462">
                  <c:v>27</c:v>
                </c:pt>
                <c:pt idx="463">
                  <c:v>34</c:v>
                </c:pt>
                <c:pt idx="464">
                  <c:v>32</c:v>
                </c:pt>
                <c:pt idx="465">
                  <c:v>20</c:v>
                </c:pt>
                <c:pt idx="466">
                  <c:v>30</c:v>
                </c:pt>
                <c:pt idx="467">
                  <c:v>24</c:v>
                </c:pt>
                <c:pt idx="468">
                  <c:v>37</c:v>
                </c:pt>
                <c:pt idx="469">
                  <c:v>20</c:v>
                </c:pt>
                <c:pt idx="470">
                  <c:v>20</c:v>
                </c:pt>
                <c:pt idx="471">
                  <c:v>24</c:v>
                </c:pt>
                <c:pt idx="472">
                  <c:v>27</c:v>
                </c:pt>
                <c:pt idx="473">
                  <c:v>28</c:v>
                </c:pt>
                <c:pt idx="474">
                  <c:v>23</c:v>
                </c:pt>
                <c:pt idx="475">
                  <c:v>30</c:v>
                </c:pt>
                <c:pt idx="476">
                  <c:v>25</c:v>
                </c:pt>
                <c:pt idx="477">
                  <c:v>31</c:v>
                </c:pt>
                <c:pt idx="478">
                  <c:v>28</c:v>
                </c:pt>
                <c:pt idx="479">
                  <c:v>20</c:v>
                </c:pt>
                <c:pt idx="480">
                  <c:v>23</c:v>
                </c:pt>
                <c:pt idx="481">
                  <c:v>20</c:v>
                </c:pt>
                <c:pt idx="482">
                  <c:v>20</c:v>
                </c:pt>
                <c:pt idx="483">
                  <c:v>21</c:v>
                </c:pt>
                <c:pt idx="484">
                  <c:v>27</c:v>
                </c:pt>
                <c:pt idx="485">
                  <c:v>21</c:v>
                </c:pt>
                <c:pt idx="486">
                  <c:v>28</c:v>
                </c:pt>
                <c:pt idx="487">
                  <c:v>21</c:v>
                </c:pt>
                <c:pt idx="488">
                  <c:v>24</c:v>
                </c:pt>
                <c:pt idx="489">
                  <c:v>20</c:v>
                </c:pt>
                <c:pt idx="490">
                  <c:v>22</c:v>
                </c:pt>
                <c:pt idx="491">
                  <c:v>28</c:v>
                </c:pt>
                <c:pt idx="492">
                  <c:v>26</c:v>
                </c:pt>
                <c:pt idx="493">
                  <c:v>20</c:v>
                </c:pt>
                <c:pt idx="494">
                  <c:v>26</c:v>
                </c:pt>
                <c:pt idx="495">
                  <c:v>35</c:v>
                </c:pt>
                <c:pt idx="496">
                  <c:v>35</c:v>
                </c:pt>
                <c:pt idx="497">
                  <c:v>31</c:v>
                </c:pt>
                <c:pt idx="498">
                  <c:v>37</c:v>
                </c:pt>
                <c:pt idx="499">
                  <c:v>40</c:v>
                </c:pt>
                <c:pt idx="500">
                  <c:v>25</c:v>
                </c:pt>
                <c:pt idx="501">
                  <c:v>20</c:v>
                </c:pt>
                <c:pt idx="502">
                  <c:v>21</c:v>
                </c:pt>
                <c:pt idx="503">
                  <c:v>28</c:v>
                </c:pt>
                <c:pt idx="504">
                  <c:v>26</c:v>
                </c:pt>
                <c:pt idx="505">
                  <c:v>20</c:v>
                </c:pt>
                <c:pt idx="506">
                  <c:v>20</c:v>
                </c:pt>
                <c:pt idx="507">
                  <c:v>21</c:v>
                </c:pt>
                <c:pt idx="508">
                  <c:v>28</c:v>
                </c:pt>
                <c:pt idx="509">
                  <c:v>21</c:v>
                </c:pt>
                <c:pt idx="510">
                  <c:v>20</c:v>
                </c:pt>
                <c:pt idx="511">
                  <c:v>22</c:v>
                </c:pt>
                <c:pt idx="512">
                  <c:v>31</c:v>
                </c:pt>
                <c:pt idx="513">
                  <c:v>31</c:v>
                </c:pt>
                <c:pt idx="514">
                  <c:v>20</c:v>
                </c:pt>
                <c:pt idx="515">
                  <c:v>23</c:v>
                </c:pt>
                <c:pt idx="516">
                  <c:v>31</c:v>
                </c:pt>
                <c:pt idx="517">
                  <c:v>20</c:v>
                </c:pt>
                <c:pt idx="518">
                  <c:v>20</c:v>
                </c:pt>
                <c:pt idx="519">
                  <c:v>25</c:v>
                </c:pt>
                <c:pt idx="520">
                  <c:v>28</c:v>
                </c:pt>
                <c:pt idx="521">
                  <c:v>21</c:v>
                </c:pt>
                <c:pt idx="522">
                  <c:v>21</c:v>
                </c:pt>
                <c:pt idx="523">
                  <c:v>23</c:v>
                </c:pt>
                <c:pt idx="524">
                  <c:v>32</c:v>
                </c:pt>
                <c:pt idx="525">
                  <c:v>21</c:v>
                </c:pt>
                <c:pt idx="526">
                  <c:v>27</c:v>
                </c:pt>
                <c:pt idx="527">
                  <c:v>21</c:v>
                </c:pt>
                <c:pt idx="528">
                  <c:v>35</c:v>
                </c:pt>
                <c:pt idx="529">
                  <c:v>28</c:v>
                </c:pt>
                <c:pt idx="530">
                  <c:v>23</c:v>
                </c:pt>
                <c:pt idx="531">
                  <c:v>20</c:v>
                </c:pt>
                <c:pt idx="532">
                  <c:v>20</c:v>
                </c:pt>
                <c:pt idx="533">
                  <c:v>20</c:v>
                </c:pt>
                <c:pt idx="534">
                  <c:v>26</c:v>
                </c:pt>
                <c:pt idx="535">
                  <c:v>24</c:v>
                </c:pt>
                <c:pt idx="536">
                  <c:v>20</c:v>
                </c:pt>
                <c:pt idx="537">
                  <c:v>24</c:v>
                </c:pt>
                <c:pt idx="538">
                  <c:v>23</c:v>
                </c:pt>
                <c:pt idx="539">
                  <c:v>23</c:v>
                </c:pt>
                <c:pt idx="540">
                  <c:v>24</c:v>
                </c:pt>
                <c:pt idx="541">
                  <c:v>24</c:v>
                </c:pt>
                <c:pt idx="542">
                  <c:v>20</c:v>
                </c:pt>
                <c:pt idx="543">
                  <c:v>20</c:v>
                </c:pt>
                <c:pt idx="544">
                  <c:v>26</c:v>
                </c:pt>
                <c:pt idx="545">
                  <c:v>21</c:v>
                </c:pt>
                <c:pt idx="546">
                  <c:v>24</c:v>
                </c:pt>
                <c:pt idx="547">
                  <c:v>20</c:v>
                </c:pt>
                <c:pt idx="548">
                  <c:v>27</c:v>
                </c:pt>
                <c:pt idx="549">
                  <c:v>20</c:v>
                </c:pt>
                <c:pt idx="550">
                  <c:v>20</c:v>
                </c:pt>
                <c:pt idx="551">
                  <c:v>32</c:v>
                </c:pt>
                <c:pt idx="552">
                  <c:v>21</c:v>
                </c:pt>
                <c:pt idx="553">
                  <c:v>31</c:v>
                </c:pt>
                <c:pt idx="554">
                  <c:v>43</c:v>
                </c:pt>
                <c:pt idx="555">
                  <c:v>37</c:v>
                </c:pt>
                <c:pt idx="556">
                  <c:v>20</c:v>
                </c:pt>
                <c:pt idx="557">
                  <c:v>20</c:v>
                </c:pt>
                <c:pt idx="558">
                  <c:v>21</c:v>
                </c:pt>
                <c:pt idx="559">
                  <c:v>20</c:v>
                </c:pt>
                <c:pt idx="560">
                  <c:v>22</c:v>
                </c:pt>
                <c:pt idx="561">
                  <c:v>20</c:v>
                </c:pt>
                <c:pt idx="562">
                  <c:v>27</c:v>
                </c:pt>
                <c:pt idx="563">
                  <c:v>24</c:v>
                </c:pt>
                <c:pt idx="564">
                  <c:v>24</c:v>
                </c:pt>
                <c:pt idx="565">
                  <c:v>26</c:v>
                </c:pt>
                <c:pt idx="566">
                  <c:v>20</c:v>
                </c:pt>
                <c:pt idx="567">
                  <c:v>20</c:v>
                </c:pt>
                <c:pt idx="568">
                  <c:v>26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25</c:v>
                </c:pt>
                <c:pt idx="573">
                  <c:v>32</c:v>
                </c:pt>
                <c:pt idx="574">
                  <c:v>20</c:v>
                </c:pt>
                <c:pt idx="575">
                  <c:v>20</c:v>
                </c:pt>
                <c:pt idx="576">
                  <c:v>26</c:v>
                </c:pt>
                <c:pt idx="577">
                  <c:v>24</c:v>
                </c:pt>
                <c:pt idx="578">
                  <c:v>20</c:v>
                </c:pt>
                <c:pt idx="579">
                  <c:v>20</c:v>
                </c:pt>
                <c:pt idx="580">
                  <c:v>27</c:v>
                </c:pt>
                <c:pt idx="581">
                  <c:v>31</c:v>
                </c:pt>
                <c:pt idx="582">
                  <c:v>29</c:v>
                </c:pt>
                <c:pt idx="583">
                  <c:v>25</c:v>
                </c:pt>
                <c:pt idx="584">
                  <c:v>31</c:v>
                </c:pt>
                <c:pt idx="585">
                  <c:v>35</c:v>
                </c:pt>
                <c:pt idx="586">
                  <c:v>20</c:v>
                </c:pt>
                <c:pt idx="587">
                  <c:v>20</c:v>
                </c:pt>
                <c:pt idx="588">
                  <c:v>27</c:v>
                </c:pt>
                <c:pt idx="589">
                  <c:v>29</c:v>
                </c:pt>
                <c:pt idx="590">
                  <c:v>26</c:v>
                </c:pt>
                <c:pt idx="591">
                  <c:v>24</c:v>
                </c:pt>
                <c:pt idx="592">
                  <c:v>20</c:v>
                </c:pt>
                <c:pt idx="593">
                  <c:v>21</c:v>
                </c:pt>
                <c:pt idx="594">
                  <c:v>21</c:v>
                </c:pt>
                <c:pt idx="595">
                  <c:v>29</c:v>
                </c:pt>
                <c:pt idx="596">
                  <c:v>24</c:v>
                </c:pt>
                <c:pt idx="597">
                  <c:v>20</c:v>
                </c:pt>
                <c:pt idx="598">
                  <c:v>20</c:v>
                </c:pt>
                <c:pt idx="599">
                  <c:v>24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26</c:v>
                </c:pt>
                <c:pt idx="604">
                  <c:v>20</c:v>
                </c:pt>
                <c:pt idx="605">
                  <c:v>20</c:v>
                </c:pt>
                <c:pt idx="606">
                  <c:v>20</c:v>
                </c:pt>
                <c:pt idx="607">
                  <c:v>20</c:v>
                </c:pt>
                <c:pt idx="608">
                  <c:v>28</c:v>
                </c:pt>
                <c:pt idx="609">
                  <c:v>33</c:v>
                </c:pt>
                <c:pt idx="610">
                  <c:v>23</c:v>
                </c:pt>
                <c:pt idx="611">
                  <c:v>39</c:v>
                </c:pt>
                <c:pt idx="612">
                  <c:v>33</c:v>
                </c:pt>
                <c:pt idx="613">
                  <c:v>25</c:v>
                </c:pt>
                <c:pt idx="614">
                  <c:v>31</c:v>
                </c:pt>
                <c:pt idx="615">
                  <c:v>30</c:v>
                </c:pt>
                <c:pt idx="616">
                  <c:v>25</c:v>
                </c:pt>
                <c:pt idx="617">
                  <c:v>25</c:v>
                </c:pt>
                <c:pt idx="618">
                  <c:v>30</c:v>
                </c:pt>
                <c:pt idx="619">
                  <c:v>21</c:v>
                </c:pt>
                <c:pt idx="620">
                  <c:v>26</c:v>
                </c:pt>
                <c:pt idx="621">
                  <c:v>20</c:v>
                </c:pt>
                <c:pt idx="622">
                  <c:v>24</c:v>
                </c:pt>
                <c:pt idx="623">
                  <c:v>24</c:v>
                </c:pt>
                <c:pt idx="624">
                  <c:v>21</c:v>
                </c:pt>
                <c:pt idx="625">
                  <c:v>22</c:v>
                </c:pt>
                <c:pt idx="626">
                  <c:v>26</c:v>
                </c:pt>
                <c:pt idx="627">
                  <c:v>21</c:v>
                </c:pt>
                <c:pt idx="628">
                  <c:v>24</c:v>
                </c:pt>
                <c:pt idx="629">
                  <c:v>20</c:v>
                </c:pt>
                <c:pt idx="630">
                  <c:v>22</c:v>
                </c:pt>
                <c:pt idx="631">
                  <c:v>23</c:v>
                </c:pt>
                <c:pt idx="632">
                  <c:v>20</c:v>
                </c:pt>
                <c:pt idx="633">
                  <c:v>23</c:v>
                </c:pt>
                <c:pt idx="634">
                  <c:v>24</c:v>
                </c:pt>
                <c:pt idx="635">
                  <c:v>20</c:v>
                </c:pt>
                <c:pt idx="636">
                  <c:v>25</c:v>
                </c:pt>
                <c:pt idx="637">
                  <c:v>20</c:v>
                </c:pt>
                <c:pt idx="638">
                  <c:v>28</c:v>
                </c:pt>
                <c:pt idx="639">
                  <c:v>29</c:v>
                </c:pt>
                <c:pt idx="640">
                  <c:v>35</c:v>
                </c:pt>
                <c:pt idx="641">
                  <c:v>23</c:v>
                </c:pt>
                <c:pt idx="642">
                  <c:v>20</c:v>
                </c:pt>
                <c:pt idx="643">
                  <c:v>26</c:v>
                </c:pt>
                <c:pt idx="644">
                  <c:v>28</c:v>
                </c:pt>
                <c:pt idx="645">
                  <c:v>20</c:v>
                </c:pt>
                <c:pt idx="646">
                  <c:v>20</c:v>
                </c:pt>
                <c:pt idx="647">
                  <c:v>28</c:v>
                </c:pt>
                <c:pt idx="648">
                  <c:v>21</c:v>
                </c:pt>
                <c:pt idx="649">
                  <c:v>21</c:v>
                </c:pt>
                <c:pt idx="650">
                  <c:v>27</c:v>
                </c:pt>
                <c:pt idx="651">
                  <c:v>25</c:v>
                </c:pt>
                <c:pt idx="652">
                  <c:v>21</c:v>
                </c:pt>
                <c:pt idx="653">
                  <c:v>34</c:v>
                </c:pt>
                <c:pt idx="654">
                  <c:v>24</c:v>
                </c:pt>
                <c:pt idx="655">
                  <c:v>20</c:v>
                </c:pt>
                <c:pt idx="656">
                  <c:v>24</c:v>
                </c:pt>
                <c:pt idx="657">
                  <c:v>20</c:v>
                </c:pt>
                <c:pt idx="658">
                  <c:v>21</c:v>
                </c:pt>
                <c:pt idx="659">
                  <c:v>24</c:v>
                </c:pt>
                <c:pt idx="660">
                  <c:v>31</c:v>
                </c:pt>
                <c:pt idx="661">
                  <c:v>20</c:v>
                </c:pt>
                <c:pt idx="662">
                  <c:v>23</c:v>
                </c:pt>
                <c:pt idx="663">
                  <c:v>27</c:v>
                </c:pt>
                <c:pt idx="664">
                  <c:v>23</c:v>
                </c:pt>
                <c:pt idx="665">
                  <c:v>20</c:v>
                </c:pt>
                <c:pt idx="666">
                  <c:v>20</c:v>
                </c:pt>
                <c:pt idx="667">
                  <c:v>21</c:v>
                </c:pt>
                <c:pt idx="668">
                  <c:v>34</c:v>
                </c:pt>
                <c:pt idx="669">
                  <c:v>20</c:v>
                </c:pt>
                <c:pt idx="670">
                  <c:v>20</c:v>
                </c:pt>
                <c:pt idx="671">
                  <c:v>35</c:v>
                </c:pt>
                <c:pt idx="672">
                  <c:v>35</c:v>
                </c:pt>
                <c:pt idx="673">
                  <c:v>29</c:v>
                </c:pt>
                <c:pt idx="674">
                  <c:v>25</c:v>
                </c:pt>
                <c:pt idx="675">
                  <c:v>31</c:v>
                </c:pt>
                <c:pt idx="676">
                  <c:v>31</c:v>
                </c:pt>
                <c:pt idx="677">
                  <c:v>20</c:v>
                </c:pt>
                <c:pt idx="678">
                  <c:v>20</c:v>
                </c:pt>
                <c:pt idx="679">
                  <c:v>29</c:v>
                </c:pt>
                <c:pt idx="680">
                  <c:v>30</c:v>
                </c:pt>
                <c:pt idx="681">
                  <c:v>20</c:v>
                </c:pt>
                <c:pt idx="682">
                  <c:v>20</c:v>
                </c:pt>
                <c:pt idx="683">
                  <c:v>22</c:v>
                </c:pt>
                <c:pt idx="684">
                  <c:v>22</c:v>
                </c:pt>
                <c:pt idx="685">
                  <c:v>21</c:v>
                </c:pt>
                <c:pt idx="686">
                  <c:v>20</c:v>
                </c:pt>
                <c:pt idx="687">
                  <c:v>21</c:v>
                </c:pt>
                <c:pt idx="688">
                  <c:v>25</c:v>
                </c:pt>
                <c:pt idx="689">
                  <c:v>25</c:v>
                </c:pt>
                <c:pt idx="690">
                  <c:v>20</c:v>
                </c:pt>
                <c:pt idx="691">
                  <c:v>25</c:v>
                </c:pt>
                <c:pt idx="692">
                  <c:v>32</c:v>
                </c:pt>
                <c:pt idx="693">
                  <c:v>21</c:v>
                </c:pt>
                <c:pt idx="694">
                  <c:v>20</c:v>
                </c:pt>
                <c:pt idx="695">
                  <c:v>26</c:v>
                </c:pt>
                <c:pt idx="696">
                  <c:v>25</c:v>
                </c:pt>
                <c:pt idx="697">
                  <c:v>27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34</c:v>
                </c:pt>
                <c:pt idx="702">
                  <c:v>30</c:v>
                </c:pt>
                <c:pt idx="703">
                  <c:v>26</c:v>
                </c:pt>
                <c:pt idx="704">
                  <c:v>35</c:v>
                </c:pt>
                <c:pt idx="705">
                  <c:v>34</c:v>
                </c:pt>
                <c:pt idx="706">
                  <c:v>33</c:v>
                </c:pt>
                <c:pt idx="707">
                  <c:v>24</c:v>
                </c:pt>
                <c:pt idx="708">
                  <c:v>31</c:v>
                </c:pt>
                <c:pt idx="709">
                  <c:v>27</c:v>
                </c:pt>
                <c:pt idx="710">
                  <c:v>24</c:v>
                </c:pt>
                <c:pt idx="711">
                  <c:v>20</c:v>
                </c:pt>
                <c:pt idx="712">
                  <c:v>20</c:v>
                </c:pt>
                <c:pt idx="713">
                  <c:v>25</c:v>
                </c:pt>
                <c:pt idx="714">
                  <c:v>29</c:v>
                </c:pt>
                <c:pt idx="715">
                  <c:v>21</c:v>
                </c:pt>
                <c:pt idx="716">
                  <c:v>20</c:v>
                </c:pt>
                <c:pt idx="717">
                  <c:v>21</c:v>
                </c:pt>
                <c:pt idx="718">
                  <c:v>20</c:v>
                </c:pt>
                <c:pt idx="719">
                  <c:v>20</c:v>
                </c:pt>
                <c:pt idx="720">
                  <c:v>22</c:v>
                </c:pt>
                <c:pt idx="721">
                  <c:v>33</c:v>
                </c:pt>
                <c:pt idx="722">
                  <c:v>27</c:v>
                </c:pt>
                <c:pt idx="723">
                  <c:v>20</c:v>
                </c:pt>
                <c:pt idx="724">
                  <c:v>20</c:v>
                </c:pt>
                <c:pt idx="725">
                  <c:v>24</c:v>
                </c:pt>
                <c:pt idx="726">
                  <c:v>21</c:v>
                </c:pt>
                <c:pt idx="727">
                  <c:v>35</c:v>
                </c:pt>
                <c:pt idx="728">
                  <c:v>23</c:v>
                </c:pt>
                <c:pt idx="729">
                  <c:v>20</c:v>
                </c:pt>
                <c:pt idx="730">
                  <c:v>20</c:v>
                </c:pt>
                <c:pt idx="731">
                  <c:v>37</c:v>
                </c:pt>
                <c:pt idx="732">
                  <c:v>26</c:v>
                </c:pt>
                <c:pt idx="733">
                  <c:v>23</c:v>
                </c:pt>
                <c:pt idx="734">
                  <c:v>23</c:v>
                </c:pt>
                <c:pt idx="735">
                  <c:v>37</c:v>
                </c:pt>
                <c:pt idx="736">
                  <c:v>33</c:v>
                </c:pt>
                <c:pt idx="737">
                  <c:v>27</c:v>
                </c:pt>
                <c:pt idx="738">
                  <c:v>24</c:v>
                </c:pt>
                <c:pt idx="739">
                  <c:v>23</c:v>
                </c:pt>
                <c:pt idx="740">
                  <c:v>22</c:v>
                </c:pt>
                <c:pt idx="741">
                  <c:v>21</c:v>
                </c:pt>
                <c:pt idx="742">
                  <c:v>32</c:v>
                </c:pt>
                <c:pt idx="743">
                  <c:v>20</c:v>
                </c:pt>
                <c:pt idx="744">
                  <c:v>20</c:v>
                </c:pt>
                <c:pt idx="745">
                  <c:v>31</c:v>
                </c:pt>
                <c:pt idx="746">
                  <c:v>25</c:v>
                </c:pt>
                <c:pt idx="747">
                  <c:v>20</c:v>
                </c:pt>
                <c:pt idx="748">
                  <c:v>20</c:v>
                </c:pt>
                <c:pt idx="749">
                  <c:v>33</c:v>
                </c:pt>
                <c:pt idx="750">
                  <c:v>21</c:v>
                </c:pt>
                <c:pt idx="751">
                  <c:v>25</c:v>
                </c:pt>
                <c:pt idx="752">
                  <c:v>27</c:v>
                </c:pt>
                <c:pt idx="753">
                  <c:v>20</c:v>
                </c:pt>
                <c:pt idx="754">
                  <c:v>20</c:v>
                </c:pt>
                <c:pt idx="755">
                  <c:v>20</c:v>
                </c:pt>
                <c:pt idx="756">
                  <c:v>24</c:v>
                </c:pt>
                <c:pt idx="757">
                  <c:v>22</c:v>
                </c:pt>
                <c:pt idx="758">
                  <c:v>26</c:v>
                </c:pt>
                <c:pt idx="759">
                  <c:v>20</c:v>
                </c:pt>
                <c:pt idx="760">
                  <c:v>20</c:v>
                </c:pt>
                <c:pt idx="761">
                  <c:v>28</c:v>
                </c:pt>
                <c:pt idx="762">
                  <c:v>32</c:v>
                </c:pt>
                <c:pt idx="763">
                  <c:v>26</c:v>
                </c:pt>
                <c:pt idx="764">
                  <c:v>20</c:v>
                </c:pt>
                <c:pt idx="765">
                  <c:v>23</c:v>
                </c:pt>
                <c:pt idx="766">
                  <c:v>35</c:v>
                </c:pt>
                <c:pt idx="767">
                  <c:v>29</c:v>
                </c:pt>
                <c:pt idx="768">
                  <c:v>20</c:v>
                </c:pt>
                <c:pt idx="769">
                  <c:v>23</c:v>
                </c:pt>
                <c:pt idx="770">
                  <c:v>22</c:v>
                </c:pt>
                <c:pt idx="771">
                  <c:v>21</c:v>
                </c:pt>
                <c:pt idx="772">
                  <c:v>24</c:v>
                </c:pt>
                <c:pt idx="773">
                  <c:v>28</c:v>
                </c:pt>
                <c:pt idx="774">
                  <c:v>23</c:v>
                </c:pt>
                <c:pt idx="775">
                  <c:v>21</c:v>
                </c:pt>
                <c:pt idx="776">
                  <c:v>27</c:v>
                </c:pt>
                <c:pt idx="777">
                  <c:v>20</c:v>
                </c:pt>
                <c:pt idx="778">
                  <c:v>22</c:v>
                </c:pt>
                <c:pt idx="779">
                  <c:v>21</c:v>
                </c:pt>
                <c:pt idx="780">
                  <c:v>20</c:v>
                </c:pt>
                <c:pt idx="781">
                  <c:v>31</c:v>
                </c:pt>
                <c:pt idx="782">
                  <c:v>21</c:v>
                </c:pt>
                <c:pt idx="783">
                  <c:v>24</c:v>
                </c:pt>
                <c:pt idx="784">
                  <c:v>22</c:v>
                </c:pt>
                <c:pt idx="785">
                  <c:v>26</c:v>
                </c:pt>
                <c:pt idx="786">
                  <c:v>30</c:v>
                </c:pt>
                <c:pt idx="787">
                  <c:v>29</c:v>
                </c:pt>
                <c:pt idx="788">
                  <c:v>44</c:v>
                </c:pt>
                <c:pt idx="789">
                  <c:v>27</c:v>
                </c:pt>
                <c:pt idx="790">
                  <c:v>20</c:v>
                </c:pt>
                <c:pt idx="791">
                  <c:v>23</c:v>
                </c:pt>
                <c:pt idx="792">
                  <c:v>34</c:v>
                </c:pt>
                <c:pt idx="793">
                  <c:v>28</c:v>
                </c:pt>
                <c:pt idx="794">
                  <c:v>21</c:v>
                </c:pt>
                <c:pt idx="795">
                  <c:v>28</c:v>
                </c:pt>
                <c:pt idx="796">
                  <c:v>24</c:v>
                </c:pt>
                <c:pt idx="797">
                  <c:v>21</c:v>
                </c:pt>
                <c:pt idx="798">
                  <c:v>30</c:v>
                </c:pt>
                <c:pt idx="799">
                  <c:v>26</c:v>
                </c:pt>
                <c:pt idx="800">
                  <c:v>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6E4-47C8-AFA9-9B388AF3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  <c:majorUnit val="40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011111111111111"/>
          <c:y val="0.17187445319335082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200 kBps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3"/>
          <c:order val="0"/>
          <c:tx>
            <c:strRef>
              <c:f>gcc_181203_200kBps!$A$1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gcc_181203_200kBps!$A$2:$A$802</c:f>
              <c:numCache>
                <c:formatCode>General</c:formatCode>
                <c:ptCount val="801"/>
                <c:pt idx="0">
                  <c:v>140</c:v>
                </c:pt>
                <c:pt idx="1">
                  <c:v>156</c:v>
                </c:pt>
                <c:pt idx="2">
                  <c:v>177</c:v>
                </c:pt>
                <c:pt idx="3">
                  <c:v>177</c:v>
                </c:pt>
                <c:pt idx="4">
                  <c:v>189</c:v>
                </c:pt>
                <c:pt idx="5">
                  <c:v>191</c:v>
                </c:pt>
                <c:pt idx="6">
                  <c:v>164</c:v>
                </c:pt>
                <c:pt idx="7">
                  <c:v>171</c:v>
                </c:pt>
                <c:pt idx="8">
                  <c:v>190</c:v>
                </c:pt>
                <c:pt idx="9">
                  <c:v>190</c:v>
                </c:pt>
                <c:pt idx="10">
                  <c:v>155</c:v>
                </c:pt>
                <c:pt idx="11">
                  <c:v>180</c:v>
                </c:pt>
                <c:pt idx="12">
                  <c:v>180</c:v>
                </c:pt>
                <c:pt idx="13">
                  <c:v>164</c:v>
                </c:pt>
                <c:pt idx="14">
                  <c:v>189</c:v>
                </c:pt>
                <c:pt idx="15">
                  <c:v>195</c:v>
                </c:pt>
                <c:pt idx="16">
                  <c:v>174</c:v>
                </c:pt>
                <c:pt idx="17">
                  <c:v>182</c:v>
                </c:pt>
                <c:pt idx="18">
                  <c:v>177</c:v>
                </c:pt>
                <c:pt idx="19">
                  <c:v>181</c:v>
                </c:pt>
                <c:pt idx="20">
                  <c:v>183</c:v>
                </c:pt>
                <c:pt idx="21">
                  <c:v>187</c:v>
                </c:pt>
                <c:pt idx="22">
                  <c:v>180</c:v>
                </c:pt>
                <c:pt idx="23">
                  <c:v>176</c:v>
                </c:pt>
                <c:pt idx="24">
                  <c:v>173</c:v>
                </c:pt>
                <c:pt idx="25">
                  <c:v>174</c:v>
                </c:pt>
                <c:pt idx="26">
                  <c:v>195</c:v>
                </c:pt>
                <c:pt idx="27">
                  <c:v>182</c:v>
                </c:pt>
                <c:pt idx="28">
                  <c:v>178</c:v>
                </c:pt>
                <c:pt idx="29">
                  <c:v>174</c:v>
                </c:pt>
                <c:pt idx="30">
                  <c:v>186</c:v>
                </c:pt>
                <c:pt idx="31">
                  <c:v>185</c:v>
                </c:pt>
                <c:pt idx="32">
                  <c:v>192</c:v>
                </c:pt>
                <c:pt idx="33">
                  <c:v>184</c:v>
                </c:pt>
                <c:pt idx="34">
                  <c:v>193</c:v>
                </c:pt>
                <c:pt idx="35">
                  <c:v>186</c:v>
                </c:pt>
                <c:pt idx="36">
                  <c:v>186</c:v>
                </c:pt>
                <c:pt idx="37">
                  <c:v>183</c:v>
                </c:pt>
                <c:pt idx="38">
                  <c:v>182</c:v>
                </c:pt>
                <c:pt idx="39">
                  <c:v>185</c:v>
                </c:pt>
                <c:pt idx="40">
                  <c:v>178</c:v>
                </c:pt>
                <c:pt idx="41">
                  <c:v>189</c:v>
                </c:pt>
                <c:pt idx="42">
                  <c:v>196</c:v>
                </c:pt>
                <c:pt idx="43">
                  <c:v>187</c:v>
                </c:pt>
                <c:pt idx="44">
                  <c:v>189</c:v>
                </c:pt>
                <c:pt idx="45">
                  <c:v>188</c:v>
                </c:pt>
                <c:pt idx="46">
                  <c:v>184</c:v>
                </c:pt>
                <c:pt idx="47">
                  <c:v>189</c:v>
                </c:pt>
                <c:pt idx="48">
                  <c:v>182</c:v>
                </c:pt>
                <c:pt idx="49">
                  <c:v>194</c:v>
                </c:pt>
                <c:pt idx="50">
                  <c:v>179</c:v>
                </c:pt>
                <c:pt idx="51">
                  <c:v>195</c:v>
                </c:pt>
                <c:pt idx="52">
                  <c:v>183</c:v>
                </c:pt>
                <c:pt idx="53">
                  <c:v>184</c:v>
                </c:pt>
                <c:pt idx="54">
                  <c:v>196</c:v>
                </c:pt>
                <c:pt idx="55">
                  <c:v>174</c:v>
                </c:pt>
                <c:pt idx="56">
                  <c:v>174</c:v>
                </c:pt>
                <c:pt idx="57">
                  <c:v>201</c:v>
                </c:pt>
                <c:pt idx="58">
                  <c:v>182</c:v>
                </c:pt>
                <c:pt idx="59">
                  <c:v>196</c:v>
                </c:pt>
                <c:pt idx="60">
                  <c:v>196</c:v>
                </c:pt>
                <c:pt idx="61">
                  <c:v>189</c:v>
                </c:pt>
                <c:pt idx="62">
                  <c:v>167</c:v>
                </c:pt>
                <c:pt idx="63">
                  <c:v>196</c:v>
                </c:pt>
                <c:pt idx="64">
                  <c:v>199</c:v>
                </c:pt>
                <c:pt idx="65">
                  <c:v>199</c:v>
                </c:pt>
                <c:pt idx="66">
                  <c:v>186</c:v>
                </c:pt>
                <c:pt idx="67">
                  <c:v>190</c:v>
                </c:pt>
                <c:pt idx="68">
                  <c:v>183</c:v>
                </c:pt>
                <c:pt idx="69">
                  <c:v>183</c:v>
                </c:pt>
                <c:pt idx="70">
                  <c:v>188</c:v>
                </c:pt>
                <c:pt idx="71">
                  <c:v>186</c:v>
                </c:pt>
                <c:pt idx="72">
                  <c:v>194</c:v>
                </c:pt>
                <c:pt idx="73">
                  <c:v>173</c:v>
                </c:pt>
                <c:pt idx="74">
                  <c:v>181</c:v>
                </c:pt>
                <c:pt idx="75">
                  <c:v>202</c:v>
                </c:pt>
                <c:pt idx="76">
                  <c:v>187</c:v>
                </c:pt>
                <c:pt idx="77">
                  <c:v>197</c:v>
                </c:pt>
                <c:pt idx="78">
                  <c:v>191</c:v>
                </c:pt>
                <c:pt idx="79">
                  <c:v>192</c:v>
                </c:pt>
                <c:pt idx="80">
                  <c:v>177</c:v>
                </c:pt>
                <c:pt idx="81">
                  <c:v>199</c:v>
                </c:pt>
                <c:pt idx="82">
                  <c:v>185</c:v>
                </c:pt>
                <c:pt idx="83">
                  <c:v>188</c:v>
                </c:pt>
                <c:pt idx="84">
                  <c:v>191</c:v>
                </c:pt>
                <c:pt idx="85">
                  <c:v>182</c:v>
                </c:pt>
                <c:pt idx="86">
                  <c:v>203</c:v>
                </c:pt>
                <c:pt idx="87">
                  <c:v>187</c:v>
                </c:pt>
                <c:pt idx="88">
                  <c:v>187</c:v>
                </c:pt>
                <c:pt idx="89">
                  <c:v>182</c:v>
                </c:pt>
                <c:pt idx="90">
                  <c:v>186</c:v>
                </c:pt>
                <c:pt idx="91">
                  <c:v>197</c:v>
                </c:pt>
                <c:pt idx="92">
                  <c:v>186</c:v>
                </c:pt>
                <c:pt idx="93">
                  <c:v>178</c:v>
                </c:pt>
                <c:pt idx="94">
                  <c:v>178</c:v>
                </c:pt>
                <c:pt idx="95">
                  <c:v>197</c:v>
                </c:pt>
                <c:pt idx="96">
                  <c:v>178</c:v>
                </c:pt>
                <c:pt idx="97">
                  <c:v>194</c:v>
                </c:pt>
                <c:pt idx="98">
                  <c:v>201</c:v>
                </c:pt>
                <c:pt idx="99">
                  <c:v>170</c:v>
                </c:pt>
                <c:pt idx="100">
                  <c:v>194</c:v>
                </c:pt>
                <c:pt idx="101">
                  <c:v>187</c:v>
                </c:pt>
                <c:pt idx="102">
                  <c:v>187</c:v>
                </c:pt>
                <c:pt idx="103">
                  <c:v>200</c:v>
                </c:pt>
                <c:pt idx="104">
                  <c:v>187</c:v>
                </c:pt>
                <c:pt idx="105">
                  <c:v>184</c:v>
                </c:pt>
                <c:pt idx="106">
                  <c:v>185</c:v>
                </c:pt>
                <c:pt idx="107">
                  <c:v>198</c:v>
                </c:pt>
                <c:pt idx="108">
                  <c:v>188</c:v>
                </c:pt>
                <c:pt idx="109">
                  <c:v>187</c:v>
                </c:pt>
                <c:pt idx="110">
                  <c:v>174</c:v>
                </c:pt>
                <c:pt idx="111">
                  <c:v>190</c:v>
                </c:pt>
                <c:pt idx="112">
                  <c:v>192</c:v>
                </c:pt>
                <c:pt idx="113">
                  <c:v>202</c:v>
                </c:pt>
                <c:pt idx="114">
                  <c:v>183</c:v>
                </c:pt>
                <c:pt idx="115">
                  <c:v>201</c:v>
                </c:pt>
                <c:pt idx="116">
                  <c:v>183</c:v>
                </c:pt>
                <c:pt idx="117">
                  <c:v>197</c:v>
                </c:pt>
                <c:pt idx="118">
                  <c:v>187</c:v>
                </c:pt>
                <c:pt idx="119">
                  <c:v>198</c:v>
                </c:pt>
                <c:pt idx="120">
                  <c:v>193</c:v>
                </c:pt>
                <c:pt idx="121">
                  <c:v>177</c:v>
                </c:pt>
                <c:pt idx="122">
                  <c:v>201</c:v>
                </c:pt>
                <c:pt idx="123">
                  <c:v>193</c:v>
                </c:pt>
                <c:pt idx="124">
                  <c:v>187</c:v>
                </c:pt>
                <c:pt idx="125">
                  <c:v>199</c:v>
                </c:pt>
                <c:pt idx="126">
                  <c:v>186</c:v>
                </c:pt>
                <c:pt idx="127">
                  <c:v>192</c:v>
                </c:pt>
                <c:pt idx="128">
                  <c:v>196</c:v>
                </c:pt>
                <c:pt idx="129">
                  <c:v>185</c:v>
                </c:pt>
                <c:pt idx="130">
                  <c:v>190</c:v>
                </c:pt>
                <c:pt idx="131">
                  <c:v>181</c:v>
                </c:pt>
                <c:pt idx="132">
                  <c:v>198</c:v>
                </c:pt>
                <c:pt idx="133">
                  <c:v>186</c:v>
                </c:pt>
                <c:pt idx="134">
                  <c:v>196</c:v>
                </c:pt>
                <c:pt idx="135">
                  <c:v>188</c:v>
                </c:pt>
                <c:pt idx="136">
                  <c:v>182</c:v>
                </c:pt>
                <c:pt idx="137">
                  <c:v>192</c:v>
                </c:pt>
                <c:pt idx="138">
                  <c:v>192</c:v>
                </c:pt>
                <c:pt idx="139">
                  <c:v>197</c:v>
                </c:pt>
                <c:pt idx="140">
                  <c:v>189</c:v>
                </c:pt>
                <c:pt idx="141">
                  <c:v>196</c:v>
                </c:pt>
                <c:pt idx="142">
                  <c:v>174</c:v>
                </c:pt>
                <c:pt idx="143">
                  <c:v>174</c:v>
                </c:pt>
                <c:pt idx="144">
                  <c:v>191</c:v>
                </c:pt>
                <c:pt idx="145">
                  <c:v>202</c:v>
                </c:pt>
                <c:pt idx="146">
                  <c:v>192</c:v>
                </c:pt>
                <c:pt idx="147">
                  <c:v>194</c:v>
                </c:pt>
                <c:pt idx="148">
                  <c:v>187</c:v>
                </c:pt>
                <c:pt idx="149">
                  <c:v>188</c:v>
                </c:pt>
                <c:pt idx="150">
                  <c:v>196</c:v>
                </c:pt>
                <c:pt idx="151">
                  <c:v>182</c:v>
                </c:pt>
                <c:pt idx="152">
                  <c:v>196</c:v>
                </c:pt>
                <c:pt idx="153">
                  <c:v>180</c:v>
                </c:pt>
                <c:pt idx="154">
                  <c:v>194</c:v>
                </c:pt>
                <c:pt idx="155">
                  <c:v>199</c:v>
                </c:pt>
                <c:pt idx="156">
                  <c:v>175</c:v>
                </c:pt>
                <c:pt idx="157">
                  <c:v>196</c:v>
                </c:pt>
                <c:pt idx="158">
                  <c:v>188</c:v>
                </c:pt>
                <c:pt idx="159">
                  <c:v>187</c:v>
                </c:pt>
                <c:pt idx="160">
                  <c:v>197</c:v>
                </c:pt>
                <c:pt idx="161">
                  <c:v>179</c:v>
                </c:pt>
                <c:pt idx="162">
                  <c:v>186</c:v>
                </c:pt>
                <c:pt idx="163">
                  <c:v>189</c:v>
                </c:pt>
                <c:pt idx="164">
                  <c:v>198</c:v>
                </c:pt>
                <c:pt idx="165">
                  <c:v>182</c:v>
                </c:pt>
                <c:pt idx="166">
                  <c:v>200</c:v>
                </c:pt>
                <c:pt idx="167">
                  <c:v>175</c:v>
                </c:pt>
                <c:pt idx="168">
                  <c:v>197</c:v>
                </c:pt>
                <c:pt idx="169">
                  <c:v>198</c:v>
                </c:pt>
                <c:pt idx="170">
                  <c:v>178</c:v>
                </c:pt>
                <c:pt idx="171">
                  <c:v>199</c:v>
                </c:pt>
                <c:pt idx="172">
                  <c:v>170</c:v>
                </c:pt>
                <c:pt idx="173">
                  <c:v>179</c:v>
                </c:pt>
                <c:pt idx="174">
                  <c:v>200</c:v>
                </c:pt>
                <c:pt idx="175">
                  <c:v>197</c:v>
                </c:pt>
                <c:pt idx="176">
                  <c:v>186</c:v>
                </c:pt>
                <c:pt idx="177">
                  <c:v>180</c:v>
                </c:pt>
                <c:pt idx="178">
                  <c:v>190</c:v>
                </c:pt>
                <c:pt idx="179">
                  <c:v>208</c:v>
                </c:pt>
                <c:pt idx="180">
                  <c:v>182</c:v>
                </c:pt>
                <c:pt idx="181">
                  <c:v>189</c:v>
                </c:pt>
                <c:pt idx="182">
                  <c:v>198</c:v>
                </c:pt>
                <c:pt idx="183">
                  <c:v>183</c:v>
                </c:pt>
                <c:pt idx="184">
                  <c:v>176</c:v>
                </c:pt>
                <c:pt idx="185">
                  <c:v>174</c:v>
                </c:pt>
                <c:pt idx="186">
                  <c:v>202</c:v>
                </c:pt>
                <c:pt idx="187">
                  <c:v>183</c:v>
                </c:pt>
                <c:pt idx="188">
                  <c:v>181</c:v>
                </c:pt>
                <c:pt idx="189">
                  <c:v>185</c:v>
                </c:pt>
                <c:pt idx="190">
                  <c:v>202</c:v>
                </c:pt>
                <c:pt idx="191">
                  <c:v>176</c:v>
                </c:pt>
                <c:pt idx="192">
                  <c:v>199</c:v>
                </c:pt>
                <c:pt idx="193">
                  <c:v>181</c:v>
                </c:pt>
                <c:pt idx="194">
                  <c:v>195</c:v>
                </c:pt>
                <c:pt idx="195">
                  <c:v>183</c:v>
                </c:pt>
                <c:pt idx="196">
                  <c:v>182</c:v>
                </c:pt>
                <c:pt idx="197">
                  <c:v>188</c:v>
                </c:pt>
                <c:pt idx="198">
                  <c:v>203</c:v>
                </c:pt>
                <c:pt idx="199">
                  <c:v>193</c:v>
                </c:pt>
                <c:pt idx="200">
                  <c:v>173</c:v>
                </c:pt>
                <c:pt idx="201">
                  <c:v>185</c:v>
                </c:pt>
                <c:pt idx="202">
                  <c:v>186</c:v>
                </c:pt>
                <c:pt idx="203">
                  <c:v>203</c:v>
                </c:pt>
                <c:pt idx="204">
                  <c:v>174</c:v>
                </c:pt>
                <c:pt idx="205">
                  <c:v>189</c:v>
                </c:pt>
                <c:pt idx="206">
                  <c:v>188</c:v>
                </c:pt>
                <c:pt idx="207">
                  <c:v>183</c:v>
                </c:pt>
                <c:pt idx="208">
                  <c:v>183</c:v>
                </c:pt>
                <c:pt idx="209">
                  <c:v>196</c:v>
                </c:pt>
                <c:pt idx="210">
                  <c:v>183</c:v>
                </c:pt>
                <c:pt idx="211">
                  <c:v>190</c:v>
                </c:pt>
                <c:pt idx="212">
                  <c:v>183</c:v>
                </c:pt>
                <c:pt idx="213">
                  <c:v>196</c:v>
                </c:pt>
                <c:pt idx="214">
                  <c:v>179</c:v>
                </c:pt>
                <c:pt idx="215">
                  <c:v>183</c:v>
                </c:pt>
                <c:pt idx="216">
                  <c:v>191</c:v>
                </c:pt>
                <c:pt idx="217">
                  <c:v>185</c:v>
                </c:pt>
                <c:pt idx="218">
                  <c:v>188</c:v>
                </c:pt>
                <c:pt idx="219">
                  <c:v>187</c:v>
                </c:pt>
                <c:pt idx="220">
                  <c:v>199</c:v>
                </c:pt>
                <c:pt idx="221">
                  <c:v>181</c:v>
                </c:pt>
                <c:pt idx="222">
                  <c:v>174</c:v>
                </c:pt>
                <c:pt idx="223">
                  <c:v>189</c:v>
                </c:pt>
                <c:pt idx="224">
                  <c:v>197</c:v>
                </c:pt>
                <c:pt idx="225">
                  <c:v>184</c:v>
                </c:pt>
                <c:pt idx="226">
                  <c:v>189</c:v>
                </c:pt>
                <c:pt idx="227">
                  <c:v>191</c:v>
                </c:pt>
                <c:pt idx="228">
                  <c:v>184</c:v>
                </c:pt>
                <c:pt idx="229">
                  <c:v>184</c:v>
                </c:pt>
                <c:pt idx="230">
                  <c:v>198</c:v>
                </c:pt>
                <c:pt idx="231">
                  <c:v>186</c:v>
                </c:pt>
                <c:pt idx="232">
                  <c:v>190</c:v>
                </c:pt>
                <c:pt idx="233">
                  <c:v>172</c:v>
                </c:pt>
                <c:pt idx="234">
                  <c:v>177</c:v>
                </c:pt>
                <c:pt idx="235">
                  <c:v>174</c:v>
                </c:pt>
                <c:pt idx="236">
                  <c:v>193</c:v>
                </c:pt>
                <c:pt idx="237">
                  <c:v>195</c:v>
                </c:pt>
                <c:pt idx="238">
                  <c:v>186</c:v>
                </c:pt>
                <c:pt idx="239">
                  <c:v>177</c:v>
                </c:pt>
                <c:pt idx="240">
                  <c:v>196</c:v>
                </c:pt>
                <c:pt idx="241">
                  <c:v>192</c:v>
                </c:pt>
                <c:pt idx="242">
                  <c:v>181</c:v>
                </c:pt>
                <c:pt idx="243">
                  <c:v>191</c:v>
                </c:pt>
                <c:pt idx="244">
                  <c:v>191</c:v>
                </c:pt>
                <c:pt idx="245">
                  <c:v>181</c:v>
                </c:pt>
                <c:pt idx="246">
                  <c:v>168</c:v>
                </c:pt>
                <c:pt idx="247">
                  <c:v>168</c:v>
                </c:pt>
                <c:pt idx="248">
                  <c:v>199</c:v>
                </c:pt>
                <c:pt idx="249">
                  <c:v>190</c:v>
                </c:pt>
                <c:pt idx="250">
                  <c:v>188</c:v>
                </c:pt>
                <c:pt idx="251">
                  <c:v>172</c:v>
                </c:pt>
                <c:pt idx="252">
                  <c:v>183</c:v>
                </c:pt>
                <c:pt idx="253">
                  <c:v>191</c:v>
                </c:pt>
                <c:pt idx="254">
                  <c:v>190</c:v>
                </c:pt>
                <c:pt idx="255">
                  <c:v>198</c:v>
                </c:pt>
                <c:pt idx="256">
                  <c:v>190</c:v>
                </c:pt>
                <c:pt idx="257">
                  <c:v>176</c:v>
                </c:pt>
                <c:pt idx="258">
                  <c:v>197</c:v>
                </c:pt>
                <c:pt idx="259">
                  <c:v>202</c:v>
                </c:pt>
                <c:pt idx="260">
                  <c:v>185</c:v>
                </c:pt>
                <c:pt idx="261">
                  <c:v>189</c:v>
                </c:pt>
                <c:pt idx="262">
                  <c:v>190</c:v>
                </c:pt>
                <c:pt idx="263">
                  <c:v>198</c:v>
                </c:pt>
                <c:pt idx="264">
                  <c:v>171</c:v>
                </c:pt>
                <c:pt idx="265">
                  <c:v>200</c:v>
                </c:pt>
                <c:pt idx="266">
                  <c:v>191</c:v>
                </c:pt>
                <c:pt idx="267">
                  <c:v>192</c:v>
                </c:pt>
                <c:pt idx="268">
                  <c:v>183</c:v>
                </c:pt>
                <c:pt idx="269">
                  <c:v>195</c:v>
                </c:pt>
                <c:pt idx="270">
                  <c:v>185</c:v>
                </c:pt>
                <c:pt idx="271">
                  <c:v>203</c:v>
                </c:pt>
                <c:pt idx="272">
                  <c:v>173</c:v>
                </c:pt>
                <c:pt idx="273">
                  <c:v>197</c:v>
                </c:pt>
                <c:pt idx="274">
                  <c:v>182</c:v>
                </c:pt>
                <c:pt idx="275">
                  <c:v>199</c:v>
                </c:pt>
                <c:pt idx="276">
                  <c:v>181</c:v>
                </c:pt>
                <c:pt idx="277">
                  <c:v>181</c:v>
                </c:pt>
                <c:pt idx="278">
                  <c:v>187</c:v>
                </c:pt>
                <c:pt idx="279">
                  <c:v>186</c:v>
                </c:pt>
                <c:pt idx="280">
                  <c:v>186</c:v>
                </c:pt>
                <c:pt idx="281">
                  <c:v>185</c:v>
                </c:pt>
                <c:pt idx="282">
                  <c:v>197</c:v>
                </c:pt>
                <c:pt idx="283">
                  <c:v>201</c:v>
                </c:pt>
                <c:pt idx="284">
                  <c:v>187</c:v>
                </c:pt>
                <c:pt idx="285">
                  <c:v>198</c:v>
                </c:pt>
                <c:pt idx="286">
                  <c:v>180</c:v>
                </c:pt>
                <c:pt idx="287">
                  <c:v>192</c:v>
                </c:pt>
                <c:pt idx="288">
                  <c:v>177</c:v>
                </c:pt>
                <c:pt idx="289">
                  <c:v>188</c:v>
                </c:pt>
                <c:pt idx="290">
                  <c:v>183</c:v>
                </c:pt>
                <c:pt idx="291">
                  <c:v>189</c:v>
                </c:pt>
                <c:pt idx="292">
                  <c:v>199</c:v>
                </c:pt>
                <c:pt idx="293">
                  <c:v>180</c:v>
                </c:pt>
                <c:pt idx="294">
                  <c:v>191</c:v>
                </c:pt>
                <c:pt idx="295">
                  <c:v>194</c:v>
                </c:pt>
                <c:pt idx="296">
                  <c:v>180</c:v>
                </c:pt>
                <c:pt idx="297">
                  <c:v>193</c:v>
                </c:pt>
                <c:pt idx="298">
                  <c:v>184</c:v>
                </c:pt>
                <c:pt idx="299">
                  <c:v>191</c:v>
                </c:pt>
                <c:pt idx="300">
                  <c:v>188</c:v>
                </c:pt>
                <c:pt idx="301">
                  <c:v>186</c:v>
                </c:pt>
                <c:pt idx="302">
                  <c:v>185</c:v>
                </c:pt>
                <c:pt idx="303">
                  <c:v>195</c:v>
                </c:pt>
                <c:pt idx="304">
                  <c:v>181</c:v>
                </c:pt>
                <c:pt idx="305">
                  <c:v>194</c:v>
                </c:pt>
                <c:pt idx="306">
                  <c:v>186</c:v>
                </c:pt>
                <c:pt idx="307">
                  <c:v>191</c:v>
                </c:pt>
                <c:pt idx="308">
                  <c:v>188</c:v>
                </c:pt>
                <c:pt idx="309">
                  <c:v>191</c:v>
                </c:pt>
                <c:pt idx="310">
                  <c:v>198</c:v>
                </c:pt>
                <c:pt idx="311">
                  <c:v>180</c:v>
                </c:pt>
                <c:pt idx="312">
                  <c:v>192</c:v>
                </c:pt>
                <c:pt idx="313">
                  <c:v>183</c:v>
                </c:pt>
                <c:pt idx="314">
                  <c:v>185</c:v>
                </c:pt>
                <c:pt idx="315">
                  <c:v>195</c:v>
                </c:pt>
                <c:pt idx="316">
                  <c:v>188</c:v>
                </c:pt>
                <c:pt idx="317">
                  <c:v>187</c:v>
                </c:pt>
                <c:pt idx="318">
                  <c:v>190</c:v>
                </c:pt>
                <c:pt idx="319">
                  <c:v>180</c:v>
                </c:pt>
                <c:pt idx="320">
                  <c:v>193</c:v>
                </c:pt>
                <c:pt idx="321">
                  <c:v>181</c:v>
                </c:pt>
                <c:pt idx="322">
                  <c:v>197</c:v>
                </c:pt>
                <c:pt idx="323">
                  <c:v>191</c:v>
                </c:pt>
                <c:pt idx="324">
                  <c:v>192</c:v>
                </c:pt>
                <c:pt idx="325">
                  <c:v>193</c:v>
                </c:pt>
                <c:pt idx="326">
                  <c:v>191</c:v>
                </c:pt>
                <c:pt idx="327">
                  <c:v>186</c:v>
                </c:pt>
                <c:pt idx="328">
                  <c:v>190</c:v>
                </c:pt>
                <c:pt idx="329">
                  <c:v>192</c:v>
                </c:pt>
                <c:pt idx="330">
                  <c:v>181</c:v>
                </c:pt>
                <c:pt idx="331">
                  <c:v>193</c:v>
                </c:pt>
                <c:pt idx="332">
                  <c:v>185</c:v>
                </c:pt>
                <c:pt idx="333">
                  <c:v>186</c:v>
                </c:pt>
                <c:pt idx="334">
                  <c:v>197</c:v>
                </c:pt>
                <c:pt idx="335">
                  <c:v>194</c:v>
                </c:pt>
                <c:pt idx="336">
                  <c:v>195</c:v>
                </c:pt>
                <c:pt idx="337">
                  <c:v>192</c:v>
                </c:pt>
                <c:pt idx="338">
                  <c:v>182</c:v>
                </c:pt>
                <c:pt idx="339">
                  <c:v>192</c:v>
                </c:pt>
                <c:pt idx="340">
                  <c:v>187</c:v>
                </c:pt>
                <c:pt idx="341">
                  <c:v>189</c:v>
                </c:pt>
                <c:pt idx="342">
                  <c:v>193</c:v>
                </c:pt>
                <c:pt idx="343">
                  <c:v>182</c:v>
                </c:pt>
                <c:pt idx="344">
                  <c:v>194</c:v>
                </c:pt>
                <c:pt idx="345">
                  <c:v>193</c:v>
                </c:pt>
                <c:pt idx="346">
                  <c:v>191</c:v>
                </c:pt>
                <c:pt idx="347">
                  <c:v>192</c:v>
                </c:pt>
                <c:pt idx="348">
                  <c:v>194</c:v>
                </c:pt>
                <c:pt idx="349">
                  <c:v>193</c:v>
                </c:pt>
                <c:pt idx="350">
                  <c:v>190</c:v>
                </c:pt>
                <c:pt idx="351">
                  <c:v>190</c:v>
                </c:pt>
                <c:pt idx="352">
                  <c:v>192</c:v>
                </c:pt>
                <c:pt idx="353">
                  <c:v>184</c:v>
                </c:pt>
                <c:pt idx="354">
                  <c:v>189</c:v>
                </c:pt>
                <c:pt idx="355">
                  <c:v>194</c:v>
                </c:pt>
                <c:pt idx="356">
                  <c:v>195</c:v>
                </c:pt>
                <c:pt idx="357">
                  <c:v>196</c:v>
                </c:pt>
                <c:pt idx="358">
                  <c:v>194</c:v>
                </c:pt>
                <c:pt idx="359">
                  <c:v>193</c:v>
                </c:pt>
                <c:pt idx="360">
                  <c:v>193</c:v>
                </c:pt>
                <c:pt idx="361">
                  <c:v>194</c:v>
                </c:pt>
                <c:pt idx="362">
                  <c:v>191</c:v>
                </c:pt>
                <c:pt idx="363">
                  <c:v>193</c:v>
                </c:pt>
                <c:pt idx="364">
                  <c:v>187</c:v>
                </c:pt>
                <c:pt idx="365">
                  <c:v>194</c:v>
                </c:pt>
                <c:pt idx="366">
                  <c:v>186</c:v>
                </c:pt>
                <c:pt idx="367">
                  <c:v>187</c:v>
                </c:pt>
                <c:pt idx="368">
                  <c:v>189</c:v>
                </c:pt>
                <c:pt idx="369">
                  <c:v>193</c:v>
                </c:pt>
                <c:pt idx="370">
                  <c:v>194</c:v>
                </c:pt>
                <c:pt idx="371">
                  <c:v>193</c:v>
                </c:pt>
                <c:pt idx="372">
                  <c:v>185</c:v>
                </c:pt>
                <c:pt idx="373">
                  <c:v>197</c:v>
                </c:pt>
                <c:pt idx="374">
                  <c:v>193</c:v>
                </c:pt>
                <c:pt idx="375">
                  <c:v>192</c:v>
                </c:pt>
                <c:pt idx="376">
                  <c:v>194</c:v>
                </c:pt>
                <c:pt idx="377">
                  <c:v>193</c:v>
                </c:pt>
                <c:pt idx="378">
                  <c:v>178</c:v>
                </c:pt>
                <c:pt idx="379">
                  <c:v>191</c:v>
                </c:pt>
                <c:pt idx="380">
                  <c:v>187</c:v>
                </c:pt>
                <c:pt idx="381">
                  <c:v>187</c:v>
                </c:pt>
                <c:pt idx="382">
                  <c:v>195</c:v>
                </c:pt>
                <c:pt idx="383">
                  <c:v>193</c:v>
                </c:pt>
                <c:pt idx="384">
                  <c:v>194</c:v>
                </c:pt>
                <c:pt idx="385">
                  <c:v>192</c:v>
                </c:pt>
                <c:pt idx="386">
                  <c:v>191</c:v>
                </c:pt>
                <c:pt idx="387">
                  <c:v>185</c:v>
                </c:pt>
                <c:pt idx="388">
                  <c:v>186</c:v>
                </c:pt>
                <c:pt idx="389">
                  <c:v>179</c:v>
                </c:pt>
                <c:pt idx="390">
                  <c:v>195</c:v>
                </c:pt>
                <c:pt idx="391">
                  <c:v>172</c:v>
                </c:pt>
                <c:pt idx="392">
                  <c:v>195</c:v>
                </c:pt>
                <c:pt idx="393">
                  <c:v>194</c:v>
                </c:pt>
                <c:pt idx="394">
                  <c:v>190</c:v>
                </c:pt>
                <c:pt idx="395">
                  <c:v>191</c:v>
                </c:pt>
                <c:pt idx="396">
                  <c:v>191</c:v>
                </c:pt>
                <c:pt idx="397">
                  <c:v>191</c:v>
                </c:pt>
                <c:pt idx="398">
                  <c:v>184</c:v>
                </c:pt>
                <c:pt idx="399">
                  <c:v>188</c:v>
                </c:pt>
                <c:pt idx="400">
                  <c:v>188</c:v>
                </c:pt>
                <c:pt idx="401">
                  <c:v>190</c:v>
                </c:pt>
                <c:pt idx="402">
                  <c:v>187</c:v>
                </c:pt>
                <c:pt idx="403">
                  <c:v>196</c:v>
                </c:pt>
                <c:pt idx="404">
                  <c:v>186</c:v>
                </c:pt>
                <c:pt idx="405">
                  <c:v>184</c:v>
                </c:pt>
                <c:pt idx="406">
                  <c:v>194</c:v>
                </c:pt>
                <c:pt idx="407">
                  <c:v>193</c:v>
                </c:pt>
                <c:pt idx="408">
                  <c:v>192</c:v>
                </c:pt>
                <c:pt idx="409">
                  <c:v>191</c:v>
                </c:pt>
                <c:pt idx="410">
                  <c:v>194</c:v>
                </c:pt>
                <c:pt idx="411">
                  <c:v>182</c:v>
                </c:pt>
                <c:pt idx="412">
                  <c:v>193</c:v>
                </c:pt>
                <c:pt idx="413">
                  <c:v>182</c:v>
                </c:pt>
                <c:pt idx="414">
                  <c:v>192</c:v>
                </c:pt>
                <c:pt idx="415">
                  <c:v>186</c:v>
                </c:pt>
                <c:pt idx="416">
                  <c:v>192</c:v>
                </c:pt>
                <c:pt idx="417">
                  <c:v>193</c:v>
                </c:pt>
                <c:pt idx="418">
                  <c:v>186</c:v>
                </c:pt>
                <c:pt idx="419">
                  <c:v>185</c:v>
                </c:pt>
                <c:pt idx="420">
                  <c:v>193</c:v>
                </c:pt>
                <c:pt idx="421">
                  <c:v>185</c:v>
                </c:pt>
                <c:pt idx="422">
                  <c:v>175</c:v>
                </c:pt>
                <c:pt idx="423">
                  <c:v>188</c:v>
                </c:pt>
                <c:pt idx="424">
                  <c:v>185</c:v>
                </c:pt>
                <c:pt idx="425">
                  <c:v>197</c:v>
                </c:pt>
                <c:pt idx="426">
                  <c:v>190</c:v>
                </c:pt>
                <c:pt idx="427">
                  <c:v>186</c:v>
                </c:pt>
                <c:pt idx="428">
                  <c:v>196</c:v>
                </c:pt>
                <c:pt idx="429">
                  <c:v>183</c:v>
                </c:pt>
                <c:pt idx="430">
                  <c:v>198</c:v>
                </c:pt>
                <c:pt idx="431">
                  <c:v>190</c:v>
                </c:pt>
                <c:pt idx="432">
                  <c:v>182</c:v>
                </c:pt>
                <c:pt idx="433">
                  <c:v>185</c:v>
                </c:pt>
                <c:pt idx="434">
                  <c:v>185</c:v>
                </c:pt>
                <c:pt idx="435">
                  <c:v>200</c:v>
                </c:pt>
                <c:pt idx="436">
                  <c:v>195</c:v>
                </c:pt>
                <c:pt idx="437">
                  <c:v>182</c:v>
                </c:pt>
                <c:pt idx="438">
                  <c:v>187</c:v>
                </c:pt>
                <c:pt idx="439">
                  <c:v>185</c:v>
                </c:pt>
                <c:pt idx="440">
                  <c:v>175</c:v>
                </c:pt>
                <c:pt idx="441">
                  <c:v>188</c:v>
                </c:pt>
                <c:pt idx="442">
                  <c:v>188</c:v>
                </c:pt>
                <c:pt idx="443">
                  <c:v>182</c:v>
                </c:pt>
                <c:pt idx="444">
                  <c:v>192</c:v>
                </c:pt>
                <c:pt idx="445">
                  <c:v>189</c:v>
                </c:pt>
                <c:pt idx="446">
                  <c:v>194</c:v>
                </c:pt>
                <c:pt idx="447">
                  <c:v>182</c:v>
                </c:pt>
                <c:pt idx="448">
                  <c:v>181</c:v>
                </c:pt>
                <c:pt idx="449">
                  <c:v>193</c:v>
                </c:pt>
                <c:pt idx="450">
                  <c:v>191</c:v>
                </c:pt>
                <c:pt idx="451">
                  <c:v>174</c:v>
                </c:pt>
                <c:pt idx="452">
                  <c:v>194</c:v>
                </c:pt>
                <c:pt idx="453">
                  <c:v>183</c:v>
                </c:pt>
                <c:pt idx="454">
                  <c:v>192</c:v>
                </c:pt>
                <c:pt idx="455">
                  <c:v>193</c:v>
                </c:pt>
                <c:pt idx="456">
                  <c:v>184</c:v>
                </c:pt>
                <c:pt idx="457">
                  <c:v>192</c:v>
                </c:pt>
                <c:pt idx="458">
                  <c:v>184</c:v>
                </c:pt>
                <c:pt idx="459">
                  <c:v>187</c:v>
                </c:pt>
                <c:pt idx="460">
                  <c:v>196</c:v>
                </c:pt>
                <c:pt idx="461">
                  <c:v>180</c:v>
                </c:pt>
                <c:pt idx="462">
                  <c:v>190</c:v>
                </c:pt>
                <c:pt idx="463">
                  <c:v>190</c:v>
                </c:pt>
                <c:pt idx="464">
                  <c:v>189</c:v>
                </c:pt>
                <c:pt idx="465">
                  <c:v>182</c:v>
                </c:pt>
                <c:pt idx="466">
                  <c:v>196</c:v>
                </c:pt>
                <c:pt idx="467">
                  <c:v>182</c:v>
                </c:pt>
                <c:pt idx="468">
                  <c:v>191</c:v>
                </c:pt>
                <c:pt idx="469">
                  <c:v>171</c:v>
                </c:pt>
                <c:pt idx="470">
                  <c:v>191</c:v>
                </c:pt>
                <c:pt idx="471">
                  <c:v>201</c:v>
                </c:pt>
                <c:pt idx="472">
                  <c:v>185</c:v>
                </c:pt>
                <c:pt idx="473">
                  <c:v>192</c:v>
                </c:pt>
                <c:pt idx="474">
                  <c:v>181</c:v>
                </c:pt>
                <c:pt idx="475">
                  <c:v>193</c:v>
                </c:pt>
                <c:pt idx="476">
                  <c:v>195</c:v>
                </c:pt>
                <c:pt idx="477">
                  <c:v>188</c:v>
                </c:pt>
                <c:pt idx="478">
                  <c:v>187</c:v>
                </c:pt>
                <c:pt idx="479">
                  <c:v>190</c:v>
                </c:pt>
                <c:pt idx="480">
                  <c:v>185</c:v>
                </c:pt>
                <c:pt idx="481">
                  <c:v>190</c:v>
                </c:pt>
                <c:pt idx="482">
                  <c:v>185</c:v>
                </c:pt>
                <c:pt idx="483">
                  <c:v>184</c:v>
                </c:pt>
                <c:pt idx="484">
                  <c:v>188</c:v>
                </c:pt>
                <c:pt idx="485">
                  <c:v>187</c:v>
                </c:pt>
                <c:pt idx="486">
                  <c:v>182</c:v>
                </c:pt>
                <c:pt idx="487">
                  <c:v>192</c:v>
                </c:pt>
                <c:pt idx="488">
                  <c:v>181</c:v>
                </c:pt>
                <c:pt idx="489">
                  <c:v>191</c:v>
                </c:pt>
                <c:pt idx="490">
                  <c:v>186</c:v>
                </c:pt>
                <c:pt idx="491">
                  <c:v>191</c:v>
                </c:pt>
                <c:pt idx="492">
                  <c:v>193</c:v>
                </c:pt>
                <c:pt idx="493">
                  <c:v>180</c:v>
                </c:pt>
                <c:pt idx="494">
                  <c:v>190</c:v>
                </c:pt>
                <c:pt idx="495">
                  <c:v>196</c:v>
                </c:pt>
                <c:pt idx="496">
                  <c:v>195</c:v>
                </c:pt>
                <c:pt idx="497">
                  <c:v>194</c:v>
                </c:pt>
                <c:pt idx="498">
                  <c:v>181</c:v>
                </c:pt>
                <c:pt idx="499">
                  <c:v>192</c:v>
                </c:pt>
                <c:pt idx="500">
                  <c:v>193</c:v>
                </c:pt>
                <c:pt idx="501">
                  <c:v>181</c:v>
                </c:pt>
                <c:pt idx="502">
                  <c:v>196</c:v>
                </c:pt>
                <c:pt idx="503">
                  <c:v>179</c:v>
                </c:pt>
                <c:pt idx="504">
                  <c:v>181</c:v>
                </c:pt>
                <c:pt idx="505">
                  <c:v>196</c:v>
                </c:pt>
                <c:pt idx="506">
                  <c:v>165</c:v>
                </c:pt>
                <c:pt idx="507">
                  <c:v>178</c:v>
                </c:pt>
                <c:pt idx="508">
                  <c:v>201</c:v>
                </c:pt>
                <c:pt idx="509">
                  <c:v>177</c:v>
                </c:pt>
                <c:pt idx="510">
                  <c:v>193</c:v>
                </c:pt>
                <c:pt idx="511">
                  <c:v>172</c:v>
                </c:pt>
                <c:pt idx="512">
                  <c:v>197</c:v>
                </c:pt>
                <c:pt idx="513">
                  <c:v>195</c:v>
                </c:pt>
                <c:pt idx="514">
                  <c:v>182</c:v>
                </c:pt>
                <c:pt idx="515">
                  <c:v>192</c:v>
                </c:pt>
                <c:pt idx="516">
                  <c:v>196</c:v>
                </c:pt>
                <c:pt idx="517">
                  <c:v>160</c:v>
                </c:pt>
                <c:pt idx="518">
                  <c:v>152</c:v>
                </c:pt>
                <c:pt idx="519">
                  <c:v>171</c:v>
                </c:pt>
                <c:pt idx="520">
                  <c:v>194</c:v>
                </c:pt>
                <c:pt idx="521">
                  <c:v>213</c:v>
                </c:pt>
                <c:pt idx="522">
                  <c:v>164</c:v>
                </c:pt>
                <c:pt idx="523">
                  <c:v>191</c:v>
                </c:pt>
                <c:pt idx="524">
                  <c:v>189</c:v>
                </c:pt>
                <c:pt idx="525">
                  <c:v>196</c:v>
                </c:pt>
                <c:pt idx="526">
                  <c:v>209</c:v>
                </c:pt>
                <c:pt idx="527">
                  <c:v>216</c:v>
                </c:pt>
                <c:pt idx="528">
                  <c:v>188</c:v>
                </c:pt>
                <c:pt idx="529">
                  <c:v>164</c:v>
                </c:pt>
                <c:pt idx="530">
                  <c:v>174</c:v>
                </c:pt>
                <c:pt idx="531">
                  <c:v>195</c:v>
                </c:pt>
                <c:pt idx="532">
                  <c:v>198</c:v>
                </c:pt>
                <c:pt idx="533">
                  <c:v>184</c:v>
                </c:pt>
                <c:pt idx="534">
                  <c:v>206</c:v>
                </c:pt>
                <c:pt idx="535">
                  <c:v>205</c:v>
                </c:pt>
                <c:pt idx="536">
                  <c:v>211</c:v>
                </c:pt>
                <c:pt idx="537">
                  <c:v>211</c:v>
                </c:pt>
                <c:pt idx="538">
                  <c:v>203</c:v>
                </c:pt>
                <c:pt idx="539">
                  <c:v>181</c:v>
                </c:pt>
                <c:pt idx="540">
                  <c:v>175</c:v>
                </c:pt>
                <c:pt idx="541">
                  <c:v>187</c:v>
                </c:pt>
                <c:pt idx="542">
                  <c:v>204</c:v>
                </c:pt>
                <c:pt idx="543">
                  <c:v>191</c:v>
                </c:pt>
                <c:pt idx="544">
                  <c:v>195</c:v>
                </c:pt>
                <c:pt idx="545">
                  <c:v>193</c:v>
                </c:pt>
                <c:pt idx="546">
                  <c:v>212</c:v>
                </c:pt>
                <c:pt idx="547">
                  <c:v>191</c:v>
                </c:pt>
                <c:pt idx="548">
                  <c:v>194</c:v>
                </c:pt>
                <c:pt idx="549">
                  <c:v>200</c:v>
                </c:pt>
                <c:pt idx="550">
                  <c:v>187</c:v>
                </c:pt>
                <c:pt idx="551">
                  <c:v>195</c:v>
                </c:pt>
                <c:pt idx="552">
                  <c:v>181</c:v>
                </c:pt>
                <c:pt idx="553">
                  <c:v>204</c:v>
                </c:pt>
                <c:pt idx="554">
                  <c:v>186</c:v>
                </c:pt>
                <c:pt idx="555">
                  <c:v>190</c:v>
                </c:pt>
                <c:pt idx="556">
                  <c:v>206</c:v>
                </c:pt>
                <c:pt idx="557">
                  <c:v>180</c:v>
                </c:pt>
                <c:pt idx="558">
                  <c:v>195</c:v>
                </c:pt>
                <c:pt idx="559">
                  <c:v>197</c:v>
                </c:pt>
                <c:pt idx="560">
                  <c:v>191</c:v>
                </c:pt>
                <c:pt idx="561">
                  <c:v>190</c:v>
                </c:pt>
                <c:pt idx="562">
                  <c:v>196</c:v>
                </c:pt>
                <c:pt idx="563">
                  <c:v>187</c:v>
                </c:pt>
                <c:pt idx="564">
                  <c:v>180</c:v>
                </c:pt>
                <c:pt idx="565">
                  <c:v>201</c:v>
                </c:pt>
                <c:pt idx="566">
                  <c:v>193</c:v>
                </c:pt>
                <c:pt idx="567">
                  <c:v>180</c:v>
                </c:pt>
                <c:pt idx="568">
                  <c:v>195</c:v>
                </c:pt>
                <c:pt idx="569">
                  <c:v>216</c:v>
                </c:pt>
                <c:pt idx="570">
                  <c:v>195</c:v>
                </c:pt>
                <c:pt idx="571">
                  <c:v>206</c:v>
                </c:pt>
                <c:pt idx="572">
                  <c:v>189</c:v>
                </c:pt>
                <c:pt idx="573">
                  <c:v>200</c:v>
                </c:pt>
                <c:pt idx="574">
                  <c:v>194</c:v>
                </c:pt>
                <c:pt idx="575">
                  <c:v>199</c:v>
                </c:pt>
                <c:pt idx="576">
                  <c:v>185</c:v>
                </c:pt>
                <c:pt idx="577">
                  <c:v>204</c:v>
                </c:pt>
                <c:pt idx="578">
                  <c:v>187</c:v>
                </c:pt>
                <c:pt idx="579">
                  <c:v>214</c:v>
                </c:pt>
                <c:pt idx="580">
                  <c:v>185</c:v>
                </c:pt>
                <c:pt idx="581">
                  <c:v>200</c:v>
                </c:pt>
                <c:pt idx="582">
                  <c:v>207</c:v>
                </c:pt>
                <c:pt idx="583">
                  <c:v>209</c:v>
                </c:pt>
                <c:pt idx="584">
                  <c:v>185</c:v>
                </c:pt>
                <c:pt idx="585">
                  <c:v>181</c:v>
                </c:pt>
                <c:pt idx="586">
                  <c:v>186</c:v>
                </c:pt>
                <c:pt idx="587">
                  <c:v>189</c:v>
                </c:pt>
                <c:pt idx="588">
                  <c:v>192</c:v>
                </c:pt>
                <c:pt idx="589">
                  <c:v>194</c:v>
                </c:pt>
                <c:pt idx="590">
                  <c:v>211</c:v>
                </c:pt>
                <c:pt idx="591">
                  <c:v>176</c:v>
                </c:pt>
                <c:pt idx="592">
                  <c:v>207</c:v>
                </c:pt>
                <c:pt idx="593">
                  <c:v>214</c:v>
                </c:pt>
                <c:pt idx="594">
                  <c:v>178</c:v>
                </c:pt>
                <c:pt idx="595">
                  <c:v>195</c:v>
                </c:pt>
                <c:pt idx="596">
                  <c:v>190</c:v>
                </c:pt>
                <c:pt idx="597">
                  <c:v>182</c:v>
                </c:pt>
                <c:pt idx="598">
                  <c:v>210</c:v>
                </c:pt>
                <c:pt idx="599">
                  <c:v>180</c:v>
                </c:pt>
                <c:pt idx="600">
                  <c:v>211</c:v>
                </c:pt>
                <c:pt idx="601">
                  <c:v>195</c:v>
                </c:pt>
                <c:pt idx="602">
                  <c:v>195</c:v>
                </c:pt>
                <c:pt idx="603">
                  <c:v>201</c:v>
                </c:pt>
                <c:pt idx="604">
                  <c:v>214</c:v>
                </c:pt>
                <c:pt idx="605">
                  <c:v>195</c:v>
                </c:pt>
                <c:pt idx="606">
                  <c:v>176</c:v>
                </c:pt>
                <c:pt idx="607">
                  <c:v>189</c:v>
                </c:pt>
                <c:pt idx="608">
                  <c:v>198</c:v>
                </c:pt>
                <c:pt idx="609">
                  <c:v>189</c:v>
                </c:pt>
                <c:pt idx="610">
                  <c:v>190</c:v>
                </c:pt>
                <c:pt idx="611">
                  <c:v>207</c:v>
                </c:pt>
                <c:pt idx="612">
                  <c:v>181</c:v>
                </c:pt>
                <c:pt idx="613">
                  <c:v>209</c:v>
                </c:pt>
                <c:pt idx="614">
                  <c:v>207</c:v>
                </c:pt>
                <c:pt idx="615">
                  <c:v>194</c:v>
                </c:pt>
                <c:pt idx="616">
                  <c:v>197</c:v>
                </c:pt>
                <c:pt idx="617">
                  <c:v>194</c:v>
                </c:pt>
                <c:pt idx="618">
                  <c:v>182</c:v>
                </c:pt>
                <c:pt idx="619">
                  <c:v>188</c:v>
                </c:pt>
                <c:pt idx="620">
                  <c:v>196</c:v>
                </c:pt>
                <c:pt idx="621">
                  <c:v>190</c:v>
                </c:pt>
                <c:pt idx="622">
                  <c:v>182</c:v>
                </c:pt>
                <c:pt idx="623">
                  <c:v>198</c:v>
                </c:pt>
                <c:pt idx="624">
                  <c:v>186</c:v>
                </c:pt>
                <c:pt idx="625">
                  <c:v>189</c:v>
                </c:pt>
                <c:pt idx="626">
                  <c:v>213</c:v>
                </c:pt>
                <c:pt idx="627">
                  <c:v>186</c:v>
                </c:pt>
                <c:pt idx="628">
                  <c:v>196</c:v>
                </c:pt>
                <c:pt idx="629">
                  <c:v>186</c:v>
                </c:pt>
                <c:pt idx="630">
                  <c:v>208</c:v>
                </c:pt>
                <c:pt idx="631">
                  <c:v>186</c:v>
                </c:pt>
                <c:pt idx="632">
                  <c:v>203</c:v>
                </c:pt>
                <c:pt idx="633">
                  <c:v>171</c:v>
                </c:pt>
                <c:pt idx="634">
                  <c:v>202</c:v>
                </c:pt>
                <c:pt idx="635">
                  <c:v>174</c:v>
                </c:pt>
                <c:pt idx="636">
                  <c:v>213</c:v>
                </c:pt>
                <c:pt idx="637">
                  <c:v>204</c:v>
                </c:pt>
                <c:pt idx="638">
                  <c:v>186</c:v>
                </c:pt>
                <c:pt idx="639">
                  <c:v>193</c:v>
                </c:pt>
                <c:pt idx="640">
                  <c:v>182</c:v>
                </c:pt>
                <c:pt idx="641">
                  <c:v>188</c:v>
                </c:pt>
                <c:pt idx="642">
                  <c:v>218</c:v>
                </c:pt>
                <c:pt idx="643">
                  <c:v>185</c:v>
                </c:pt>
                <c:pt idx="644">
                  <c:v>192</c:v>
                </c:pt>
                <c:pt idx="645">
                  <c:v>184</c:v>
                </c:pt>
                <c:pt idx="646">
                  <c:v>187</c:v>
                </c:pt>
                <c:pt idx="647">
                  <c:v>210</c:v>
                </c:pt>
                <c:pt idx="648">
                  <c:v>191</c:v>
                </c:pt>
                <c:pt idx="649">
                  <c:v>190</c:v>
                </c:pt>
                <c:pt idx="650">
                  <c:v>188</c:v>
                </c:pt>
                <c:pt idx="651">
                  <c:v>184</c:v>
                </c:pt>
                <c:pt idx="652">
                  <c:v>187</c:v>
                </c:pt>
                <c:pt idx="653">
                  <c:v>197</c:v>
                </c:pt>
                <c:pt idx="654">
                  <c:v>183</c:v>
                </c:pt>
                <c:pt idx="655">
                  <c:v>177</c:v>
                </c:pt>
                <c:pt idx="656">
                  <c:v>169</c:v>
                </c:pt>
                <c:pt idx="657">
                  <c:v>199</c:v>
                </c:pt>
                <c:pt idx="658">
                  <c:v>204</c:v>
                </c:pt>
                <c:pt idx="659">
                  <c:v>181</c:v>
                </c:pt>
                <c:pt idx="660">
                  <c:v>190</c:v>
                </c:pt>
                <c:pt idx="661">
                  <c:v>197</c:v>
                </c:pt>
                <c:pt idx="662">
                  <c:v>185</c:v>
                </c:pt>
                <c:pt idx="663">
                  <c:v>195</c:v>
                </c:pt>
                <c:pt idx="664">
                  <c:v>216</c:v>
                </c:pt>
                <c:pt idx="665">
                  <c:v>186</c:v>
                </c:pt>
                <c:pt idx="666">
                  <c:v>198</c:v>
                </c:pt>
                <c:pt idx="667">
                  <c:v>194</c:v>
                </c:pt>
                <c:pt idx="668">
                  <c:v>204</c:v>
                </c:pt>
                <c:pt idx="669">
                  <c:v>186</c:v>
                </c:pt>
                <c:pt idx="670">
                  <c:v>203</c:v>
                </c:pt>
                <c:pt idx="671">
                  <c:v>188</c:v>
                </c:pt>
                <c:pt idx="672">
                  <c:v>182</c:v>
                </c:pt>
                <c:pt idx="673">
                  <c:v>193</c:v>
                </c:pt>
                <c:pt idx="674">
                  <c:v>212</c:v>
                </c:pt>
                <c:pt idx="675">
                  <c:v>185</c:v>
                </c:pt>
                <c:pt idx="676">
                  <c:v>193</c:v>
                </c:pt>
                <c:pt idx="677">
                  <c:v>183</c:v>
                </c:pt>
                <c:pt idx="678">
                  <c:v>195</c:v>
                </c:pt>
                <c:pt idx="679">
                  <c:v>215</c:v>
                </c:pt>
                <c:pt idx="680">
                  <c:v>190</c:v>
                </c:pt>
                <c:pt idx="681">
                  <c:v>181</c:v>
                </c:pt>
                <c:pt idx="682">
                  <c:v>183</c:v>
                </c:pt>
                <c:pt idx="683">
                  <c:v>200</c:v>
                </c:pt>
                <c:pt idx="684">
                  <c:v>208</c:v>
                </c:pt>
                <c:pt idx="685">
                  <c:v>206</c:v>
                </c:pt>
                <c:pt idx="686">
                  <c:v>184</c:v>
                </c:pt>
                <c:pt idx="687">
                  <c:v>193</c:v>
                </c:pt>
                <c:pt idx="688">
                  <c:v>188</c:v>
                </c:pt>
                <c:pt idx="689">
                  <c:v>218</c:v>
                </c:pt>
                <c:pt idx="690">
                  <c:v>203</c:v>
                </c:pt>
                <c:pt idx="691">
                  <c:v>181</c:v>
                </c:pt>
                <c:pt idx="692">
                  <c:v>196</c:v>
                </c:pt>
                <c:pt idx="693">
                  <c:v>192</c:v>
                </c:pt>
                <c:pt idx="694">
                  <c:v>213</c:v>
                </c:pt>
                <c:pt idx="695">
                  <c:v>191</c:v>
                </c:pt>
                <c:pt idx="696">
                  <c:v>190</c:v>
                </c:pt>
                <c:pt idx="697">
                  <c:v>192</c:v>
                </c:pt>
                <c:pt idx="698">
                  <c:v>191</c:v>
                </c:pt>
                <c:pt idx="699">
                  <c:v>210</c:v>
                </c:pt>
                <c:pt idx="700">
                  <c:v>197</c:v>
                </c:pt>
                <c:pt idx="701">
                  <c:v>199</c:v>
                </c:pt>
                <c:pt idx="702">
                  <c:v>204</c:v>
                </c:pt>
                <c:pt idx="703">
                  <c:v>188</c:v>
                </c:pt>
                <c:pt idx="704">
                  <c:v>209</c:v>
                </c:pt>
                <c:pt idx="705">
                  <c:v>201</c:v>
                </c:pt>
                <c:pt idx="706">
                  <c:v>197</c:v>
                </c:pt>
                <c:pt idx="707">
                  <c:v>206</c:v>
                </c:pt>
                <c:pt idx="708">
                  <c:v>202</c:v>
                </c:pt>
                <c:pt idx="709">
                  <c:v>197</c:v>
                </c:pt>
                <c:pt idx="710">
                  <c:v>197</c:v>
                </c:pt>
                <c:pt idx="711">
                  <c:v>188</c:v>
                </c:pt>
                <c:pt idx="712">
                  <c:v>188</c:v>
                </c:pt>
                <c:pt idx="713">
                  <c:v>200</c:v>
                </c:pt>
                <c:pt idx="714">
                  <c:v>188</c:v>
                </c:pt>
                <c:pt idx="715">
                  <c:v>199</c:v>
                </c:pt>
                <c:pt idx="716">
                  <c:v>188</c:v>
                </c:pt>
                <c:pt idx="717">
                  <c:v>198</c:v>
                </c:pt>
                <c:pt idx="718">
                  <c:v>207</c:v>
                </c:pt>
                <c:pt idx="719">
                  <c:v>188</c:v>
                </c:pt>
                <c:pt idx="720">
                  <c:v>206</c:v>
                </c:pt>
                <c:pt idx="721">
                  <c:v>192</c:v>
                </c:pt>
                <c:pt idx="722">
                  <c:v>198</c:v>
                </c:pt>
                <c:pt idx="723">
                  <c:v>200</c:v>
                </c:pt>
                <c:pt idx="724">
                  <c:v>214</c:v>
                </c:pt>
                <c:pt idx="725">
                  <c:v>192</c:v>
                </c:pt>
                <c:pt idx="726">
                  <c:v>201</c:v>
                </c:pt>
                <c:pt idx="727">
                  <c:v>194</c:v>
                </c:pt>
                <c:pt idx="728">
                  <c:v>181</c:v>
                </c:pt>
                <c:pt idx="729">
                  <c:v>194</c:v>
                </c:pt>
                <c:pt idx="730">
                  <c:v>193</c:v>
                </c:pt>
                <c:pt idx="731">
                  <c:v>196</c:v>
                </c:pt>
                <c:pt idx="732">
                  <c:v>187</c:v>
                </c:pt>
                <c:pt idx="733">
                  <c:v>191</c:v>
                </c:pt>
                <c:pt idx="734">
                  <c:v>194</c:v>
                </c:pt>
                <c:pt idx="735">
                  <c:v>188</c:v>
                </c:pt>
                <c:pt idx="736">
                  <c:v>204</c:v>
                </c:pt>
                <c:pt idx="737">
                  <c:v>197</c:v>
                </c:pt>
                <c:pt idx="738">
                  <c:v>193</c:v>
                </c:pt>
                <c:pt idx="739">
                  <c:v>189</c:v>
                </c:pt>
                <c:pt idx="740">
                  <c:v>198</c:v>
                </c:pt>
                <c:pt idx="741">
                  <c:v>185</c:v>
                </c:pt>
                <c:pt idx="742">
                  <c:v>193</c:v>
                </c:pt>
                <c:pt idx="743">
                  <c:v>210</c:v>
                </c:pt>
                <c:pt idx="744">
                  <c:v>197</c:v>
                </c:pt>
                <c:pt idx="745">
                  <c:v>197</c:v>
                </c:pt>
                <c:pt idx="746">
                  <c:v>179</c:v>
                </c:pt>
                <c:pt idx="747">
                  <c:v>185</c:v>
                </c:pt>
                <c:pt idx="748">
                  <c:v>195</c:v>
                </c:pt>
                <c:pt idx="749">
                  <c:v>203</c:v>
                </c:pt>
                <c:pt idx="750">
                  <c:v>196</c:v>
                </c:pt>
                <c:pt idx="751">
                  <c:v>192</c:v>
                </c:pt>
                <c:pt idx="752">
                  <c:v>202</c:v>
                </c:pt>
                <c:pt idx="753">
                  <c:v>213</c:v>
                </c:pt>
                <c:pt idx="754">
                  <c:v>189</c:v>
                </c:pt>
                <c:pt idx="755">
                  <c:v>207</c:v>
                </c:pt>
                <c:pt idx="756">
                  <c:v>202</c:v>
                </c:pt>
                <c:pt idx="757">
                  <c:v>181</c:v>
                </c:pt>
                <c:pt idx="758">
                  <c:v>207</c:v>
                </c:pt>
                <c:pt idx="759">
                  <c:v>198</c:v>
                </c:pt>
                <c:pt idx="760">
                  <c:v>180</c:v>
                </c:pt>
                <c:pt idx="761">
                  <c:v>209</c:v>
                </c:pt>
                <c:pt idx="762">
                  <c:v>182</c:v>
                </c:pt>
                <c:pt idx="763">
                  <c:v>214</c:v>
                </c:pt>
                <c:pt idx="764">
                  <c:v>207</c:v>
                </c:pt>
                <c:pt idx="765">
                  <c:v>204</c:v>
                </c:pt>
                <c:pt idx="766">
                  <c:v>183</c:v>
                </c:pt>
                <c:pt idx="767">
                  <c:v>190</c:v>
                </c:pt>
                <c:pt idx="768">
                  <c:v>190</c:v>
                </c:pt>
                <c:pt idx="769">
                  <c:v>200</c:v>
                </c:pt>
                <c:pt idx="770">
                  <c:v>176</c:v>
                </c:pt>
                <c:pt idx="771">
                  <c:v>192</c:v>
                </c:pt>
                <c:pt idx="772">
                  <c:v>205</c:v>
                </c:pt>
                <c:pt idx="773">
                  <c:v>185</c:v>
                </c:pt>
                <c:pt idx="774">
                  <c:v>217</c:v>
                </c:pt>
                <c:pt idx="775">
                  <c:v>199</c:v>
                </c:pt>
                <c:pt idx="776">
                  <c:v>195</c:v>
                </c:pt>
                <c:pt idx="777">
                  <c:v>205</c:v>
                </c:pt>
                <c:pt idx="778">
                  <c:v>187</c:v>
                </c:pt>
                <c:pt idx="779">
                  <c:v>208</c:v>
                </c:pt>
                <c:pt idx="780">
                  <c:v>186</c:v>
                </c:pt>
                <c:pt idx="781">
                  <c:v>178</c:v>
                </c:pt>
                <c:pt idx="782">
                  <c:v>203</c:v>
                </c:pt>
                <c:pt idx="783">
                  <c:v>182</c:v>
                </c:pt>
                <c:pt idx="784">
                  <c:v>205</c:v>
                </c:pt>
                <c:pt idx="785">
                  <c:v>195</c:v>
                </c:pt>
                <c:pt idx="786">
                  <c:v>192</c:v>
                </c:pt>
                <c:pt idx="787">
                  <c:v>187</c:v>
                </c:pt>
                <c:pt idx="788">
                  <c:v>197</c:v>
                </c:pt>
                <c:pt idx="789">
                  <c:v>214</c:v>
                </c:pt>
                <c:pt idx="790">
                  <c:v>187</c:v>
                </c:pt>
                <c:pt idx="791">
                  <c:v>193</c:v>
                </c:pt>
                <c:pt idx="792">
                  <c:v>203</c:v>
                </c:pt>
                <c:pt idx="793">
                  <c:v>199</c:v>
                </c:pt>
                <c:pt idx="794">
                  <c:v>173</c:v>
                </c:pt>
                <c:pt idx="795">
                  <c:v>204</c:v>
                </c:pt>
                <c:pt idx="796">
                  <c:v>179</c:v>
                </c:pt>
                <c:pt idx="797">
                  <c:v>196</c:v>
                </c:pt>
                <c:pt idx="798">
                  <c:v>208</c:v>
                </c:pt>
                <c:pt idx="799">
                  <c:v>208</c:v>
                </c:pt>
                <c:pt idx="800">
                  <c:v>186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12-4108-857E-53530C5B84C3}"/>
            </c:ext>
          </c:extLst>
        </c:ser>
        <c:ser>
          <c:idx val="2"/>
          <c:order val="1"/>
          <c:tx>
            <c:strRef>
              <c:f>gcc_181203_200kBps!$B$1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gcc_181203_200kBps!$B$2:$B$802</c:f>
              <c:numCache>
                <c:formatCode>General</c:formatCode>
                <c:ptCount val="801"/>
                <c:pt idx="0">
                  <c:v>143</c:v>
                </c:pt>
                <c:pt idx="1">
                  <c:v>162</c:v>
                </c:pt>
                <c:pt idx="2">
                  <c:v>182</c:v>
                </c:pt>
                <c:pt idx="3">
                  <c:v>182</c:v>
                </c:pt>
                <c:pt idx="4">
                  <c:v>194</c:v>
                </c:pt>
                <c:pt idx="5">
                  <c:v>208</c:v>
                </c:pt>
                <c:pt idx="6">
                  <c:v>198</c:v>
                </c:pt>
                <c:pt idx="7">
                  <c:v>185</c:v>
                </c:pt>
                <c:pt idx="8">
                  <c:v>187</c:v>
                </c:pt>
                <c:pt idx="9">
                  <c:v>219</c:v>
                </c:pt>
                <c:pt idx="10">
                  <c:v>189</c:v>
                </c:pt>
                <c:pt idx="11">
                  <c:v>199</c:v>
                </c:pt>
                <c:pt idx="12">
                  <c:v>209</c:v>
                </c:pt>
                <c:pt idx="13">
                  <c:v>187</c:v>
                </c:pt>
                <c:pt idx="14">
                  <c:v>204</c:v>
                </c:pt>
                <c:pt idx="15">
                  <c:v>216</c:v>
                </c:pt>
                <c:pt idx="16">
                  <c:v>207</c:v>
                </c:pt>
                <c:pt idx="17">
                  <c:v>212</c:v>
                </c:pt>
                <c:pt idx="18">
                  <c:v>198</c:v>
                </c:pt>
                <c:pt idx="19">
                  <c:v>214</c:v>
                </c:pt>
                <c:pt idx="20">
                  <c:v>219</c:v>
                </c:pt>
                <c:pt idx="21">
                  <c:v>209</c:v>
                </c:pt>
                <c:pt idx="22">
                  <c:v>211</c:v>
                </c:pt>
                <c:pt idx="23">
                  <c:v>211</c:v>
                </c:pt>
                <c:pt idx="24">
                  <c:v>194</c:v>
                </c:pt>
                <c:pt idx="25">
                  <c:v>215</c:v>
                </c:pt>
                <c:pt idx="26">
                  <c:v>218</c:v>
                </c:pt>
                <c:pt idx="27">
                  <c:v>213</c:v>
                </c:pt>
                <c:pt idx="28">
                  <c:v>208</c:v>
                </c:pt>
                <c:pt idx="29">
                  <c:v>213</c:v>
                </c:pt>
                <c:pt idx="30">
                  <c:v>221</c:v>
                </c:pt>
                <c:pt idx="31">
                  <c:v>212</c:v>
                </c:pt>
                <c:pt idx="32">
                  <c:v>218</c:v>
                </c:pt>
                <c:pt idx="33">
                  <c:v>223</c:v>
                </c:pt>
                <c:pt idx="34">
                  <c:v>215</c:v>
                </c:pt>
                <c:pt idx="35">
                  <c:v>215</c:v>
                </c:pt>
                <c:pt idx="36">
                  <c:v>220</c:v>
                </c:pt>
                <c:pt idx="37">
                  <c:v>212</c:v>
                </c:pt>
                <c:pt idx="38">
                  <c:v>221</c:v>
                </c:pt>
                <c:pt idx="39">
                  <c:v>214</c:v>
                </c:pt>
                <c:pt idx="40">
                  <c:v>213</c:v>
                </c:pt>
                <c:pt idx="41">
                  <c:v>216</c:v>
                </c:pt>
                <c:pt idx="42">
                  <c:v>217</c:v>
                </c:pt>
                <c:pt idx="43">
                  <c:v>224</c:v>
                </c:pt>
                <c:pt idx="44">
                  <c:v>221</c:v>
                </c:pt>
                <c:pt idx="45">
                  <c:v>220</c:v>
                </c:pt>
                <c:pt idx="46">
                  <c:v>211</c:v>
                </c:pt>
                <c:pt idx="47">
                  <c:v>218</c:v>
                </c:pt>
                <c:pt idx="48">
                  <c:v>218</c:v>
                </c:pt>
                <c:pt idx="49">
                  <c:v>217</c:v>
                </c:pt>
                <c:pt idx="50">
                  <c:v>214</c:v>
                </c:pt>
                <c:pt idx="51">
                  <c:v>217</c:v>
                </c:pt>
                <c:pt idx="52">
                  <c:v>228</c:v>
                </c:pt>
                <c:pt idx="53">
                  <c:v>218</c:v>
                </c:pt>
                <c:pt idx="54">
                  <c:v>220</c:v>
                </c:pt>
                <c:pt idx="55">
                  <c:v>216</c:v>
                </c:pt>
                <c:pt idx="56">
                  <c:v>216</c:v>
                </c:pt>
                <c:pt idx="57">
                  <c:v>223</c:v>
                </c:pt>
                <c:pt idx="58">
                  <c:v>221</c:v>
                </c:pt>
                <c:pt idx="59">
                  <c:v>222</c:v>
                </c:pt>
                <c:pt idx="60">
                  <c:v>223</c:v>
                </c:pt>
                <c:pt idx="61">
                  <c:v>220</c:v>
                </c:pt>
                <c:pt idx="62">
                  <c:v>200</c:v>
                </c:pt>
                <c:pt idx="63">
                  <c:v>222</c:v>
                </c:pt>
                <c:pt idx="64">
                  <c:v>221</c:v>
                </c:pt>
                <c:pt idx="65">
                  <c:v>221</c:v>
                </c:pt>
                <c:pt idx="66">
                  <c:v>225</c:v>
                </c:pt>
                <c:pt idx="67">
                  <c:v>219</c:v>
                </c:pt>
                <c:pt idx="68">
                  <c:v>207</c:v>
                </c:pt>
                <c:pt idx="69">
                  <c:v>220</c:v>
                </c:pt>
                <c:pt idx="70">
                  <c:v>216</c:v>
                </c:pt>
                <c:pt idx="71">
                  <c:v>222</c:v>
                </c:pt>
                <c:pt idx="72">
                  <c:v>222</c:v>
                </c:pt>
                <c:pt idx="73">
                  <c:v>197</c:v>
                </c:pt>
                <c:pt idx="74">
                  <c:v>214</c:v>
                </c:pt>
                <c:pt idx="75">
                  <c:v>225</c:v>
                </c:pt>
                <c:pt idx="76">
                  <c:v>225</c:v>
                </c:pt>
                <c:pt idx="77">
                  <c:v>224</c:v>
                </c:pt>
                <c:pt idx="78">
                  <c:v>215</c:v>
                </c:pt>
                <c:pt idx="79">
                  <c:v>222</c:v>
                </c:pt>
                <c:pt idx="80">
                  <c:v>215</c:v>
                </c:pt>
                <c:pt idx="81">
                  <c:v>231</c:v>
                </c:pt>
                <c:pt idx="82">
                  <c:v>214</c:v>
                </c:pt>
                <c:pt idx="83">
                  <c:v>207</c:v>
                </c:pt>
                <c:pt idx="84">
                  <c:v>224</c:v>
                </c:pt>
                <c:pt idx="85">
                  <c:v>217</c:v>
                </c:pt>
                <c:pt idx="86">
                  <c:v>230</c:v>
                </c:pt>
                <c:pt idx="87">
                  <c:v>221</c:v>
                </c:pt>
                <c:pt idx="88">
                  <c:v>221</c:v>
                </c:pt>
                <c:pt idx="89">
                  <c:v>228</c:v>
                </c:pt>
                <c:pt idx="90">
                  <c:v>214</c:v>
                </c:pt>
                <c:pt idx="91">
                  <c:v>217</c:v>
                </c:pt>
                <c:pt idx="92">
                  <c:v>220</c:v>
                </c:pt>
                <c:pt idx="93">
                  <c:v>215</c:v>
                </c:pt>
                <c:pt idx="94">
                  <c:v>215</c:v>
                </c:pt>
                <c:pt idx="95">
                  <c:v>218</c:v>
                </c:pt>
                <c:pt idx="96">
                  <c:v>216</c:v>
                </c:pt>
                <c:pt idx="97">
                  <c:v>225</c:v>
                </c:pt>
                <c:pt idx="98">
                  <c:v>224</c:v>
                </c:pt>
                <c:pt idx="99">
                  <c:v>204</c:v>
                </c:pt>
                <c:pt idx="100">
                  <c:v>224</c:v>
                </c:pt>
                <c:pt idx="101">
                  <c:v>209</c:v>
                </c:pt>
                <c:pt idx="102">
                  <c:v>224</c:v>
                </c:pt>
                <c:pt idx="103">
                  <c:v>231</c:v>
                </c:pt>
                <c:pt idx="104">
                  <c:v>217</c:v>
                </c:pt>
                <c:pt idx="105">
                  <c:v>222</c:v>
                </c:pt>
                <c:pt idx="106">
                  <c:v>216</c:v>
                </c:pt>
                <c:pt idx="107">
                  <c:v>219</c:v>
                </c:pt>
                <c:pt idx="108">
                  <c:v>228</c:v>
                </c:pt>
                <c:pt idx="109">
                  <c:v>220</c:v>
                </c:pt>
                <c:pt idx="110">
                  <c:v>203</c:v>
                </c:pt>
                <c:pt idx="111">
                  <c:v>214</c:v>
                </c:pt>
                <c:pt idx="112">
                  <c:v>226</c:v>
                </c:pt>
                <c:pt idx="113">
                  <c:v>231</c:v>
                </c:pt>
                <c:pt idx="114">
                  <c:v>223</c:v>
                </c:pt>
                <c:pt idx="115">
                  <c:v>223</c:v>
                </c:pt>
                <c:pt idx="116">
                  <c:v>222</c:v>
                </c:pt>
                <c:pt idx="117">
                  <c:v>227</c:v>
                </c:pt>
                <c:pt idx="118">
                  <c:v>217</c:v>
                </c:pt>
                <c:pt idx="119">
                  <c:v>235</c:v>
                </c:pt>
                <c:pt idx="120">
                  <c:v>218</c:v>
                </c:pt>
                <c:pt idx="121">
                  <c:v>211</c:v>
                </c:pt>
                <c:pt idx="122">
                  <c:v>225</c:v>
                </c:pt>
                <c:pt idx="123">
                  <c:v>230</c:v>
                </c:pt>
                <c:pt idx="124">
                  <c:v>225</c:v>
                </c:pt>
                <c:pt idx="125">
                  <c:v>220</c:v>
                </c:pt>
                <c:pt idx="126">
                  <c:v>226</c:v>
                </c:pt>
                <c:pt idx="127">
                  <c:v>229</c:v>
                </c:pt>
                <c:pt idx="128">
                  <c:v>210</c:v>
                </c:pt>
                <c:pt idx="129">
                  <c:v>230</c:v>
                </c:pt>
                <c:pt idx="130">
                  <c:v>222</c:v>
                </c:pt>
                <c:pt idx="131">
                  <c:v>211</c:v>
                </c:pt>
                <c:pt idx="132">
                  <c:v>227</c:v>
                </c:pt>
                <c:pt idx="133">
                  <c:v>226</c:v>
                </c:pt>
                <c:pt idx="134">
                  <c:v>228</c:v>
                </c:pt>
                <c:pt idx="135">
                  <c:v>217</c:v>
                </c:pt>
                <c:pt idx="136">
                  <c:v>222</c:v>
                </c:pt>
                <c:pt idx="137">
                  <c:v>224</c:v>
                </c:pt>
                <c:pt idx="138">
                  <c:v>224</c:v>
                </c:pt>
                <c:pt idx="139">
                  <c:v>222</c:v>
                </c:pt>
                <c:pt idx="140">
                  <c:v>229</c:v>
                </c:pt>
                <c:pt idx="141">
                  <c:v>223</c:v>
                </c:pt>
                <c:pt idx="142">
                  <c:v>213</c:v>
                </c:pt>
                <c:pt idx="143">
                  <c:v>213</c:v>
                </c:pt>
                <c:pt idx="144">
                  <c:v>229</c:v>
                </c:pt>
                <c:pt idx="145">
                  <c:v>222</c:v>
                </c:pt>
                <c:pt idx="146">
                  <c:v>229</c:v>
                </c:pt>
                <c:pt idx="147">
                  <c:v>228</c:v>
                </c:pt>
                <c:pt idx="148">
                  <c:v>204</c:v>
                </c:pt>
                <c:pt idx="149">
                  <c:v>212</c:v>
                </c:pt>
                <c:pt idx="150">
                  <c:v>228</c:v>
                </c:pt>
                <c:pt idx="151">
                  <c:v>214</c:v>
                </c:pt>
                <c:pt idx="152">
                  <c:v>226</c:v>
                </c:pt>
                <c:pt idx="153">
                  <c:v>212</c:v>
                </c:pt>
                <c:pt idx="154">
                  <c:v>233</c:v>
                </c:pt>
                <c:pt idx="155">
                  <c:v>227</c:v>
                </c:pt>
                <c:pt idx="156">
                  <c:v>212</c:v>
                </c:pt>
                <c:pt idx="157">
                  <c:v>223</c:v>
                </c:pt>
                <c:pt idx="158">
                  <c:v>220</c:v>
                </c:pt>
                <c:pt idx="159">
                  <c:v>216</c:v>
                </c:pt>
                <c:pt idx="160">
                  <c:v>217</c:v>
                </c:pt>
                <c:pt idx="161">
                  <c:v>227</c:v>
                </c:pt>
                <c:pt idx="162">
                  <c:v>209</c:v>
                </c:pt>
                <c:pt idx="163">
                  <c:v>224</c:v>
                </c:pt>
                <c:pt idx="164">
                  <c:v>229</c:v>
                </c:pt>
                <c:pt idx="165">
                  <c:v>217</c:v>
                </c:pt>
                <c:pt idx="166">
                  <c:v>236</c:v>
                </c:pt>
                <c:pt idx="167">
                  <c:v>206</c:v>
                </c:pt>
                <c:pt idx="168">
                  <c:v>229</c:v>
                </c:pt>
                <c:pt idx="169">
                  <c:v>222</c:v>
                </c:pt>
                <c:pt idx="170">
                  <c:v>215</c:v>
                </c:pt>
                <c:pt idx="171">
                  <c:v>221</c:v>
                </c:pt>
                <c:pt idx="172">
                  <c:v>217</c:v>
                </c:pt>
                <c:pt idx="173">
                  <c:v>198</c:v>
                </c:pt>
                <c:pt idx="174">
                  <c:v>215</c:v>
                </c:pt>
                <c:pt idx="175">
                  <c:v>240</c:v>
                </c:pt>
                <c:pt idx="176">
                  <c:v>209</c:v>
                </c:pt>
                <c:pt idx="177">
                  <c:v>198</c:v>
                </c:pt>
                <c:pt idx="178">
                  <c:v>217</c:v>
                </c:pt>
                <c:pt idx="179">
                  <c:v>236</c:v>
                </c:pt>
                <c:pt idx="180">
                  <c:v>217</c:v>
                </c:pt>
                <c:pt idx="181">
                  <c:v>219</c:v>
                </c:pt>
                <c:pt idx="182">
                  <c:v>231</c:v>
                </c:pt>
                <c:pt idx="183">
                  <c:v>216</c:v>
                </c:pt>
                <c:pt idx="184">
                  <c:v>199</c:v>
                </c:pt>
                <c:pt idx="185">
                  <c:v>208</c:v>
                </c:pt>
                <c:pt idx="186">
                  <c:v>234</c:v>
                </c:pt>
                <c:pt idx="187">
                  <c:v>204</c:v>
                </c:pt>
                <c:pt idx="188">
                  <c:v>212</c:v>
                </c:pt>
                <c:pt idx="189">
                  <c:v>228</c:v>
                </c:pt>
                <c:pt idx="190">
                  <c:v>235</c:v>
                </c:pt>
                <c:pt idx="191">
                  <c:v>206</c:v>
                </c:pt>
                <c:pt idx="192">
                  <c:v>226</c:v>
                </c:pt>
                <c:pt idx="193">
                  <c:v>218</c:v>
                </c:pt>
                <c:pt idx="194">
                  <c:v>222</c:v>
                </c:pt>
                <c:pt idx="195">
                  <c:v>220</c:v>
                </c:pt>
                <c:pt idx="196">
                  <c:v>215</c:v>
                </c:pt>
                <c:pt idx="197">
                  <c:v>216</c:v>
                </c:pt>
                <c:pt idx="198">
                  <c:v>221</c:v>
                </c:pt>
                <c:pt idx="199">
                  <c:v>234</c:v>
                </c:pt>
                <c:pt idx="200">
                  <c:v>203</c:v>
                </c:pt>
                <c:pt idx="201">
                  <c:v>214</c:v>
                </c:pt>
                <c:pt idx="202">
                  <c:v>216</c:v>
                </c:pt>
                <c:pt idx="203">
                  <c:v>233</c:v>
                </c:pt>
                <c:pt idx="204">
                  <c:v>212</c:v>
                </c:pt>
                <c:pt idx="205">
                  <c:v>211</c:v>
                </c:pt>
                <c:pt idx="206">
                  <c:v>229</c:v>
                </c:pt>
                <c:pt idx="207">
                  <c:v>213</c:v>
                </c:pt>
                <c:pt idx="208">
                  <c:v>213</c:v>
                </c:pt>
                <c:pt idx="209">
                  <c:v>232</c:v>
                </c:pt>
                <c:pt idx="210">
                  <c:v>212</c:v>
                </c:pt>
                <c:pt idx="211">
                  <c:v>228</c:v>
                </c:pt>
                <c:pt idx="212">
                  <c:v>204</c:v>
                </c:pt>
                <c:pt idx="213">
                  <c:v>224</c:v>
                </c:pt>
                <c:pt idx="214">
                  <c:v>216</c:v>
                </c:pt>
                <c:pt idx="215">
                  <c:v>223</c:v>
                </c:pt>
                <c:pt idx="216">
                  <c:v>223</c:v>
                </c:pt>
                <c:pt idx="217">
                  <c:v>217</c:v>
                </c:pt>
                <c:pt idx="218">
                  <c:v>210</c:v>
                </c:pt>
                <c:pt idx="219">
                  <c:v>232</c:v>
                </c:pt>
                <c:pt idx="220">
                  <c:v>232</c:v>
                </c:pt>
                <c:pt idx="221">
                  <c:v>206</c:v>
                </c:pt>
                <c:pt idx="222">
                  <c:v>207</c:v>
                </c:pt>
                <c:pt idx="223">
                  <c:v>202</c:v>
                </c:pt>
                <c:pt idx="224">
                  <c:v>234</c:v>
                </c:pt>
                <c:pt idx="225">
                  <c:v>217</c:v>
                </c:pt>
                <c:pt idx="226">
                  <c:v>224</c:v>
                </c:pt>
                <c:pt idx="227">
                  <c:v>219</c:v>
                </c:pt>
                <c:pt idx="228">
                  <c:v>210</c:v>
                </c:pt>
                <c:pt idx="229">
                  <c:v>218</c:v>
                </c:pt>
                <c:pt idx="230">
                  <c:v>231</c:v>
                </c:pt>
                <c:pt idx="231">
                  <c:v>225</c:v>
                </c:pt>
                <c:pt idx="232">
                  <c:v>220</c:v>
                </c:pt>
                <c:pt idx="233">
                  <c:v>191</c:v>
                </c:pt>
                <c:pt idx="234">
                  <c:v>209</c:v>
                </c:pt>
                <c:pt idx="235">
                  <c:v>205</c:v>
                </c:pt>
                <c:pt idx="236">
                  <c:v>229</c:v>
                </c:pt>
                <c:pt idx="237">
                  <c:v>228</c:v>
                </c:pt>
                <c:pt idx="238">
                  <c:v>211</c:v>
                </c:pt>
                <c:pt idx="239">
                  <c:v>208</c:v>
                </c:pt>
                <c:pt idx="240">
                  <c:v>235</c:v>
                </c:pt>
                <c:pt idx="241">
                  <c:v>224</c:v>
                </c:pt>
                <c:pt idx="242">
                  <c:v>211</c:v>
                </c:pt>
                <c:pt idx="243">
                  <c:v>222</c:v>
                </c:pt>
                <c:pt idx="244">
                  <c:v>222</c:v>
                </c:pt>
                <c:pt idx="245">
                  <c:v>210</c:v>
                </c:pt>
                <c:pt idx="246">
                  <c:v>214</c:v>
                </c:pt>
                <c:pt idx="247">
                  <c:v>214</c:v>
                </c:pt>
                <c:pt idx="248">
                  <c:v>230</c:v>
                </c:pt>
                <c:pt idx="249">
                  <c:v>223</c:v>
                </c:pt>
                <c:pt idx="250">
                  <c:v>209</c:v>
                </c:pt>
                <c:pt idx="251">
                  <c:v>211</c:v>
                </c:pt>
                <c:pt idx="252">
                  <c:v>213</c:v>
                </c:pt>
                <c:pt idx="253">
                  <c:v>221</c:v>
                </c:pt>
                <c:pt idx="254">
                  <c:v>222</c:v>
                </c:pt>
                <c:pt idx="255">
                  <c:v>224</c:v>
                </c:pt>
                <c:pt idx="256">
                  <c:v>228</c:v>
                </c:pt>
                <c:pt idx="257">
                  <c:v>207</c:v>
                </c:pt>
                <c:pt idx="258">
                  <c:v>229</c:v>
                </c:pt>
                <c:pt idx="259">
                  <c:v>225</c:v>
                </c:pt>
                <c:pt idx="260">
                  <c:v>228</c:v>
                </c:pt>
                <c:pt idx="261">
                  <c:v>222</c:v>
                </c:pt>
                <c:pt idx="262">
                  <c:v>217</c:v>
                </c:pt>
                <c:pt idx="263">
                  <c:v>228</c:v>
                </c:pt>
                <c:pt idx="264">
                  <c:v>201</c:v>
                </c:pt>
                <c:pt idx="265">
                  <c:v>231</c:v>
                </c:pt>
                <c:pt idx="266">
                  <c:v>216</c:v>
                </c:pt>
                <c:pt idx="267">
                  <c:v>224</c:v>
                </c:pt>
                <c:pt idx="268">
                  <c:v>211</c:v>
                </c:pt>
                <c:pt idx="269">
                  <c:v>217</c:v>
                </c:pt>
                <c:pt idx="270">
                  <c:v>219</c:v>
                </c:pt>
                <c:pt idx="271">
                  <c:v>232</c:v>
                </c:pt>
                <c:pt idx="272">
                  <c:v>214</c:v>
                </c:pt>
                <c:pt idx="273">
                  <c:v>220</c:v>
                </c:pt>
                <c:pt idx="274">
                  <c:v>221</c:v>
                </c:pt>
                <c:pt idx="275">
                  <c:v>222</c:v>
                </c:pt>
                <c:pt idx="276">
                  <c:v>226</c:v>
                </c:pt>
                <c:pt idx="277">
                  <c:v>226</c:v>
                </c:pt>
                <c:pt idx="278">
                  <c:v>223</c:v>
                </c:pt>
                <c:pt idx="279">
                  <c:v>217</c:v>
                </c:pt>
                <c:pt idx="280">
                  <c:v>217</c:v>
                </c:pt>
                <c:pt idx="281">
                  <c:v>209</c:v>
                </c:pt>
                <c:pt idx="282">
                  <c:v>228</c:v>
                </c:pt>
                <c:pt idx="283">
                  <c:v>223</c:v>
                </c:pt>
                <c:pt idx="284">
                  <c:v>236</c:v>
                </c:pt>
                <c:pt idx="285">
                  <c:v>222</c:v>
                </c:pt>
                <c:pt idx="286">
                  <c:v>208</c:v>
                </c:pt>
                <c:pt idx="287">
                  <c:v>222</c:v>
                </c:pt>
                <c:pt idx="288">
                  <c:v>217</c:v>
                </c:pt>
                <c:pt idx="289">
                  <c:v>219</c:v>
                </c:pt>
                <c:pt idx="290">
                  <c:v>219</c:v>
                </c:pt>
                <c:pt idx="291">
                  <c:v>219</c:v>
                </c:pt>
                <c:pt idx="292">
                  <c:v>232</c:v>
                </c:pt>
                <c:pt idx="293">
                  <c:v>208</c:v>
                </c:pt>
                <c:pt idx="294">
                  <c:v>222</c:v>
                </c:pt>
                <c:pt idx="295">
                  <c:v>235</c:v>
                </c:pt>
                <c:pt idx="296">
                  <c:v>208</c:v>
                </c:pt>
                <c:pt idx="297">
                  <c:v>226</c:v>
                </c:pt>
                <c:pt idx="298">
                  <c:v>220</c:v>
                </c:pt>
                <c:pt idx="299">
                  <c:v>222</c:v>
                </c:pt>
                <c:pt idx="300">
                  <c:v>219</c:v>
                </c:pt>
                <c:pt idx="301">
                  <c:v>216</c:v>
                </c:pt>
                <c:pt idx="302">
                  <c:v>214</c:v>
                </c:pt>
                <c:pt idx="303">
                  <c:v>229</c:v>
                </c:pt>
                <c:pt idx="304">
                  <c:v>217</c:v>
                </c:pt>
                <c:pt idx="305">
                  <c:v>226</c:v>
                </c:pt>
                <c:pt idx="306">
                  <c:v>217</c:v>
                </c:pt>
                <c:pt idx="307">
                  <c:v>220</c:v>
                </c:pt>
                <c:pt idx="308">
                  <c:v>220</c:v>
                </c:pt>
                <c:pt idx="309">
                  <c:v>216</c:v>
                </c:pt>
                <c:pt idx="310">
                  <c:v>232</c:v>
                </c:pt>
                <c:pt idx="311">
                  <c:v>209</c:v>
                </c:pt>
                <c:pt idx="312">
                  <c:v>225</c:v>
                </c:pt>
                <c:pt idx="313">
                  <c:v>228</c:v>
                </c:pt>
                <c:pt idx="314">
                  <c:v>215</c:v>
                </c:pt>
                <c:pt idx="315">
                  <c:v>225</c:v>
                </c:pt>
                <c:pt idx="316">
                  <c:v>228</c:v>
                </c:pt>
                <c:pt idx="317">
                  <c:v>210</c:v>
                </c:pt>
                <c:pt idx="318">
                  <c:v>229</c:v>
                </c:pt>
                <c:pt idx="319">
                  <c:v>214</c:v>
                </c:pt>
                <c:pt idx="320">
                  <c:v>219</c:v>
                </c:pt>
                <c:pt idx="321">
                  <c:v>218</c:v>
                </c:pt>
                <c:pt idx="322">
                  <c:v>228</c:v>
                </c:pt>
                <c:pt idx="323">
                  <c:v>231</c:v>
                </c:pt>
                <c:pt idx="324">
                  <c:v>225</c:v>
                </c:pt>
                <c:pt idx="325">
                  <c:v>225</c:v>
                </c:pt>
                <c:pt idx="326">
                  <c:v>225</c:v>
                </c:pt>
                <c:pt idx="327">
                  <c:v>227</c:v>
                </c:pt>
                <c:pt idx="328">
                  <c:v>223</c:v>
                </c:pt>
                <c:pt idx="329">
                  <c:v>224</c:v>
                </c:pt>
                <c:pt idx="330">
                  <c:v>219</c:v>
                </c:pt>
                <c:pt idx="331">
                  <c:v>224</c:v>
                </c:pt>
                <c:pt idx="332">
                  <c:v>220</c:v>
                </c:pt>
                <c:pt idx="333">
                  <c:v>218</c:v>
                </c:pt>
                <c:pt idx="334">
                  <c:v>232</c:v>
                </c:pt>
                <c:pt idx="335">
                  <c:v>229</c:v>
                </c:pt>
                <c:pt idx="336">
                  <c:v>219</c:v>
                </c:pt>
                <c:pt idx="337">
                  <c:v>223</c:v>
                </c:pt>
                <c:pt idx="338">
                  <c:v>226</c:v>
                </c:pt>
                <c:pt idx="339">
                  <c:v>225</c:v>
                </c:pt>
                <c:pt idx="340">
                  <c:v>223</c:v>
                </c:pt>
                <c:pt idx="341">
                  <c:v>220</c:v>
                </c:pt>
                <c:pt idx="342">
                  <c:v>226</c:v>
                </c:pt>
                <c:pt idx="343">
                  <c:v>217</c:v>
                </c:pt>
                <c:pt idx="344">
                  <c:v>217</c:v>
                </c:pt>
                <c:pt idx="345">
                  <c:v>235</c:v>
                </c:pt>
                <c:pt idx="346">
                  <c:v>223</c:v>
                </c:pt>
                <c:pt idx="347">
                  <c:v>217</c:v>
                </c:pt>
                <c:pt idx="348">
                  <c:v>236</c:v>
                </c:pt>
                <c:pt idx="349">
                  <c:v>226</c:v>
                </c:pt>
                <c:pt idx="350">
                  <c:v>223</c:v>
                </c:pt>
                <c:pt idx="351">
                  <c:v>224</c:v>
                </c:pt>
                <c:pt idx="352">
                  <c:v>226</c:v>
                </c:pt>
                <c:pt idx="353">
                  <c:v>216</c:v>
                </c:pt>
                <c:pt idx="354">
                  <c:v>218</c:v>
                </c:pt>
                <c:pt idx="355">
                  <c:v>228</c:v>
                </c:pt>
                <c:pt idx="356">
                  <c:v>220</c:v>
                </c:pt>
                <c:pt idx="357">
                  <c:v>224</c:v>
                </c:pt>
                <c:pt idx="358">
                  <c:v>226</c:v>
                </c:pt>
                <c:pt idx="359">
                  <c:v>226</c:v>
                </c:pt>
                <c:pt idx="360">
                  <c:v>225</c:v>
                </c:pt>
                <c:pt idx="361">
                  <c:v>224</c:v>
                </c:pt>
                <c:pt idx="362">
                  <c:v>215</c:v>
                </c:pt>
                <c:pt idx="363">
                  <c:v>226</c:v>
                </c:pt>
                <c:pt idx="364">
                  <c:v>218</c:v>
                </c:pt>
                <c:pt idx="365">
                  <c:v>226</c:v>
                </c:pt>
                <c:pt idx="366">
                  <c:v>227</c:v>
                </c:pt>
                <c:pt idx="367">
                  <c:v>219</c:v>
                </c:pt>
                <c:pt idx="368">
                  <c:v>220</c:v>
                </c:pt>
                <c:pt idx="369">
                  <c:v>226</c:v>
                </c:pt>
                <c:pt idx="370">
                  <c:v>233</c:v>
                </c:pt>
                <c:pt idx="371">
                  <c:v>222</c:v>
                </c:pt>
                <c:pt idx="372">
                  <c:v>220</c:v>
                </c:pt>
                <c:pt idx="373">
                  <c:v>231</c:v>
                </c:pt>
                <c:pt idx="374">
                  <c:v>215</c:v>
                </c:pt>
                <c:pt idx="375">
                  <c:v>228</c:v>
                </c:pt>
                <c:pt idx="376">
                  <c:v>224</c:v>
                </c:pt>
                <c:pt idx="377">
                  <c:v>224</c:v>
                </c:pt>
                <c:pt idx="378">
                  <c:v>206</c:v>
                </c:pt>
                <c:pt idx="379">
                  <c:v>222</c:v>
                </c:pt>
                <c:pt idx="380">
                  <c:v>218</c:v>
                </c:pt>
                <c:pt idx="381">
                  <c:v>225</c:v>
                </c:pt>
                <c:pt idx="382">
                  <c:v>229</c:v>
                </c:pt>
                <c:pt idx="383">
                  <c:v>218</c:v>
                </c:pt>
                <c:pt idx="384">
                  <c:v>224</c:v>
                </c:pt>
                <c:pt idx="385">
                  <c:v>226</c:v>
                </c:pt>
                <c:pt idx="386">
                  <c:v>223</c:v>
                </c:pt>
                <c:pt idx="387">
                  <c:v>218</c:v>
                </c:pt>
                <c:pt idx="388">
                  <c:v>214</c:v>
                </c:pt>
                <c:pt idx="389">
                  <c:v>207</c:v>
                </c:pt>
                <c:pt idx="390">
                  <c:v>226</c:v>
                </c:pt>
                <c:pt idx="391">
                  <c:v>217</c:v>
                </c:pt>
                <c:pt idx="392">
                  <c:v>227</c:v>
                </c:pt>
                <c:pt idx="393">
                  <c:v>230</c:v>
                </c:pt>
                <c:pt idx="394">
                  <c:v>228</c:v>
                </c:pt>
                <c:pt idx="395">
                  <c:v>224</c:v>
                </c:pt>
                <c:pt idx="396">
                  <c:v>228</c:v>
                </c:pt>
                <c:pt idx="397">
                  <c:v>222</c:v>
                </c:pt>
                <c:pt idx="398">
                  <c:v>216</c:v>
                </c:pt>
                <c:pt idx="399">
                  <c:v>219</c:v>
                </c:pt>
                <c:pt idx="400">
                  <c:v>219</c:v>
                </c:pt>
                <c:pt idx="401">
                  <c:v>222</c:v>
                </c:pt>
                <c:pt idx="402">
                  <c:v>218</c:v>
                </c:pt>
                <c:pt idx="403">
                  <c:v>232</c:v>
                </c:pt>
                <c:pt idx="404">
                  <c:v>224</c:v>
                </c:pt>
                <c:pt idx="405">
                  <c:v>214</c:v>
                </c:pt>
                <c:pt idx="406">
                  <c:v>227</c:v>
                </c:pt>
                <c:pt idx="407">
                  <c:v>226</c:v>
                </c:pt>
                <c:pt idx="408">
                  <c:v>225</c:v>
                </c:pt>
                <c:pt idx="409">
                  <c:v>219</c:v>
                </c:pt>
                <c:pt idx="410">
                  <c:v>231</c:v>
                </c:pt>
                <c:pt idx="411">
                  <c:v>215</c:v>
                </c:pt>
                <c:pt idx="412">
                  <c:v>228</c:v>
                </c:pt>
                <c:pt idx="413">
                  <c:v>213</c:v>
                </c:pt>
                <c:pt idx="414">
                  <c:v>224</c:v>
                </c:pt>
                <c:pt idx="415">
                  <c:v>216</c:v>
                </c:pt>
                <c:pt idx="416">
                  <c:v>232</c:v>
                </c:pt>
                <c:pt idx="417">
                  <c:v>223</c:v>
                </c:pt>
                <c:pt idx="418">
                  <c:v>217</c:v>
                </c:pt>
                <c:pt idx="419">
                  <c:v>222</c:v>
                </c:pt>
                <c:pt idx="420">
                  <c:v>226</c:v>
                </c:pt>
                <c:pt idx="421">
                  <c:v>219</c:v>
                </c:pt>
                <c:pt idx="422">
                  <c:v>213</c:v>
                </c:pt>
                <c:pt idx="423">
                  <c:v>227</c:v>
                </c:pt>
                <c:pt idx="424">
                  <c:v>215</c:v>
                </c:pt>
                <c:pt idx="425">
                  <c:v>229</c:v>
                </c:pt>
                <c:pt idx="426">
                  <c:v>221</c:v>
                </c:pt>
                <c:pt idx="427">
                  <c:v>218</c:v>
                </c:pt>
                <c:pt idx="428">
                  <c:v>229</c:v>
                </c:pt>
                <c:pt idx="429">
                  <c:v>209</c:v>
                </c:pt>
                <c:pt idx="430">
                  <c:v>221</c:v>
                </c:pt>
                <c:pt idx="431">
                  <c:v>234</c:v>
                </c:pt>
                <c:pt idx="432">
                  <c:v>212</c:v>
                </c:pt>
                <c:pt idx="433">
                  <c:v>221</c:v>
                </c:pt>
                <c:pt idx="434">
                  <c:v>216</c:v>
                </c:pt>
                <c:pt idx="435">
                  <c:v>227</c:v>
                </c:pt>
                <c:pt idx="436">
                  <c:v>224</c:v>
                </c:pt>
                <c:pt idx="437">
                  <c:v>223</c:v>
                </c:pt>
                <c:pt idx="438">
                  <c:v>213</c:v>
                </c:pt>
                <c:pt idx="439">
                  <c:v>217</c:v>
                </c:pt>
                <c:pt idx="440">
                  <c:v>204</c:v>
                </c:pt>
                <c:pt idx="441">
                  <c:v>222</c:v>
                </c:pt>
                <c:pt idx="442">
                  <c:v>222</c:v>
                </c:pt>
                <c:pt idx="443">
                  <c:v>212</c:v>
                </c:pt>
                <c:pt idx="444">
                  <c:v>223</c:v>
                </c:pt>
                <c:pt idx="445">
                  <c:v>218</c:v>
                </c:pt>
                <c:pt idx="446">
                  <c:v>226</c:v>
                </c:pt>
                <c:pt idx="447">
                  <c:v>216</c:v>
                </c:pt>
                <c:pt idx="448">
                  <c:v>207</c:v>
                </c:pt>
                <c:pt idx="449">
                  <c:v>228</c:v>
                </c:pt>
                <c:pt idx="450">
                  <c:v>222</c:v>
                </c:pt>
                <c:pt idx="451">
                  <c:v>212</c:v>
                </c:pt>
                <c:pt idx="452">
                  <c:v>227</c:v>
                </c:pt>
                <c:pt idx="453">
                  <c:v>214</c:v>
                </c:pt>
                <c:pt idx="454">
                  <c:v>223</c:v>
                </c:pt>
                <c:pt idx="455">
                  <c:v>225</c:v>
                </c:pt>
                <c:pt idx="456">
                  <c:v>213</c:v>
                </c:pt>
                <c:pt idx="457">
                  <c:v>223</c:v>
                </c:pt>
                <c:pt idx="458">
                  <c:v>211</c:v>
                </c:pt>
                <c:pt idx="459">
                  <c:v>217</c:v>
                </c:pt>
                <c:pt idx="460">
                  <c:v>226</c:v>
                </c:pt>
                <c:pt idx="461">
                  <c:v>214</c:v>
                </c:pt>
                <c:pt idx="462">
                  <c:v>224</c:v>
                </c:pt>
                <c:pt idx="463">
                  <c:v>223</c:v>
                </c:pt>
                <c:pt idx="464">
                  <c:v>217</c:v>
                </c:pt>
                <c:pt idx="465">
                  <c:v>215</c:v>
                </c:pt>
                <c:pt idx="466">
                  <c:v>225</c:v>
                </c:pt>
                <c:pt idx="467">
                  <c:v>217</c:v>
                </c:pt>
                <c:pt idx="468">
                  <c:v>222</c:v>
                </c:pt>
                <c:pt idx="469">
                  <c:v>215</c:v>
                </c:pt>
                <c:pt idx="470">
                  <c:v>227</c:v>
                </c:pt>
                <c:pt idx="471">
                  <c:v>226</c:v>
                </c:pt>
                <c:pt idx="472">
                  <c:v>220</c:v>
                </c:pt>
                <c:pt idx="473">
                  <c:v>233</c:v>
                </c:pt>
                <c:pt idx="474">
                  <c:v>212</c:v>
                </c:pt>
                <c:pt idx="475">
                  <c:v>225</c:v>
                </c:pt>
                <c:pt idx="476">
                  <c:v>233</c:v>
                </c:pt>
                <c:pt idx="477">
                  <c:v>221</c:v>
                </c:pt>
                <c:pt idx="478">
                  <c:v>216</c:v>
                </c:pt>
                <c:pt idx="479">
                  <c:v>227</c:v>
                </c:pt>
                <c:pt idx="480">
                  <c:v>213</c:v>
                </c:pt>
                <c:pt idx="481">
                  <c:v>226</c:v>
                </c:pt>
                <c:pt idx="482">
                  <c:v>225</c:v>
                </c:pt>
                <c:pt idx="483">
                  <c:v>213</c:v>
                </c:pt>
                <c:pt idx="484">
                  <c:v>221</c:v>
                </c:pt>
                <c:pt idx="485">
                  <c:v>223</c:v>
                </c:pt>
                <c:pt idx="486">
                  <c:v>225</c:v>
                </c:pt>
                <c:pt idx="487">
                  <c:v>225</c:v>
                </c:pt>
                <c:pt idx="488">
                  <c:v>220</c:v>
                </c:pt>
                <c:pt idx="489">
                  <c:v>224</c:v>
                </c:pt>
                <c:pt idx="490">
                  <c:v>217</c:v>
                </c:pt>
                <c:pt idx="491">
                  <c:v>226</c:v>
                </c:pt>
                <c:pt idx="492">
                  <c:v>231</c:v>
                </c:pt>
                <c:pt idx="493">
                  <c:v>211</c:v>
                </c:pt>
                <c:pt idx="494">
                  <c:v>228</c:v>
                </c:pt>
                <c:pt idx="495">
                  <c:v>230</c:v>
                </c:pt>
                <c:pt idx="496">
                  <c:v>228</c:v>
                </c:pt>
                <c:pt idx="497">
                  <c:v>230</c:v>
                </c:pt>
                <c:pt idx="498">
                  <c:v>219</c:v>
                </c:pt>
                <c:pt idx="499">
                  <c:v>222</c:v>
                </c:pt>
                <c:pt idx="500">
                  <c:v>223</c:v>
                </c:pt>
                <c:pt idx="501">
                  <c:v>219</c:v>
                </c:pt>
                <c:pt idx="502">
                  <c:v>225</c:v>
                </c:pt>
                <c:pt idx="503">
                  <c:v>225</c:v>
                </c:pt>
                <c:pt idx="504">
                  <c:v>212</c:v>
                </c:pt>
                <c:pt idx="505">
                  <c:v>225</c:v>
                </c:pt>
                <c:pt idx="506">
                  <c:v>199</c:v>
                </c:pt>
                <c:pt idx="507">
                  <c:v>209</c:v>
                </c:pt>
                <c:pt idx="508">
                  <c:v>223</c:v>
                </c:pt>
                <c:pt idx="509">
                  <c:v>217</c:v>
                </c:pt>
                <c:pt idx="510">
                  <c:v>222</c:v>
                </c:pt>
                <c:pt idx="511">
                  <c:v>213</c:v>
                </c:pt>
                <c:pt idx="512">
                  <c:v>220</c:v>
                </c:pt>
                <c:pt idx="513">
                  <c:v>236</c:v>
                </c:pt>
                <c:pt idx="514">
                  <c:v>220</c:v>
                </c:pt>
                <c:pt idx="515">
                  <c:v>228</c:v>
                </c:pt>
                <c:pt idx="516">
                  <c:v>224</c:v>
                </c:pt>
                <c:pt idx="517">
                  <c:v>195</c:v>
                </c:pt>
                <c:pt idx="518">
                  <c:v>163</c:v>
                </c:pt>
                <c:pt idx="519">
                  <c:v>180</c:v>
                </c:pt>
                <c:pt idx="520">
                  <c:v>209</c:v>
                </c:pt>
                <c:pt idx="521">
                  <c:v>238</c:v>
                </c:pt>
                <c:pt idx="522">
                  <c:v>202</c:v>
                </c:pt>
                <c:pt idx="523">
                  <c:v>211</c:v>
                </c:pt>
                <c:pt idx="524">
                  <c:v>234</c:v>
                </c:pt>
                <c:pt idx="525">
                  <c:v>230</c:v>
                </c:pt>
                <c:pt idx="526">
                  <c:v>250</c:v>
                </c:pt>
                <c:pt idx="527">
                  <c:v>244</c:v>
                </c:pt>
                <c:pt idx="528">
                  <c:v>219</c:v>
                </c:pt>
                <c:pt idx="529">
                  <c:v>199</c:v>
                </c:pt>
                <c:pt idx="530">
                  <c:v>202</c:v>
                </c:pt>
                <c:pt idx="531">
                  <c:v>227</c:v>
                </c:pt>
                <c:pt idx="532">
                  <c:v>231</c:v>
                </c:pt>
                <c:pt idx="533">
                  <c:v>223</c:v>
                </c:pt>
                <c:pt idx="534">
                  <c:v>240</c:v>
                </c:pt>
                <c:pt idx="535">
                  <c:v>240</c:v>
                </c:pt>
                <c:pt idx="536">
                  <c:v>250</c:v>
                </c:pt>
                <c:pt idx="537">
                  <c:v>240</c:v>
                </c:pt>
                <c:pt idx="538">
                  <c:v>235</c:v>
                </c:pt>
                <c:pt idx="539">
                  <c:v>223</c:v>
                </c:pt>
                <c:pt idx="540">
                  <c:v>210</c:v>
                </c:pt>
                <c:pt idx="541">
                  <c:v>219</c:v>
                </c:pt>
                <c:pt idx="542">
                  <c:v>238</c:v>
                </c:pt>
                <c:pt idx="543">
                  <c:v>225</c:v>
                </c:pt>
                <c:pt idx="544">
                  <c:v>217</c:v>
                </c:pt>
                <c:pt idx="545">
                  <c:v>228</c:v>
                </c:pt>
                <c:pt idx="546">
                  <c:v>241</c:v>
                </c:pt>
                <c:pt idx="547">
                  <c:v>230</c:v>
                </c:pt>
                <c:pt idx="548">
                  <c:v>235</c:v>
                </c:pt>
                <c:pt idx="549">
                  <c:v>222</c:v>
                </c:pt>
                <c:pt idx="550">
                  <c:v>231</c:v>
                </c:pt>
                <c:pt idx="551">
                  <c:v>224</c:v>
                </c:pt>
                <c:pt idx="552">
                  <c:v>217</c:v>
                </c:pt>
                <c:pt idx="553">
                  <c:v>237</c:v>
                </c:pt>
                <c:pt idx="554">
                  <c:v>218</c:v>
                </c:pt>
                <c:pt idx="555">
                  <c:v>223</c:v>
                </c:pt>
                <c:pt idx="556">
                  <c:v>236</c:v>
                </c:pt>
                <c:pt idx="557">
                  <c:v>217</c:v>
                </c:pt>
                <c:pt idx="558">
                  <c:v>229</c:v>
                </c:pt>
                <c:pt idx="559">
                  <c:v>236</c:v>
                </c:pt>
                <c:pt idx="560">
                  <c:v>216</c:v>
                </c:pt>
                <c:pt idx="561">
                  <c:v>232</c:v>
                </c:pt>
                <c:pt idx="562">
                  <c:v>232</c:v>
                </c:pt>
                <c:pt idx="563">
                  <c:v>215</c:v>
                </c:pt>
                <c:pt idx="564">
                  <c:v>220</c:v>
                </c:pt>
                <c:pt idx="565">
                  <c:v>232</c:v>
                </c:pt>
                <c:pt idx="566">
                  <c:v>223</c:v>
                </c:pt>
                <c:pt idx="567">
                  <c:v>223</c:v>
                </c:pt>
                <c:pt idx="568">
                  <c:v>219</c:v>
                </c:pt>
                <c:pt idx="569">
                  <c:v>245</c:v>
                </c:pt>
                <c:pt idx="570">
                  <c:v>233</c:v>
                </c:pt>
                <c:pt idx="571">
                  <c:v>243</c:v>
                </c:pt>
                <c:pt idx="572">
                  <c:v>233</c:v>
                </c:pt>
                <c:pt idx="573">
                  <c:v>235</c:v>
                </c:pt>
                <c:pt idx="574">
                  <c:v>222</c:v>
                </c:pt>
                <c:pt idx="575">
                  <c:v>245</c:v>
                </c:pt>
                <c:pt idx="576">
                  <c:v>220</c:v>
                </c:pt>
                <c:pt idx="577">
                  <c:v>242</c:v>
                </c:pt>
                <c:pt idx="578">
                  <c:v>226</c:v>
                </c:pt>
                <c:pt idx="579">
                  <c:v>242</c:v>
                </c:pt>
                <c:pt idx="580">
                  <c:v>232</c:v>
                </c:pt>
                <c:pt idx="581">
                  <c:v>237</c:v>
                </c:pt>
                <c:pt idx="582">
                  <c:v>246</c:v>
                </c:pt>
                <c:pt idx="583">
                  <c:v>245</c:v>
                </c:pt>
                <c:pt idx="584">
                  <c:v>221</c:v>
                </c:pt>
                <c:pt idx="585">
                  <c:v>218</c:v>
                </c:pt>
                <c:pt idx="586">
                  <c:v>215</c:v>
                </c:pt>
                <c:pt idx="587">
                  <c:v>223</c:v>
                </c:pt>
                <c:pt idx="588">
                  <c:v>225</c:v>
                </c:pt>
                <c:pt idx="589">
                  <c:v>232</c:v>
                </c:pt>
                <c:pt idx="590">
                  <c:v>240</c:v>
                </c:pt>
                <c:pt idx="591">
                  <c:v>221</c:v>
                </c:pt>
                <c:pt idx="592">
                  <c:v>241</c:v>
                </c:pt>
                <c:pt idx="593">
                  <c:v>245</c:v>
                </c:pt>
                <c:pt idx="594">
                  <c:v>227</c:v>
                </c:pt>
                <c:pt idx="595">
                  <c:v>229</c:v>
                </c:pt>
                <c:pt idx="596">
                  <c:v>217</c:v>
                </c:pt>
                <c:pt idx="597">
                  <c:v>212</c:v>
                </c:pt>
                <c:pt idx="598">
                  <c:v>239</c:v>
                </c:pt>
                <c:pt idx="599">
                  <c:v>218</c:v>
                </c:pt>
                <c:pt idx="600">
                  <c:v>254</c:v>
                </c:pt>
                <c:pt idx="601">
                  <c:v>216</c:v>
                </c:pt>
                <c:pt idx="602">
                  <c:v>236</c:v>
                </c:pt>
                <c:pt idx="603">
                  <c:v>251</c:v>
                </c:pt>
                <c:pt idx="604">
                  <c:v>248</c:v>
                </c:pt>
                <c:pt idx="605">
                  <c:v>224</c:v>
                </c:pt>
                <c:pt idx="606">
                  <c:v>217</c:v>
                </c:pt>
                <c:pt idx="607">
                  <c:v>222</c:v>
                </c:pt>
                <c:pt idx="608">
                  <c:v>235</c:v>
                </c:pt>
                <c:pt idx="609">
                  <c:v>221</c:v>
                </c:pt>
                <c:pt idx="610">
                  <c:v>227</c:v>
                </c:pt>
                <c:pt idx="611">
                  <c:v>241</c:v>
                </c:pt>
                <c:pt idx="612">
                  <c:v>213</c:v>
                </c:pt>
                <c:pt idx="613">
                  <c:v>244</c:v>
                </c:pt>
                <c:pt idx="614">
                  <c:v>241</c:v>
                </c:pt>
                <c:pt idx="615">
                  <c:v>228</c:v>
                </c:pt>
                <c:pt idx="616">
                  <c:v>233</c:v>
                </c:pt>
                <c:pt idx="617">
                  <c:v>220</c:v>
                </c:pt>
                <c:pt idx="618">
                  <c:v>223</c:v>
                </c:pt>
                <c:pt idx="619">
                  <c:v>221</c:v>
                </c:pt>
                <c:pt idx="620">
                  <c:v>229</c:v>
                </c:pt>
                <c:pt idx="621">
                  <c:v>222</c:v>
                </c:pt>
                <c:pt idx="622">
                  <c:v>212</c:v>
                </c:pt>
                <c:pt idx="623">
                  <c:v>233</c:v>
                </c:pt>
                <c:pt idx="624">
                  <c:v>222</c:v>
                </c:pt>
                <c:pt idx="625">
                  <c:v>221</c:v>
                </c:pt>
                <c:pt idx="626">
                  <c:v>246</c:v>
                </c:pt>
                <c:pt idx="627">
                  <c:v>221</c:v>
                </c:pt>
                <c:pt idx="628">
                  <c:v>229</c:v>
                </c:pt>
                <c:pt idx="629">
                  <c:v>216</c:v>
                </c:pt>
                <c:pt idx="630">
                  <c:v>231</c:v>
                </c:pt>
                <c:pt idx="631">
                  <c:v>221</c:v>
                </c:pt>
                <c:pt idx="632">
                  <c:v>228</c:v>
                </c:pt>
                <c:pt idx="633">
                  <c:v>219</c:v>
                </c:pt>
                <c:pt idx="634">
                  <c:v>225</c:v>
                </c:pt>
                <c:pt idx="635">
                  <c:v>213</c:v>
                </c:pt>
                <c:pt idx="636">
                  <c:v>236</c:v>
                </c:pt>
                <c:pt idx="637">
                  <c:v>243</c:v>
                </c:pt>
                <c:pt idx="638">
                  <c:v>221</c:v>
                </c:pt>
                <c:pt idx="639">
                  <c:v>210</c:v>
                </c:pt>
                <c:pt idx="640">
                  <c:v>224</c:v>
                </c:pt>
                <c:pt idx="641">
                  <c:v>226</c:v>
                </c:pt>
                <c:pt idx="642">
                  <c:v>241</c:v>
                </c:pt>
                <c:pt idx="643">
                  <c:v>238</c:v>
                </c:pt>
                <c:pt idx="644">
                  <c:v>219</c:v>
                </c:pt>
                <c:pt idx="645">
                  <c:v>215</c:v>
                </c:pt>
                <c:pt idx="646">
                  <c:v>226</c:v>
                </c:pt>
                <c:pt idx="647">
                  <c:v>249</c:v>
                </c:pt>
                <c:pt idx="648">
                  <c:v>228</c:v>
                </c:pt>
                <c:pt idx="649">
                  <c:v>224</c:v>
                </c:pt>
                <c:pt idx="650">
                  <c:v>228</c:v>
                </c:pt>
                <c:pt idx="651">
                  <c:v>207</c:v>
                </c:pt>
                <c:pt idx="652">
                  <c:v>218</c:v>
                </c:pt>
                <c:pt idx="653">
                  <c:v>247</c:v>
                </c:pt>
                <c:pt idx="654">
                  <c:v>216</c:v>
                </c:pt>
                <c:pt idx="655">
                  <c:v>205</c:v>
                </c:pt>
                <c:pt idx="656">
                  <c:v>200</c:v>
                </c:pt>
                <c:pt idx="657">
                  <c:v>235</c:v>
                </c:pt>
                <c:pt idx="658">
                  <c:v>234</c:v>
                </c:pt>
                <c:pt idx="659">
                  <c:v>220</c:v>
                </c:pt>
                <c:pt idx="660">
                  <c:v>221</c:v>
                </c:pt>
                <c:pt idx="661">
                  <c:v>221</c:v>
                </c:pt>
                <c:pt idx="662">
                  <c:v>226</c:v>
                </c:pt>
                <c:pt idx="663">
                  <c:v>235</c:v>
                </c:pt>
                <c:pt idx="664">
                  <c:v>246</c:v>
                </c:pt>
                <c:pt idx="665">
                  <c:v>227</c:v>
                </c:pt>
                <c:pt idx="666">
                  <c:v>223</c:v>
                </c:pt>
                <c:pt idx="667">
                  <c:v>236</c:v>
                </c:pt>
                <c:pt idx="668">
                  <c:v>247</c:v>
                </c:pt>
                <c:pt idx="669">
                  <c:v>220</c:v>
                </c:pt>
                <c:pt idx="670">
                  <c:v>238</c:v>
                </c:pt>
                <c:pt idx="671">
                  <c:v>216</c:v>
                </c:pt>
                <c:pt idx="672">
                  <c:v>218</c:v>
                </c:pt>
                <c:pt idx="673">
                  <c:v>237</c:v>
                </c:pt>
                <c:pt idx="674">
                  <c:v>247</c:v>
                </c:pt>
                <c:pt idx="675">
                  <c:v>220</c:v>
                </c:pt>
                <c:pt idx="676">
                  <c:v>221</c:v>
                </c:pt>
                <c:pt idx="677">
                  <c:v>221</c:v>
                </c:pt>
                <c:pt idx="678">
                  <c:v>235</c:v>
                </c:pt>
                <c:pt idx="679">
                  <c:v>244</c:v>
                </c:pt>
                <c:pt idx="680">
                  <c:v>230</c:v>
                </c:pt>
                <c:pt idx="681">
                  <c:v>225</c:v>
                </c:pt>
                <c:pt idx="682">
                  <c:v>215</c:v>
                </c:pt>
                <c:pt idx="683">
                  <c:v>237</c:v>
                </c:pt>
                <c:pt idx="684">
                  <c:v>240</c:v>
                </c:pt>
                <c:pt idx="685">
                  <c:v>248</c:v>
                </c:pt>
                <c:pt idx="686">
                  <c:v>226</c:v>
                </c:pt>
                <c:pt idx="687">
                  <c:v>226</c:v>
                </c:pt>
                <c:pt idx="688">
                  <c:v>228</c:v>
                </c:pt>
                <c:pt idx="689">
                  <c:v>251</c:v>
                </c:pt>
                <c:pt idx="690">
                  <c:v>240</c:v>
                </c:pt>
                <c:pt idx="691">
                  <c:v>216</c:v>
                </c:pt>
                <c:pt idx="692">
                  <c:v>239</c:v>
                </c:pt>
                <c:pt idx="693">
                  <c:v>225</c:v>
                </c:pt>
                <c:pt idx="694">
                  <c:v>247</c:v>
                </c:pt>
                <c:pt idx="695">
                  <c:v>227</c:v>
                </c:pt>
                <c:pt idx="696">
                  <c:v>228</c:v>
                </c:pt>
                <c:pt idx="697">
                  <c:v>230</c:v>
                </c:pt>
                <c:pt idx="698">
                  <c:v>223</c:v>
                </c:pt>
                <c:pt idx="699">
                  <c:v>244</c:v>
                </c:pt>
                <c:pt idx="700">
                  <c:v>245</c:v>
                </c:pt>
                <c:pt idx="701">
                  <c:v>228</c:v>
                </c:pt>
                <c:pt idx="702">
                  <c:v>234</c:v>
                </c:pt>
                <c:pt idx="703">
                  <c:v>233</c:v>
                </c:pt>
                <c:pt idx="704">
                  <c:v>245</c:v>
                </c:pt>
                <c:pt idx="705">
                  <c:v>236</c:v>
                </c:pt>
                <c:pt idx="706">
                  <c:v>219</c:v>
                </c:pt>
                <c:pt idx="707">
                  <c:v>253</c:v>
                </c:pt>
                <c:pt idx="708">
                  <c:v>247</c:v>
                </c:pt>
                <c:pt idx="709">
                  <c:v>220</c:v>
                </c:pt>
                <c:pt idx="710">
                  <c:v>244</c:v>
                </c:pt>
                <c:pt idx="711">
                  <c:v>216</c:v>
                </c:pt>
                <c:pt idx="712">
                  <c:v>219</c:v>
                </c:pt>
                <c:pt idx="713">
                  <c:v>240</c:v>
                </c:pt>
                <c:pt idx="714">
                  <c:v>213</c:v>
                </c:pt>
                <c:pt idx="715">
                  <c:v>228</c:v>
                </c:pt>
                <c:pt idx="716">
                  <c:v>226</c:v>
                </c:pt>
                <c:pt idx="717">
                  <c:v>238</c:v>
                </c:pt>
                <c:pt idx="718">
                  <c:v>242</c:v>
                </c:pt>
                <c:pt idx="719">
                  <c:v>222</c:v>
                </c:pt>
                <c:pt idx="720">
                  <c:v>238</c:v>
                </c:pt>
                <c:pt idx="721">
                  <c:v>229</c:v>
                </c:pt>
                <c:pt idx="722">
                  <c:v>232</c:v>
                </c:pt>
                <c:pt idx="723">
                  <c:v>235</c:v>
                </c:pt>
                <c:pt idx="724">
                  <c:v>246</c:v>
                </c:pt>
                <c:pt idx="725">
                  <c:v>221</c:v>
                </c:pt>
                <c:pt idx="726">
                  <c:v>243</c:v>
                </c:pt>
                <c:pt idx="727">
                  <c:v>218</c:v>
                </c:pt>
                <c:pt idx="728">
                  <c:v>208</c:v>
                </c:pt>
                <c:pt idx="729">
                  <c:v>237</c:v>
                </c:pt>
                <c:pt idx="730">
                  <c:v>218</c:v>
                </c:pt>
                <c:pt idx="731">
                  <c:v>238</c:v>
                </c:pt>
                <c:pt idx="732">
                  <c:v>220</c:v>
                </c:pt>
                <c:pt idx="733">
                  <c:v>221</c:v>
                </c:pt>
                <c:pt idx="734">
                  <c:v>233</c:v>
                </c:pt>
                <c:pt idx="735">
                  <c:v>218</c:v>
                </c:pt>
                <c:pt idx="736">
                  <c:v>234</c:v>
                </c:pt>
                <c:pt idx="737">
                  <c:v>230</c:v>
                </c:pt>
                <c:pt idx="738">
                  <c:v>231</c:v>
                </c:pt>
                <c:pt idx="739">
                  <c:v>218</c:v>
                </c:pt>
                <c:pt idx="740">
                  <c:v>234</c:v>
                </c:pt>
                <c:pt idx="741">
                  <c:v>217</c:v>
                </c:pt>
                <c:pt idx="742">
                  <c:v>242</c:v>
                </c:pt>
                <c:pt idx="743">
                  <c:v>246</c:v>
                </c:pt>
                <c:pt idx="744">
                  <c:v>222</c:v>
                </c:pt>
                <c:pt idx="745">
                  <c:v>249</c:v>
                </c:pt>
                <c:pt idx="746">
                  <c:v>204</c:v>
                </c:pt>
                <c:pt idx="747">
                  <c:v>223</c:v>
                </c:pt>
                <c:pt idx="748">
                  <c:v>236</c:v>
                </c:pt>
                <c:pt idx="749">
                  <c:v>236</c:v>
                </c:pt>
                <c:pt idx="750">
                  <c:v>231</c:v>
                </c:pt>
                <c:pt idx="751">
                  <c:v>232</c:v>
                </c:pt>
                <c:pt idx="752">
                  <c:v>239</c:v>
                </c:pt>
                <c:pt idx="753">
                  <c:v>247</c:v>
                </c:pt>
                <c:pt idx="754">
                  <c:v>230</c:v>
                </c:pt>
                <c:pt idx="755">
                  <c:v>238</c:v>
                </c:pt>
                <c:pt idx="756">
                  <c:v>249</c:v>
                </c:pt>
                <c:pt idx="757">
                  <c:v>218</c:v>
                </c:pt>
                <c:pt idx="758">
                  <c:v>242</c:v>
                </c:pt>
                <c:pt idx="759">
                  <c:v>230</c:v>
                </c:pt>
                <c:pt idx="760">
                  <c:v>217</c:v>
                </c:pt>
                <c:pt idx="761">
                  <c:v>243</c:v>
                </c:pt>
                <c:pt idx="762">
                  <c:v>217</c:v>
                </c:pt>
                <c:pt idx="763">
                  <c:v>240</c:v>
                </c:pt>
                <c:pt idx="764">
                  <c:v>248</c:v>
                </c:pt>
                <c:pt idx="765">
                  <c:v>249</c:v>
                </c:pt>
                <c:pt idx="766">
                  <c:v>223</c:v>
                </c:pt>
                <c:pt idx="767">
                  <c:v>220</c:v>
                </c:pt>
                <c:pt idx="768">
                  <c:v>228</c:v>
                </c:pt>
                <c:pt idx="769">
                  <c:v>228</c:v>
                </c:pt>
                <c:pt idx="770">
                  <c:v>217</c:v>
                </c:pt>
                <c:pt idx="771">
                  <c:v>225</c:v>
                </c:pt>
                <c:pt idx="772">
                  <c:v>232</c:v>
                </c:pt>
                <c:pt idx="773">
                  <c:v>230</c:v>
                </c:pt>
                <c:pt idx="774">
                  <c:v>249</c:v>
                </c:pt>
                <c:pt idx="775">
                  <c:v>248</c:v>
                </c:pt>
                <c:pt idx="776">
                  <c:v>230</c:v>
                </c:pt>
                <c:pt idx="777">
                  <c:v>232</c:v>
                </c:pt>
                <c:pt idx="778">
                  <c:v>234</c:v>
                </c:pt>
                <c:pt idx="779">
                  <c:v>240</c:v>
                </c:pt>
                <c:pt idx="780">
                  <c:v>220</c:v>
                </c:pt>
                <c:pt idx="781">
                  <c:v>220</c:v>
                </c:pt>
                <c:pt idx="782">
                  <c:v>230</c:v>
                </c:pt>
                <c:pt idx="783">
                  <c:v>224</c:v>
                </c:pt>
                <c:pt idx="784">
                  <c:v>235</c:v>
                </c:pt>
                <c:pt idx="785">
                  <c:v>246</c:v>
                </c:pt>
                <c:pt idx="786">
                  <c:v>222</c:v>
                </c:pt>
                <c:pt idx="787">
                  <c:v>222</c:v>
                </c:pt>
                <c:pt idx="788">
                  <c:v>238</c:v>
                </c:pt>
                <c:pt idx="789">
                  <c:v>243</c:v>
                </c:pt>
                <c:pt idx="790">
                  <c:v>231</c:v>
                </c:pt>
                <c:pt idx="791">
                  <c:v>226</c:v>
                </c:pt>
                <c:pt idx="792">
                  <c:v>238</c:v>
                </c:pt>
                <c:pt idx="793">
                  <c:v>230</c:v>
                </c:pt>
                <c:pt idx="794">
                  <c:v>208</c:v>
                </c:pt>
                <c:pt idx="795">
                  <c:v>237</c:v>
                </c:pt>
                <c:pt idx="796">
                  <c:v>217</c:v>
                </c:pt>
                <c:pt idx="797">
                  <c:v>225</c:v>
                </c:pt>
                <c:pt idx="798">
                  <c:v>240</c:v>
                </c:pt>
                <c:pt idx="799">
                  <c:v>247</c:v>
                </c:pt>
                <c:pt idx="800">
                  <c:v>225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12-4108-857E-53530C5B84C3}"/>
            </c:ext>
          </c:extLst>
        </c:ser>
        <c:ser>
          <c:idx val="0"/>
          <c:order val="3"/>
          <c:tx>
            <c:strRef>
              <c:f>gcc_181203_200kBps!$J$1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gcc_181203_200kBps!$J$2:$J$802</c:f>
              <c:numCache>
                <c:formatCode>General</c:formatCode>
                <c:ptCount val="80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200</c:v>
                </c:pt>
                <c:pt idx="389">
                  <c:v>200</c:v>
                </c:pt>
                <c:pt idx="390">
                  <c:v>200</c:v>
                </c:pt>
                <c:pt idx="391">
                  <c:v>200</c:v>
                </c:pt>
                <c:pt idx="392">
                  <c:v>200</c:v>
                </c:pt>
                <c:pt idx="393">
                  <c:v>200</c:v>
                </c:pt>
                <c:pt idx="394">
                  <c:v>200</c:v>
                </c:pt>
                <c:pt idx="395">
                  <c:v>200</c:v>
                </c:pt>
                <c:pt idx="396">
                  <c:v>200</c:v>
                </c:pt>
                <c:pt idx="397">
                  <c:v>200</c:v>
                </c:pt>
                <c:pt idx="398">
                  <c:v>200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200</c:v>
                </c:pt>
                <c:pt idx="403">
                  <c:v>200</c:v>
                </c:pt>
                <c:pt idx="404">
                  <c:v>200</c:v>
                </c:pt>
                <c:pt idx="405">
                  <c:v>200</c:v>
                </c:pt>
                <c:pt idx="406">
                  <c:v>200</c:v>
                </c:pt>
                <c:pt idx="407">
                  <c:v>200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200</c:v>
                </c:pt>
                <c:pt idx="412">
                  <c:v>200</c:v>
                </c:pt>
                <c:pt idx="413">
                  <c:v>200</c:v>
                </c:pt>
                <c:pt idx="414">
                  <c:v>200</c:v>
                </c:pt>
                <c:pt idx="415">
                  <c:v>200</c:v>
                </c:pt>
                <c:pt idx="416">
                  <c:v>200</c:v>
                </c:pt>
                <c:pt idx="417">
                  <c:v>200</c:v>
                </c:pt>
                <c:pt idx="418">
                  <c:v>200</c:v>
                </c:pt>
                <c:pt idx="419">
                  <c:v>200</c:v>
                </c:pt>
                <c:pt idx="420">
                  <c:v>200</c:v>
                </c:pt>
                <c:pt idx="421">
                  <c:v>200</c:v>
                </c:pt>
                <c:pt idx="422">
                  <c:v>200</c:v>
                </c:pt>
                <c:pt idx="423">
                  <c:v>200</c:v>
                </c:pt>
                <c:pt idx="424">
                  <c:v>200</c:v>
                </c:pt>
                <c:pt idx="425">
                  <c:v>200</c:v>
                </c:pt>
                <c:pt idx="426">
                  <c:v>200</c:v>
                </c:pt>
                <c:pt idx="427">
                  <c:v>200</c:v>
                </c:pt>
                <c:pt idx="428">
                  <c:v>200</c:v>
                </c:pt>
                <c:pt idx="429">
                  <c:v>200</c:v>
                </c:pt>
                <c:pt idx="430">
                  <c:v>200</c:v>
                </c:pt>
                <c:pt idx="431">
                  <c:v>200</c:v>
                </c:pt>
                <c:pt idx="432">
                  <c:v>200</c:v>
                </c:pt>
                <c:pt idx="433">
                  <c:v>200</c:v>
                </c:pt>
                <c:pt idx="434">
                  <c:v>200</c:v>
                </c:pt>
                <c:pt idx="435">
                  <c:v>200</c:v>
                </c:pt>
                <c:pt idx="436">
                  <c:v>200</c:v>
                </c:pt>
                <c:pt idx="437">
                  <c:v>200</c:v>
                </c:pt>
                <c:pt idx="438">
                  <c:v>200</c:v>
                </c:pt>
                <c:pt idx="439">
                  <c:v>200</c:v>
                </c:pt>
                <c:pt idx="440">
                  <c:v>200</c:v>
                </c:pt>
                <c:pt idx="441">
                  <c:v>200</c:v>
                </c:pt>
                <c:pt idx="442">
                  <c:v>200</c:v>
                </c:pt>
                <c:pt idx="443">
                  <c:v>200</c:v>
                </c:pt>
                <c:pt idx="444">
                  <c:v>200</c:v>
                </c:pt>
                <c:pt idx="445">
                  <c:v>200</c:v>
                </c:pt>
                <c:pt idx="446">
                  <c:v>200</c:v>
                </c:pt>
                <c:pt idx="447">
                  <c:v>200</c:v>
                </c:pt>
                <c:pt idx="448">
                  <c:v>200</c:v>
                </c:pt>
                <c:pt idx="449">
                  <c:v>200</c:v>
                </c:pt>
                <c:pt idx="450">
                  <c:v>200</c:v>
                </c:pt>
                <c:pt idx="451">
                  <c:v>200</c:v>
                </c:pt>
                <c:pt idx="452">
                  <c:v>200</c:v>
                </c:pt>
                <c:pt idx="453">
                  <c:v>200</c:v>
                </c:pt>
                <c:pt idx="454">
                  <c:v>200</c:v>
                </c:pt>
                <c:pt idx="455">
                  <c:v>200</c:v>
                </c:pt>
                <c:pt idx="456">
                  <c:v>200</c:v>
                </c:pt>
                <c:pt idx="457">
                  <c:v>200</c:v>
                </c:pt>
                <c:pt idx="458">
                  <c:v>200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200</c:v>
                </c:pt>
                <c:pt idx="466">
                  <c:v>200</c:v>
                </c:pt>
                <c:pt idx="467">
                  <c:v>200</c:v>
                </c:pt>
                <c:pt idx="468">
                  <c:v>200</c:v>
                </c:pt>
                <c:pt idx="469">
                  <c:v>200</c:v>
                </c:pt>
                <c:pt idx="470">
                  <c:v>200</c:v>
                </c:pt>
                <c:pt idx="471">
                  <c:v>200</c:v>
                </c:pt>
                <c:pt idx="472">
                  <c:v>200</c:v>
                </c:pt>
                <c:pt idx="473">
                  <c:v>200</c:v>
                </c:pt>
                <c:pt idx="474">
                  <c:v>200</c:v>
                </c:pt>
                <c:pt idx="475">
                  <c:v>200</c:v>
                </c:pt>
                <c:pt idx="476">
                  <c:v>200</c:v>
                </c:pt>
                <c:pt idx="477">
                  <c:v>200</c:v>
                </c:pt>
                <c:pt idx="478">
                  <c:v>200</c:v>
                </c:pt>
                <c:pt idx="479">
                  <c:v>200</c:v>
                </c:pt>
                <c:pt idx="480">
                  <c:v>200</c:v>
                </c:pt>
                <c:pt idx="481">
                  <c:v>200</c:v>
                </c:pt>
                <c:pt idx="482">
                  <c:v>200</c:v>
                </c:pt>
                <c:pt idx="483">
                  <c:v>200</c:v>
                </c:pt>
                <c:pt idx="484">
                  <c:v>200</c:v>
                </c:pt>
                <c:pt idx="485">
                  <c:v>200</c:v>
                </c:pt>
                <c:pt idx="486">
                  <c:v>200</c:v>
                </c:pt>
                <c:pt idx="487">
                  <c:v>200</c:v>
                </c:pt>
                <c:pt idx="488">
                  <c:v>200</c:v>
                </c:pt>
                <c:pt idx="489">
                  <c:v>200</c:v>
                </c:pt>
                <c:pt idx="490">
                  <c:v>200</c:v>
                </c:pt>
                <c:pt idx="491">
                  <c:v>200</c:v>
                </c:pt>
                <c:pt idx="492">
                  <c:v>200</c:v>
                </c:pt>
                <c:pt idx="493">
                  <c:v>200</c:v>
                </c:pt>
                <c:pt idx="494">
                  <c:v>200</c:v>
                </c:pt>
                <c:pt idx="495">
                  <c:v>200</c:v>
                </c:pt>
                <c:pt idx="496">
                  <c:v>200</c:v>
                </c:pt>
                <c:pt idx="497">
                  <c:v>200</c:v>
                </c:pt>
                <c:pt idx="498">
                  <c:v>200</c:v>
                </c:pt>
                <c:pt idx="499">
                  <c:v>200</c:v>
                </c:pt>
                <c:pt idx="500">
                  <c:v>200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200</c:v>
                </c:pt>
                <c:pt idx="506">
                  <c:v>200</c:v>
                </c:pt>
                <c:pt idx="507">
                  <c:v>200</c:v>
                </c:pt>
                <c:pt idx="508">
                  <c:v>200</c:v>
                </c:pt>
                <c:pt idx="509">
                  <c:v>200</c:v>
                </c:pt>
                <c:pt idx="510">
                  <c:v>200</c:v>
                </c:pt>
                <c:pt idx="511">
                  <c:v>200</c:v>
                </c:pt>
                <c:pt idx="512">
                  <c:v>200</c:v>
                </c:pt>
                <c:pt idx="513">
                  <c:v>200</c:v>
                </c:pt>
                <c:pt idx="514">
                  <c:v>200</c:v>
                </c:pt>
                <c:pt idx="515">
                  <c:v>200</c:v>
                </c:pt>
                <c:pt idx="516">
                  <c:v>200</c:v>
                </c:pt>
                <c:pt idx="517">
                  <c:v>200</c:v>
                </c:pt>
                <c:pt idx="518">
                  <c:v>200</c:v>
                </c:pt>
                <c:pt idx="519">
                  <c:v>200</c:v>
                </c:pt>
                <c:pt idx="520">
                  <c:v>200</c:v>
                </c:pt>
                <c:pt idx="521">
                  <c:v>200</c:v>
                </c:pt>
                <c:pt idx="522">
                  <c:v>200</c:v>
                </c:pt>
                <c:pt idx="523">
                  <c:v>200</c:v>
                </c:pt>
                <c:pt idx="524">
                  <c:v>200</c:v>
                </c:pt>
                <c:pt idx="525">
                  <c:v>200</c:v>
                </c:pt>
                <c:pt idx="526">
                  <c:v>200</c:v>
                </c:pt>
                <c:pt idx="527">
                  <c:v>200</c:v>
                </c:pt>
                <c:pt idx="528">
                  <c:v>200</c:v>
                </c:pt>
                <c:pt idx="529">
                  <c:v>200</c:v>
                </c:pt>
                <c:pt idx="530">
                  <c:v>200</c:v>
                </c:pt>
                <c:pt idx="531">
                  <c:v>200</c:v>
                </c:pt>
                <c:pt idx="532">
                  <c:v>200</c:v>
                </c:pt>
                <c:pt idx="533">
                  <c:v>200</c:v>
                </c:pt>
                <c:pt idx="534">
                  <c:v>200</c:v>
                </c:pt>
                <c:pt idx="535">
                  <c:v>200</c:v>
                </c:pt>
                <c:pt idx="536">
                  <c:v>200</c:v>
                </c:pt>
                <c:pt idx="537">
                  <c:v>200</c:v>
                </c:pt>
                <c:pt idx="538">
                  <c:v>200</c:v>
                </c:pt>
                <c:pt idx="539">
                  <c:v>200</c:v>
                </c:pt>
                <c:pt idx="540">
                  <c:v>200</c:v>
                </c:pt>
                <c:pt idx="541">
                  <c:v>200</c:v>
                </c:pt>
                <c:pt idx="542">
                  <c:v>200</c:v>
                </c:pt>
                <c:pt idx="543">
                  <c:v>200</c:v>
                </c:pt>
                <c:pt idx="544">
                  <c:v>200</c:v>
                </c:pt>
                <c:pt idx="545">
                  <c:v>200</c:v>
                </c:pt>
                <c:pt idx="546">
                  <c:v>200</c:v>
                </c:pt>
                <c:pt idx="547">
                  <c:v>200</c:v>
                </c:pt>
                <c:pt idx="548">
                  <c:v>200</c:v>
                </c:pt>
                <c:pt idx="549">
                  <c:v>200</c:v>
                </c:pt>
                <c:pt idx="550">
                  <c:v>200</c:v>
                </c:pt>
                <c:pt idx="551">
                  <c:v>200</c:v>
                </c:pt>
                <c:pt idx="552">
                  <c:v>200</c:v>
                </c:pt>
                <c:pt idx="553">
                  <c:v>200</c:v>
                </c:pt>
                <c:pt idx="554">
                  <c:v>200</c:v>
                </c:pt>
                <c:pt idx="555">
                  <c:v>200</c:v>
                </c:pt>
                <c:pt idx="556">
                  <c:v>200</c:v>
                </c:pt>
                <c:pt idx="557">
                  <c:v>200</c:v>
                </c:pt>
                <c:pt idx="558">
                  <c:v>200</c:v>
                </c:pt>
                <c:pt idx="559">
                  <c:v>200</c:v>
                </c:pt>
                <c:pt idx="560">
                  <c:v>200</c:v>
                </c:pt>
                <c:pt idx="561">
                  <c:v>200</c:v>
                </c:pt>
                <c:pt idx="562">
                  <c:v>200</c:v>
                </c:pt>
                <c:pt idx="563">
                  <c:v>200</c:v>
                </c:pt>
                <c:pt idx="564">
                  <c:v>200</c:v>
                </c:pt>
                <c:pt idx="565">
                  <c:v>200</c:v>
                </c:pt>
                <c:pt idx="566">
                  <c:v>200</c:v>
                </c:pt>
                <c:pt idx="567">
                  <c:v>200</c:v>
                </c:pt>
                <c:pt idx="568">
                  <c:v>200</c:v>
                </c:pt>
                <c:pt idx="569">
                  <c:v>200</c:v>
                </c:pt>
                <c:pt idx="570">
                  <c:v>200</c:v>
                </c:pt>
                <c:pt idx="571">
                  <c:v>200</c:v>
                </c:pt>
                <c:pt idx="572">
                  <c:v>200</c:v>
                </c:pt>
                <c:pt idx="573">
                  <c:v>200</c:v>
                </c:pt>
                <c:pt idx="574">
                  <c:v>200</c:v>
                </c:pt>
                <c:pt idx="575">
                  <c:v>200</c:v>
                </c:pt>
                <c:pt idx="576">
                  <c:v>200</c:v>
                </c:pt>
                <c:pt idx="577">
                  <c:v>200</c:v>
                </c:pt>
                <c:pt idx="578">
                  <c:v>200</c:v>
                </c:pt>
                <c:pt idx="579">
                  <c:v>200</c:v>
                </c:pt>
                <c:pt idx="580">
                  <c:v>200</c:v>
                </c:pt>
                <c:pt idx="581">
                  <c:v>200</c:v>
                </c:pt>
                <c:pt idx="582">
                  <c:v>200</c:v>
                </c:pt>
                <c:pt idx="583">
                  <c:v>200</c:v>
                </c:pt>
                <c:pt idx="584">
                  <c:v>200</c:v>
                </c:pt>
                <c:pt idx="585">
                  <c:v>200</c:v>
                </c:pt>
                <c:pt idx="586">
                  <c:v>200</c:v>
                </c:pt>
                <c:pt idx="587">
                  <c:v>200</c:v>
                </c:pt>
                <c:pt idx="588">
                  <c:v>200</c:v>
                </c:pt>
                <c:pt idx="589">
                  <c:v>200</c:v>
                </c:pt>
                <c:pt idx="590">
                  <c:v>200</c:v>
                </c:pt>
                <c:pt idx="591">
                  <c:v>200</c:v>
                </c:pt>
                <c:pt idx="592">
                  <c:v>200</c:v>
                </c:pt>
                <c:pt idx="593">
                  <c:v>200</c:v>
                </c:pt>
                <c:pt idx="594">
                  <c:v>200</c:v>
                </c:pt>
                <c:pt idx="595">
                  <c:v>200</c:v>
                </c:pt>
                <c:pt idx="596">
                  <c:v>200</c:v>
                </c:pt>
                <c:pt idx="597">
                  <c:v>200</c:v>
                </c:pt>
                <c:pt idx="598">
                  <c:v>200</c:v>
                </c:pt>
                <c:pt idx="599">
                  <c:v>200</c:v>
                </c:pt>
                <c:pt idx="600">
                  <c:v>200</c:v>
                </c:pt>
                <c:pt idx="601">
                  <c:v>200</c:v>
                </c:pt>
                <c:pt idx="602">
                  <c:v>200</c:v>
                </c:pt>
                <c:pt idx="603">
                  <c:v>200</c:v>
                </c:pt>
                <c:pt idx="604">
                  <c:v>200</c:v>
                </c:pt>
                <c:pt idx="605">
                  <c:v>200</c:v>
                </c:pt>
                <c:pt idx="606">
                  <c:v>200</c:v>
                </c:pt>
                <c:pt idx="607">
                  <c:v>200</c:v>
                </c:pt>
                <c:pt idx="608">
                  <c:v>200</c:v>
                </c:pt>
                <c:pt idx="609">
                  <c:v>200</c:v>
                </c:pt>
                <c:pt idx="610">
                  <c:v>200</c:v>
                </c:pt>
                <c:pt idx="611">
                  <c:v>200</c:v>
                </c:pt>
                <c:pt idx="612">
                  <c:v>200</c:v>
                </c:pt>
                <c:pt idx="613">
                  <c:v>200</c:v>
                </c:pt>
                <c:pt idx="614">
                  <c:v>200</c:v>
                </c:pt>
                <c:pt idx="615">
                  <c:v>200</c:v>
                </c:pt>
                <c:pt idx="616">
                  <c:v>200</c:v>
                </c:pt>
                <c:pt idx="617">
                  <c:v>200</c:v>
                </c:pt>
                <c:pt idx="618">
                  <c:v>200</c:v>
                </c:pt>
                <c:pt idx="619">
                  <c:v>200</c:v>
                </c:pt>
                <c:pt idx="620">
                  <c:v>200</c:v>
                </c:pt>
                <c:pt idx="621">
                  <c:v>200</c:v>
                </c:pt>
                <c:pt idx="622">
                  <c:v>200</c:v>
                </c:pt>
                <c:pt idx="623">
                  <c:v>200</c:v>
                </c:pt>
                <c:pt idx="624">
                  <c:v>200</c:v>
                </c:pt>
                <c:pt idx="625">
                  <c:v>200</c:v>
                </c:pt>
                <c:pt idx="626">
                  <c:v>200</c:v>
                </c:pt>
                <c:pt idx="627">
                  <c:v>200</c:v>
                </c:pt>
                <c:pt idx="628">
                  <c:v>200</c:v>
                </c:pt>
                <c:pt idx="629">
                  <c:v>200</c:v>
                </c:pt>
                <c:pt idx="630">
                  <c:v>200</c:v>
                </c:pt>
                <c:pt idx="631">
                  <c:v>200</c:v>
                </c:pt>
                <c:pt idx="632">
                  <c:v>200</c:v>
                </c:pt>
                <c:pt idx="633">
                  <c:v>200</c:v>
                </c:pt>
                <c:pt idx="634">
                  <c:v>200</c:v>
                </c:pt>
                <c:pt idx="635">
                  <c:v>200</c:v>
                </c:pt>
                <c:pt idx="636">
                  <c:v>200</c:v>
                </c:pt>
                <c:pt idx="637">
                  <c:v>200</c:v>
                </c:pt>
                <c:pt idx="638">
                  <c:v>200</c:v>
                </c:pt>
                <c:pt idx="639">
                  <c:v>200</c:v>
                </c:pt>
                <c:pt idx="640">
                  <c:v>200</c:v>
                </c:pt>
                <c:pt idx="641">
                  <c:v>200</c:v>
                </c:pt>
                <c:pt idx="642">
                  <c:v>200</c:v>
                </c:pt>
                <c:pt idx="643">
                  <c:v>200</c:v>
                </c:pt>
                <c:pt idx="644">
                  <c:v>200</c:v>
                </c:pt>
                <c:pt idx="645">
                  <c:v>200</c:v>
                </c:pt>
                <c:pt idx="646">
                  <c:v>200</c:v>
                </c:pt>
                <c:pt idx="647">
                  <c:v>200</c:v>
                </c:pt>
                <c:pt idx="648">
                  <c:v>200</c:v>
                </c:pt>
                <c:pt idx="649">
                  <c:v>200</c:v>
                </c:pt>
                <c:pt idx="650">
                  <c:v>200</c:v>
                </c:pt>
                <c:pt idx="651">
                  <c:v>200</c:v>
                </c:pt>
                <c:pt idx="652">
                  <c:v>200</c:v>
                </c:pt>
                <c:pt idx="653">
                  <c:v>200</c:v>
                </c:pt>
                <c:pt idx="654">
                  <c:v>200</c:v>
                </c:pt>
                <c:pt idx="655">
                  <c:v>200</c:v>
                </c:pt>
                <c:pt idx="656">
                  <c:v>200</c:v>
                </c:pt>
                <c:pt idx="657">
                  <c:v>200</c:v>
                </c:pt>
                <c:pt idx="658">
                  <c:v>200</c:v>
                </c:pt>
                <c:pt idx="659">
                  <c:v>200</c:v>
                </c:pt>
                <c:pt idx="660">
                  <c:v>200</c:v>
                </c:pt>
                <c:pt idx="661">
                  <c:v>200</c:v>
                </c:pt>
                <c:pt idx="662">
                  <c:v>200</c:v>
                </c:pt>
                <c:pt idx="663">
                  <c:v>200</c:v>
                </c:pt>
                <c:pt idx="664">
                  <c:v>200</c:v>
                </c:pt>
                <c:pt idx="665">
                  <c:v>200</c:v>
                </c:pt>
                <c:pt idx="666">
                  <c:v>200</c:v>
                </c:pt>
                <c:pt idx="667">
                  <c:v>200</c:v>
                </c:pt>
                <c:pt idx="668">
                  <c:v>200</c:v>
                </c:pt>
                <c:pt idx="669">
                  <c:v>200</c:v>
                </c:pt>
                <c:pt idx="670">
                  <c:v>200</c:v>
                </c:pt>
                <c:pt idx="671">
                  <c:v>200</c:v>
                </c:pt>
                <c:pt idx="672">
                  <c:v>200</c:v>
                </c:pt>
                <c:pt idx="673">
                  <c:v>200</c:v>
                </c:pt>
                <c:pt idx="674">
                  <c:v>200</c:v>
                </c:pt>
                <c:pt idx="675">
                  <c:v>200</c:v>
                </c:pt>
                <c:pt idx="676">
                  <c:v>200</c:v>
                </c:pt>
                <c:pt idx="677">
                  <c:v>200</c:v>
                </c:pt>
                <c:pt idx="678">
                  <c:v>200</c:v>
                </c:pt>
                <c:pt idx="679">
                  <c:v>200</c:v>
                </c:pt>
                <c:pt idx="680">
                  <c:v>200</c:v>
                </c:pt>
                <c:pt idx="681">
                  <c:v>200</c:v>
                </c:pt>
                <c:pt idx="682">
                  <c:v>200</c:v>
                </c:pt>
                <c:pt idx="683">
                  <c:v>200</c:v>
                </c:pt>
                <c:pt idx="684">
                  <c:v>200</c:v>
                </c:pt>
                <c:pt idx="685">
                  <c:v>200</c:v>
                </c:pt>
                <c:pt idx="686">
                  <c:v>200</c:v>
                </c:pt>
                <c:pt idx="687">
                  <c:v>200</c:v>
                </c:pt>
                <c:pt idx="688">
                  <c:v>200</c:v>
                </c:pt>
                <c:pt idx="689">
                  <c:v>200</c:v>
                </c:pt>
                <c:pt idx="690">
                  <c:v>200</c:v>
                </c:pt>
                <c:pt idx="691">
                  <c:v>200</c:v>
                </c:pt>
                <c:pt idx="692">
                  <c:v>200</c:v>
                </c:pt>
                <c:pt idx="693">
                  <c:v>200</c:v>
                </c:pt>
                <c:pt idx="694">
                  <c:v>200</c:v>
                </c:pt>
                <c:pt idx="695">
                  <c:v>200</c:v>
                </c:pt>
                <c:pt idx="696">
                  <c:v>200</c:v>
                </c:pt>
                <c:pt idx="697">
                  <c:v>200</c:v>
                </c:pt>
                <c:pt idx="698">
                  <c:v>200</c:v>
                </c:pt>
                <c:pt idx="699">
                  <c:v>200</c:v>
                </c:pt>
                <c:pt idx="700">
                  <c:v>200</c:v>
                </c:pt>
                <c:pt idx="701">
                  <c:v>200</c:v>
                </c:pt>
                <c:pt idx="702">
                  <c:v>200</c:v>
                </c:pt>
                <c:pt idx="703">
                  <c:v>200</c:v>
                </c:pt>
                <c:pt idx="704">
                  <c:v>200</c:v>
                </c:pt>
                <c:pt idx="705">
                  <c:v>200</c:v>
                </c:pt>
                <c:pt idx="706">
                  <c:v>200</c:v>
                </c:pt>
                <c:pt idx="707">
                  <c:v>200</c:v>
                </c:pt>
                <c:pt idx="708">
                  <c:v>200</c:v>
                </c:pt>
                <c:pt idx="709">
                  <c:v>200</c:v>
                </c:pt>
                <c:pt idx="710">
                  <c:v>200</c:v>
                </c:pt>
                <c:pt idx="711">
                  <c:v>200</c:v>
                </c:pt>
                <c:pt idx="712">
                  <c:v>200</c:v>
                </c:pt>
                <c:pt idx="713">
                  <c:v>200</c:v>
                </c:pt>
                <c:pt idx="714">
                  <c:v>200</c:v>
                </c:pt>
                <c:pt idx="715">
                  <c:v>200</c:v>
                </c:pt>
                <c:pt idx="716">
                  <c:v>200</c:v>
                </c:pt>
                <c:pt idx="717">
                  <c:v>200</c:v>
                </c:pt>
                <c:pt idx="718">
                  <c:v>200</c:v>
                </c:pt>
                <c:pt idx="719">
                  <c:v>200</c:v>
                </c:pt>
                <c:pt idx="720">
                  <c:v>200</c:v>
                </c:pt>
                <c:pt idx="721">
                  <c:v>200</c:v>
                </c:pt>
                <c:pt idx="722">
                  <c:v>200</c:v>
                </c:pt>
                <c:pt idx="723">
                  <c:v>200</c:v>
                </c:pt>
                <c:pt idx="724">
                  <c:v>200</c:v>
                </c:pt>
                <c:pt idx="725">
                  <c:v>200</c:v>
                </c:pt>
                <c:pt idx="726">
                  <c:v>200</c:v>
                </c:pt>
                <c:pt idx="727">
                  <c:v>200</c:v>
                </c:pt>
                <c:pt idx="728">
                  <c:v>200</c:v>
                </c:pt>
                <c:pt idx="729">
                  <c:v>200</c:v>
                </c:pt>
                <c:pt idx="730">
                  <c:v>200</c:v>
                </c:pt>
                <c:pt idx="731">
                  <c:v>200</c:v>
                </c:pt>
                <c:pt idx="732">
                  <c:v>200</c:v>
                </c:pt>
                <c:pt idx="733">
                  <c:v>200</c:v>
                </c:pt>
                <c:pt idx="734">
                  <c:v>200</c:v>
                </c:pt>
                <c:pt idx="735">
                  <c:v>200</c:v>
                </c:pt>
                <c:pt idx="736">
                  <c:v>200</c:v>
                </c:pt>
                <c:pt idx="737">
                  <c:v>200</c:v>
                </c:pt>
                <c:pt idx="738">
                  <c:v>200</c:v>
                </c:pt>
                <c:pt idx="739">
                  <c:v>200</c:v>
                </c:pt>
                <c:pt idx="740">
                  <c:v>200</c:v>
                </c:pt>
                <c:pt idx="741">
                  <c:v>200</c:v>
                </c:pt>
                <c:pt idx="742">
                  <c:v>200</c:v>
                </c:pt>
                <c:pt idx="743">
                  <c:v>200</c:v>
                </c:pt>
                <c:pt idx="744">
                  <c:v>200</c:v>
                </c:pt>
                <c:pt idx="745">
                  <c:v>200</c:v>
                </c:pt>
                <c:pt idx="746">
                  <c:v>200</c:v>
                </c:pt>
                <c:pt idx="747">
                  <c:v>200</c:v>
                </c:pt>
                <c:pt idx="748">
                  <c:v>200</c:v>
                </c:pt>
                <c:pt idx="749">
                  <c:v>200</c:v>
                </c:pt>
                <c:pt idx="750">
                  <c:v>200</c:v>
                </c:pt>
                <c:pt idx="751">
                  <c:v>200</c:v>
                </c:pt>
                <c:pt idx="752">
                  <c:v>200</c:v>
                </c:pt>
                <c:pt idx="753">
                  <c:v>200</c:v>
                </c:pt>
                <c:pt idx="754">
                  <c:v>200</c:v>
                </c:pt>
                <c:pt idx="755">
                  <c:v>200</c:v>
                </c:pt>
                <c:pt idx="756">
                  <c:v>200</c:v>
                </c:pt>
                <c:pt idx="757">
                  <c:v>200</c:v>
                </c:pt>
                <c:pt idx="758">
                  <c:v>200</c:v>
                </c:pt>
                <c:pt idx="759">
                  <c:v>200</c:v>
                </c:pt>
                <c:pt idx="760">
                  <c:v>200</c:v>
                </c:pt>
                <c:pt idx="761">
                  <c:v>200</c:v>
                </c:pt>
                <c:pt idx="762">
                  <c:v>200</c:v>
                </c:pt>
                <c:pt idx="763">
                  <c:v>200</c:v>
                </c:pt>
                <c:pt idx="764">
                  <c:v>200</c:v>
                </c:pt>
                <c:pt idx="765">
                  <c:v>200</c:v>
                </c:pt>
                <c:pt idx="766">
                  <c:v>200</c:v>
                </c:pt>
                <c:pt idx="767">
                  <c:v>200</c:v>
                </c:pt>
                <c:pt idx="768">
                  <c:v>200</c:v>
                </c:pt>
                <c:pt idx="769">
                  <c:v>200</c:v>
                </c:pt>
                <c:pt idx="770">
                  <c:v>200</c:v>
                </c:pt>
                <c:pt idx="771">
                  <c:v>200</c:v>
                </c:pt>
                <c:pt idx="772">
                  <c:v>200</c:v>
                </c:pt>
                <c:pt idx="773">
                  <c:v>200</c:v>
                </c:pt>
                <c:pt idx="774">
                  <c:v>200</c:v>
                </c:pt>
                <c:pt idx="775">
                  <c:v>200</c:v>
                </c:pt>
                <c:pt idx="776">
                  <c:v>200</c:v>
                </c:pt>
                <c:pt idx="777">
                  <c:v>200</c:v>
                </c:pt>
                <c:pt idx="778">
                  <c:v>200</c:v>
                </c:pt>
                <c:pt idx="779">
                  <c:v>200</c:v>
                </c:pt>
                <c:pt idx="780">
                  <c:v>200</c:v>
                </c:pt>
                <c:pt idx="781">
                  <c:v>200</c:v>
                </c:pt>
                <c:pt idx="782">
                  <c:v>200</c:v>
                </c:pt>
                <c:pt idx="783">
                  <c:v>200</c:v>
                </c:pt>
                <c:pt idx="784">
                  <c:v>200</c:v>
                </c:pt>
                <c:pt idx="785">
                  <c:v>200</c:v>
                </c:pt>
                <c:pt idx="786">
                  <c:v>200</c:v>
                </c:pt>
                <c:pt idx="787">
                  <c:v>200</c:v>
                </c:pt>
                <c:pt idx="788">
                  <c:v>200</c:v>
                </c:pt>
                <c:pt idx="789">
                  <c:v>200</c:v>
                </c:pt>
                <c:pt idx="790">
                  <c:v>200</c:v>
                </c:pt>
                <c:pt idx="791">
                  <c:v>200</c:v>
                </c:pt>
                <c:pt idx="792">
                  <c:v>200</c:v>
                </c:pt>
                <c:pt idx="793">
                  <c:v>200</c:v>
                </c:pt>
                <c:pt idx="794">
                  <c:v>200</c:v>
                </c:pt>
                <c:pt idx="795">
                  <c:v>200</c:v>
                </c:pt>
                <c:pt idx="796">
                  <c:v>200</c:v>
                </c:pt>
                <c:pt idx="797">
                  <c:v>200</c:v>
                </c:pt>
                <c:pt idx="798">
                  <c:v>200</c:v>
                </c:pt>
                <c:pt idx="799">
                  <c:v>200</c:v>
                </c:pt>
                <c:pt idx="800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F12-4108-857E-53530C5B8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1"/>
          <c:order val="2"/>
          <c:tx>
            <c:strRef>
              <c:f>gcc_181203_200kBps!$D$1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gcc_181203_200kBps!$D$2:$D$802</c:f>
              <c:numCache>
                <c:formatCode>General</c:formatCode>
                <c:ptCount val="801"/>
                <c:pt idx="0">
                  <c:v>116</c:v>
                </c:pt>
                <c:pt idx="1">
                  <c:v>89</c:v>
                </c:pt>
                <c:pt idx="2">
                  <c:v>58</c:v>
                </c:pt>
                <c:pt idx="3">
                  <c:v>58</c:v>
                </c:pt>
                <c:pt idx="4">
                  <c:v>35</c:v>
                </c:pt>
                <c:pt idx="5">
                  <c:v>91</c:v>
                </c:pt>
                <c:pt idx="6">
                  <c:v>84</c:v>
                </c:pt>
                <c:pt idx="7">
                  <c:v>60</c:v>
                </c:pt>
                <c:pt idx="8">
                  <c:v>74</c:v>
                </c:pt>
                <c:pt idx="9">
                  <c:v>90</c:v>
                </c:pt>
                <c:pt idx="10">
                  <c:v>68</c:v>
                </c:pt>
                <c:pt idx="11">
                  <c:v>60</c:v>
                </c:pt>
                <c:pt idx="12">
                  <c:v>86</c:v>
                </c:pt>
                <c:pt idx="13">
                  <c:v>80</c:v>
                </c:pt>
                <c:pt idx="14">
                  <c:v>87</c:v>
                </c:pt>
                <c:pt idx="15">
                  <c:v>86</c:v>
                </c:pt>
                <c:pt idx="16">
                  <c:v>84</c:v>
                </c:pt>
                <c:pt idx="17">
                  <c:v>83</c:v>
                </c:pt>
                <c:pt idx="18">
                  <c:v>72</c:v>
                </c:pt>
                <c:pt idx="19">
                  <c:v>85</c:v>
                </c:pt>
                <c:pt idx="20">
                  <c:v>79</c:v>
                </c:pt>
                <c:pt idx="21">
                  <c:v>87</c:v>
                </c:pt>
                <c:pt idx="22">
                  <c:v>70</c:v>
                </c:pt>
                <c:pt idx="23">
                  <c:v>89</c:v>
                </c:pt>
                <c:pt idx="24">
                  <c:v>74</c:v>
                </c:pt>
                <c:pt idx="25">
                  <c:v>92</c:v>
                </c:pt>
                <c:pt idx="26">
                  <c:v>91</c:v>
                </c:pt>
                <c:pt idx="27">
                  <c:v>79</c:v>
                </c:pt>
                <c:pt idx="28">
                  <c:v>83</c:v>
                </c:pt>
                <c:pt idx="29">
                  <c:v>84</c:v>
                </c:pt>
                <c:pt idx="30">
                  <c:v>88</c:v>
                </c:pt>
                <c:pt idx="31">
                  <c:v>86</c:v>
                </c:pt>
                <c:pt idx="32">
                  <c:v>91</c:v>
                </c:pt>
                <c:pt idx="33">
                  <c:v>80</c:v>
                </c:pt>
                <c:pt idx="34">
                  <c:v>87</c:v>
                </c:pt>
                <c:pt idx="35">
                  <c:v>87</c:v>
                </c:pt>
                <c:pt idx="36">
                  <c:v>94</c:v>
                </c:pt>
                <c:pt idx="37">
                  <c:v>85</c:v>
                </c:pt>
                <c:pt idx="38">
                  <c:v>88</c:v>
                </c:pt>
                <c:pt idx="39">
                  <c:v>88</c:v>
                </c:pt>
                <c:pt idx="40">
                  <c:v>84</c:v>
                </c:pt>
                <c:pt idx="41">
                  <c:v>86</c:v>
                </c:pt>
                <c:pt idx="42">
                  <c:v>73</c:v>
                </c:pt>
                <c:pt idx="43">
                  <c:v>91</c:v>
                </c:pt>
                <c:pt idx="44">
                  <c:v>84</c:v>
                </c:pt>
                <c:pt idx="45">
                  <c:v>77</c:v>
                </c:pt>
                <c:pt idx="46">
                  <c:v>86</c:v>
                </c:pt>
                <c:pt idx="47">
                  <c:v>92</c:v>
                </c:pt>
                <c:pt idx="48">
                  <c:v>89</c:v>
                </c:pt>
                <c:pt idx="49">
                  <c:v>89</c:v>
                </c:pt>
                <c:pt idx="50">
                  <c:v>89</c:v>
                </c:pt>
                <c:pt idx="51">
                  <c:v>87</c:v>
                </c:pt>
                <c:pt idx="52">
                  <c:v>82</c:v>
                </c:pt>
                <c:pt idx="53">
                  <c:v>90</c:v>
                </c:pt>
                <c:pt idx="54">
                  <c:v>63</c:v>
                </c:pt>
                <c:pt idx="55">
                  <c:v>79</c:v>
                </c:pt>
                <c:pt idx="56">
                  <c:v>79</c:v>
                </c:pt>
                <c:pt idx="57">
                  <c:v>92</c:v>
                </c:pt>
                <c:pt idx="58">
                  <c:v>88</c:v>
                </c:pt>
                <c:pt idx="59">
                  <c:v>76</c:v>
                </c:pt>
                <c:pt idx="60">
                  <c:v>85</c:v>
                </c:pt>
                <c:pt idx="61">
                  <c:v>78</c:v>
                </c:pt>
                <c:pt idx="62">
                  <c:v>77</c:v>
                </c:pt>
                <c:pt idx="63">
                  <c:v>86</c:v>
                </c:pt>
                <c:pt idx="64">
                  <c:v>73</c:v>
                </c:pt>
                <c:pt idx="65">
                  <c:v>73</c:v>
                </c:pt>
                <c:pt idx="66">
                  <c:v>91</c:v>
                </c:pt>
                <c:pt idx="67">
                  <c:v>88</c:v>
                </c:pt>
                <c:pt idx="68">
                  <c:v>81</c:v>
                </c:pt>
                <c:pt idx="69">
                  <c:v>82</c:v>
                </c:pt>
                <c:pt idx="70">
                  <c:v>72</c:v>
                </c:pt>
                <c:pt idx="71">
                  <c:v>82</c:v>
                </c:pt>
                <c:pt idx="72">
                  <c:v>81</c:v>
                </c:pt>
                <c:pt idx="73">
                  <c:v>87</c:v>
                </c:pt>
                <c:pt idx="74">
                  <c:v>84</c:v>
                </c:pt>
                <c:pt idx="75">
                  <c:v>86</c:v>
                </c:pt>
                <c:pt idx="76">
                  <c:v>88</c:v>
                </c:pt>
                <c:pt idx="77">
                  <c:v>83</c:v>
                </c:pt>
                <c:pt idx="78">
                  <c:v>85</c:v>
                </c:pt>
                <c:pt idx="79">
                  <c:v>90</c:v>
                </c:pt>
                <c:pt idx="80">
                  <c:v>87</c:v>
                </c:pt>
                <c:pt idx="81">
                  <c:v>80</c:v>
                </c:pt>
                <c:pt idx="82">
                  <c:v>75</c:v>
                </c:pt>
                <c:pt idx="83">
                  <c:v>84</c:v>
                </c:pt>
                <c:pt idx="84">
                  <c:v>92</c:v>
                </c:pt>
                <c:pt idx="85">
                  <c:v>89</c:v>
                </c:pt>
                <c:pt idx="86">
                  <c:v>88</c:v>
                </c:pt>
                <c:pt idx="87">
                  <c:v>74</c:v>
                </c:pt>
                <c:pt idx="88">
                  <c:v>74</c:v>
                </c:pt>
                <c:pt idx="89">
                  <c:v>88</c:v>
                </c:pt>
                <c:pt idx="90">
                  <c:v>86</c:v>
                </c:pt>
                <c:pt idx="91">
                  <c:v>83</c:v>
                </c:pt>
                <c:pt idx="92">
                  <c:v>75</c:v>
                </c:pt>
                <c:pt idx="93">
                  <c:v>75</c:v>
                </c:pt>
                <c:pt idx="94">
                  <c:v>75</c:v>
                </c:pt>
                <c:pt idx="95">
                  <c:v>75</c:v>
                </c:pt>
                <c:pt idx="96">
                  <c:v>87</c:v>
                </c:pt>
                <c:pt idx="97">
                  <c:v>89</c:v>
                </c:pt>
                <c:pt idx="98">
                  <c:v>87</c:v>
                </c:pt>
                <c:pt idx="99">
                  <c:v>72</c:v>
                </c:pt>
                <c:pt idx="100">
                  <c:v>93</c:v>
                </c:pt>
                <c:pt idx="101">
                  <c:v>84</c:v>
                </c:pt>
                <c:pt idx="102">
                  <c:v>84</c:v>
                </c:pt>
                <c:pt idx="103">
                  <c:v>88</c:v>
                </c:pt>
                <c:pt idx="104">
                  <c:v>81</c:v>
                </c:pt>
                <c:pt idx="105">
                  <c:v>84</c:v>
                </c:pt>
                <c:pt idx="106">
                  <c:v>79</c:v>
                </c:pt>
                <c:pt idx="107">
                  <c:v>84</c:v>
                </c:pt>
                <c:pt idx="108">
                  <c:v>80</c:v>
                </c:pt>
                <c:pt idx="109">
                  <c:v>87</c:v>
                </c:pt>
                <c:pt idx="110">
                  <c:v>90</c:v>
                </c:pt>
                <c:pt idx="111">
                  <c:v>79</c:v>
                </c:pt>
                <c:pt idx="112">
                  <c:v>97</c:v>
                </c:pt>
                <c:pt idx="113">
                  <c:v>83</c:v>
                </c:pt>
                <c:pt idx="114">
                  <c:v>82</c:v>
                </c:pt>
                <c:pt idx="115">
                  <c:v>74</c:v>
                </c:pt>
                <c:pt idx="116">
                  <c:v>74</c:v>
                </c:pt>
                <c:pt idx="117">
                  <c:v>81</c:v>
                </c:pt>
                <c:pt idx="118">
                  <c:v>90</c:v>
                </c:pt>
                <c:pt idx="119">
                  <c:v>88</c:v>
                </c:pt>
                <c:pt idx="120">
                  <c:v>72</c:v>
                </c:pt>
                <c:pt idx="121">
                  <c:v>80</c:v>
                </c:pt>
                <c:pt idx="122">
                  <c:v>94</c:v>
                </c:pt>
                <c:pt idx="123">
                  <c:v>81</c:v>
                </c:pt>
                <c:pt idx="124">
                  <c:v>84</c:v>
                </c:pt>
                <c:pt idx="125">
                  <c:v>91</c:v>
                </c:pt>
                <c:pt idx="126">
                  <c:v>89</c:v>
                </c:pt>
                <c:pt idx="127">
                  <c:v>82</c:v>
                </c:pt>
                <c:pt idx="128">
                  <c:v>80</c:v>
                </c:pt>
                <c:pt idx="129">
                  <c:v>83</c:v>
                </c:pt>
                <c:pt idx="130">
                  <c:v>84</c:v>
                </c:pt>
                <c:pt idx="131">
                  <c:v>91</c:v>
                </c:pt>
                <c:pt idx="132">
                  <c:v>82</c:v>
                </c:pt>
                <c:pt idx="133">
                  <c:v>80</c:v>
                </c:pt>
                <c:pt idx="134">
                  <c:v>86</c:v>
                </c:pt>
                <c:pt idx="135">
                  <c:v>87</c:v>
                </c:pt>
                <c:pt idx="136">
                  <c:v>89</c:v>
                </c:pt>
                <c:pt idx="137">
                  <c:v>80</c:v>
                </c:pt>
                <c:pt idx="138">
                  <c:v>80</c:v>
                </c:pt>
                <c:pt idx="139">
                  <c:v>78</c:v>
                </c:pt>
                <c:pt idx="140">
                  <c:v>86</c:v>
                </c:pt>
                <c:pt idx="141">
                  <c:v>94</c:v>
                </c:pt>
                <c:pt idx="142">
                  <c:v>79</c:v>
                </c:pt>
                <c:pt idx="143">
                  <c:v>79</c:v>
                </c:pt>
                <c:pt idx="144">
                  <c:v>91</c:v>
                </c:pt>
                <c:pt idx="145">
                  <c:v>90</c:v>
                </c:pt>
                <c:pt idx="146">
                  <c:v>83</c:v>
                </c:pt>
                <c:pt idx="147">
                  <c:v>86</c:v>
                </c:pt>
                <c:pt idx="148">
                  <c:v>73</c:v>
                </c:pt>
                <c:pt idx="149">
                  <c:v>86</c:v>
                </c:pt>
                <c:pt idx="150">
                  <c:v>90</c:v>
                </c:pt>
                <c:pt idx="151">
                  <c:v>85</c:v>
                </c:pt>
                <c:pt idx="152">
                  <c:v>92</c:v>
                </c:pt>
                <c:pt idx="153">
                  <c:v>84</c:v>
                </c:pt>
                <c:pt idx="154">
                  <c:v>92</c:v>
                </c:pt>
                <c:pt idx="155">
                  <c:v>81</c:v>
                </c:pt>
                <c:pt idx="156">
                  <c:v>84</c:v>
                </c:pt>
                <c:pt idx="157">
                  <c:v>78</c:v>
                </c:pt>
                <c:pt idx="158">
                  <c:v>86</c:v>
                </c:pt>
                <c:pt idx="159">
                  <c:v>85</c:v>
                </c:pt>
                <c:pt idx="160">
                  <c:v>73</c:v>
                </c:pt>
                <c:pt idx="161">
                  <c:v>90</c:v>
                </c:pt>
                <c:pt idx="162">
                  <c:v>83</c:v>
                </c:pt>
                <c:pt idx="163">
                  <c:v>86</c:v>
                </c:pt>
                <c:pt idx="164">
                  <c:v>91</c:v>
                </c:pt>
                <c:pt idx="165">
                  <c:v>90</c:v>
                </c:pt>
                <c:pt idx="166">
                  <c:v>78</c:v>
                </c:pt>
                <c:pt idx="167">
                  <c:v>83</c:v>
                </c:pt>
                <c:pt idx="168">
                  <c:v>94</c:v>
                </c:pt>
                <c:pt idx="169">
                  <c:v>81</c:v>
                </c:pt>
                <c:pt idx="170">
                  <c:v>86</c:v>
                </c:pt>
                <c:pt idx="171">
                  <c:v>86</c:v>
                </c:pt>
                <c:pt idx="172">
                  <c:v>91</c:v>
                </c:pt>
                <c:pt idx="173">
                  <c:v>70</c:v>
                </c:pt>
                <c:pt idx="174">
                  <c:v>84</c:v>
                </c:pt>
                <c:pt idx="175">
                  <c:v>89</c:v>
                </c:pt>
                <c:pt idx="176">
                  <c:v>86</c:v>
                </c:pt>
                <c:pt idx="177">
                  <c:v>71</c:v>
                </c:pt>
                <c:pt idx="178">
                  <c:v>75</c:v>
                </c:pt>
                <c:pt idx="179">
                  <c:v>98</c:v>
                </c:pt>
                <c:pt idx="180">
                  <c:v>89</c:v>
                </c:pt>
                <c:pt idx="181">
                  <c:v>96</c:v>
                </c:pt>
                <c:pt idx="182">
                  <c:v>86</c:v>
                </c:pt>
                <c:pt idx="183">
                  <c:v>89</c:v>
                </c:pt>
                <c:pt idx="184">
                  <c:v>86</c:v>
                </c:pt>
                <c:pt idx="185">
                  <c:v>85</c:v>
                </c:pt>
                <c:pt idx="186">
                  <c:v>92</c:v>
                </c:pt>
                <c:pt idx="187">
                  <c:v>81</c:v>
                </c:pt>
                <c:pt idx="188">
                  <c:v>81</c:v>
                </c:pt>
                <c:pt idx="189">
                  <c:v>91</c:v>
                </c:pt>
                <c:pt idx="190">
                  <c:v>90</c:v>
                </c:pt>
                <c:pt idx="191">
                  <c:v>86</c:v>
                </c:pt>
                <c:pt idx="192">
                  <c:v>91</c:v>
                </c:pt>
                <c:pt idx="193">
                  <c:v>82</c:v>
                </c:pt>
                <c:pt idx="194">
                  <c:v>89</c:v>
                </c:pt>
                <c:pt idx="195">
                  <c:v>77</c:v>
                </c:pt>
                <c:pt idx="196">
                  <c:v>81</c:v>
                </c:pt>
                <c:pt idx="197">
                  <c:v>84</c:v>
                </c:pt>
                <c:pt idx="198">
                  <c:v>82</c:v>
                </c:pt>
                <c:pt idx="199">
                  <c:v>81</c:v>
                </c:pt>
                <c:pt idx="200">
                  <c:v>86</c:v>
                </c:pt>
                <c:pt idx="201">
                  <c:v>92</c:v>
                </c:pt>
                <c:pt idx="202">
                  <c:v>89</c:v>
                </c:pt>
                <c:pt idx="203">
                  <c:v>84</c:v>
                </c:pt>
                <c:pt idx="204">
                  <c:v>90</c:v>
                </c:pt>
                <c:pt idx="205">
                  <c:v>90</c:v>
                </c:pt>
                <c:pt idx="206">
                  <c:v>89</c:v>
                </c:pt>
                <c:pt idx="207">
                  <c:v>88</c:v>
                </c:pt>
                <c:pt idx="208">
                  <c:v>90</c:v>
                </c:pt>
                <c:pt idx="209">
                  <c:v>79</c:v>
                </c:pt>
                <c:pt idx="210">
                  <c:v>69</c:v>
                </c:pt>
                <c:pt idx="211">
                  <c:v>81</c:v>
                </c:pt>
                <c:pt idx="212">
                  <c:v>89</c:v>
                </c:pt>
                <c:pt idx="213">
                  <c:v>88</c:v>
                </c:pt>
                <c:pt idx="214">
                  <c:v>84</c:v>
                </c:pt>
                <c:pt idx="215">
                  <c:v>81</c:v>
                </c:pt>
                <c:pt idx="216">
                  <c:v>78</c:v>
                </c:pt>
                <c:pt idx="217">
                  <c:v>76</c:v>
                </c:pt>
                <c:pt idx="218">
                  <c:v>78</c:v>
                </c:pt>
                <c:pt idx="219">
                  <c:v>86</c:v>
                </c:pt>
                <c:pt idx="220">
                  <c:v>85</c:v>
                </c:pt>
                <c:pt idx="221">
                  <c:v>87</c:v>
                </c:pt>
                <c:pt idx="222">
                  <c:v>80</c:v>
                </c:pt>
                <c:pt idx="223">
                  <c:v>86</c:v>
                </c:pt>
                <c:pt idx="224">
                  <c:v>84</c:v>
                </c:pt>
                <c:pt idx="225">
                  <c:v>88</c:v>
                </c:pt>
                <c:pt idx="226">
                  <c:v>81</c:v>
                </c:pt>
                <c:pt idx="227">
                  <c:v>81</c:v>
                </c:pt>
                <c:pt idx="228">
                  <c:v>82</c:v>
                </c:pt>
                <c:pt idx="229">
                  <c:v>90</c:v>
                </c:pt>
                <c:pt idx="230">
                  <c:v>85</c:v>
                </c:pt>
                <c:pt idx="231">
                  <c:v>77</c:v>
                </c:pt>
                <c:pt idx="232">
                  <c:v>82</c:v>
                </c:pt>
                <c:pt idx="233">
                  <c:v>81</c:v>
                </c:pt>
                <c:pt idx="234">
                  <c:v>81</c:v>
                </c:pt>
                <c:pt idx="235">
                  <c:v>89</c:v>
                </c:pt>
                <c:pt idx="236">
                  <c:v>82</c:v>
                </c:pt>
                <c:pt idx="237">
                  <c:v>89</c:v>
                </c:pt>
                <c:pt idx="238">
                  <c:v>86</c:v>
                </c:pt>
                <c:pt idx="239">
                  <c:v>72</c:v>
                </c:pt>
                <c:pt idx="240">
                  <c:v>90</c:v>
                </c:pt>
                <c:pt idx="241">
                  <c:v>86</c:v>
                </c:pt>
                <c:pt idx="242">
                  <c:v>90</c:v>
                </c:pt>
                <c:pt idx="243">
                  <c:v>83</c:v>
                </c:pt>
                <c:pt idx="244">
                  <c:v>83</c:v>
                </c:pt>
                <c:pt idx="245">
                  <c:v>82</c:v>
                </c:pt>
                <c:pt idx="246">
                  <c:v>85</c:v>
                </c:pt>
                <c:pt idx="247">
                  <c:v>85</c:v>
                </c:pt>
                <c:pt idx="248">
                  <c:v>85</c:v>
                </c:pt>
                <c:pt idx="249">
                  <c:v>85</c:v>
                </c:pt>
                <c:pt idx="250">
                  <c:v>83</c:v>
                </c:pt>
                <c:pt idx="251">
                  <c:v>79</c:v>
                </c:pt>
                <c:pt idx="252">
                  <c:v>74</c:v>
                </c:pt>
                <c:pt idx="253">
                  <c:v>90</c:v>
                </c:pt>
                <c:pt idx="254">
                  <c:v>88</c:v>
                </c:pt>
                <c:pt idx="255">
                  <c:v>89</c:v>
                </c:pt>
                <c:pt idx="256">
                  <c:v>90</c:v>
                </c:pt>
                <c:pt idx="257">
                  <c:v>85</c:v>
                </c:pt>
                <c:pt idx="258">
                  <c:v>83</c:v>
                </c:pt>
                <c:pt idx="259">
                  <c:v>87</c:v>
                </c:pt>
                <c:pt idx="260">
                  <c:v>95</c:v>
                </c:pt>
                <c:pt idx="261">
                  <c:v>92</c:v>
                </c:pt>
                <c:pt idx="262">
                  <c:v>88</c:v>
                </c:pt>
                <c:pt idx="263">
                  <c:v>89</c:v>
                </c:pt>
                <c:pt idx="264">
                  <c:v>80</c:v>
                </c:pt>
                <c:pt idx="265">
                  <c:v>85</c:v>
                </c:pt>
                <c:pt idx="266">
                  <c:v>92</c:v>
                </c:pt>
                <c:pt idx="267">
                  <c:v>78</c:v>
                </c:pt>
                <c:pt idx="268">
                  <c:v>72</c:v>
                </c:pt>
                <c:pt idx="269">
                  <c:v>75</c:v>
                </c:pt>
                <c:pt idx="270">
                  <c:v>69</c:v>
                </c:pt>
                <c:pt idx="271">
                  <c:v>81</c:v>
                </c:pt>
                <c:pt idx="272">
                  <c:v>86</c:v>
                </c:pt>
                <c:pt idx="273">
                  <c:v>85</c:v>
                </c:pt>
                <c:pt idx="274">
                  <c:v>87</c:v>
                </c:pt>
                <c:pt idx="275">
                  <c:v>90</c:v>
                </c:pt>
                <c:pt idx="276">
                  <c:v>86</c:v>
                </c:pt>
                <c:pt idx="277">
                  <c:v>86</c:v>
                </c:pt>
                <c:pt idx="278">
                  <c:v>86</c:v>
                </c:pt>
                <c:pt idx="279">
                  <c:v>90</c:v>
                </c:pt>
                <c:pt idx="280">
                  <c:v>90</c:v>
                </c:pt>
                <c:pt idx="281">
                  <c:v>72</c:v>
                </c:pt>
                <c:pt idx="282">
                  <c:v>82</c:v>
                </c:pt>
                <c:pt idx="283">
                  <c:v>80</c:v>
                </c:pt>
                <c:pt idx="284">
                  <c:v>76</c:v>
                </c:pt>
                <c:pt idx="285">
                  <c:v>89</c:v>
                </c:pt>
                <c:pt idx="286">
                  <c:v>89</c:v>
                </c:pt>
                <c:pt idx="287">
                  <c:v>90</c:v>
                </c:pt>
                <c:pt idx="288">
                  <c:v>87</c:v>
                </c:pt>
                <c:pt idx="289">
                  <c:v>88</c:v>
                </c:pt>
                <c:pt idx="290">
                  <c:v>84</c:v>
                </c:pt>
                <c:pt idx="291">
                  <c:v>88</c:v>
                </c:pt>
                <c:pt idx="292">
                  <c:v>91</c:v>
                </c:pt>
                <c:pt idx="293">
                  <c:v>87</c:v>
                </c:pt>
                <c:pt idx="294">
                  <c:v>81</c:v>
                </c:pt>
                <c:pt idx="295">
                  <c:v>80</c:v>
                </c:pt>
                <c:pt idx="296">
                  <c:v>82</c:v>
                </c:pt>
                <c:pt idx="297">
                  <c:v>94</c:v>
                </c:pt>
                <c:pt idx="298">
                  <c:v>88</c:v>
                </c:pt>
                <c:pt idx="299">
                  <c:v>84</c:v>
                </c:pt>
                <c:pt idx="300">
                  <c:v>78</c:v>
                </c:pt>
                <c:pt idx="301">
                  <c:v>81</c:v>
                </c:pt>
                <c:pt idx="302">
                  <c:v>76</c:v>
                </c:pt>
                <c:pt idx="303">
                  <c:v>92</c:v>
                </c:pt>
                <c:pt idx="304">
                  <c:v>87</c:v>
                </c:pt>
                <c:pt idx="305">
                  <c:v>87</c:v>
                </c:pt>
                <c:pt idx="306">
                  <c:v>91</c:v>
                </c:pt>
                <c:pt idx="307">
                  <c:v>93</c:v>
                </c:pt>
                <c:pt idx="308">
                  <c:v>88</c:v>
                </c:pt>
                <c:pt idx="309">
                  <c:v>85</c:v>
                </c:pt>
                <c:pt idx="310">
                  <c:v>93</c:v>
                </c:pt>
                <c:pt idx="311">
                  <c:v>84</c:v>
                </c:pt>
                <c:pt idx="312">
                  <c:v>90</c:v>
                </c:pt>
                <c:pt idx="313">
                  <c:v>82</c:v>
                </c:pt>
                <c:pt idx="314">
                  <c:v>85</c:v>
                </c:pt>
                <c:pt idx="315">
                  <c:v>98</c:v>
                </c:pt>
                <c:pt idx="316">
                  <c:v>84</c:v>
                </c:pt>
                <c:pt idx="317">
                  <c:v>88</c:v>
                </c:pt>
                <c:pt idx="318">
                  <c:v>83</c:v>
                </c:pt>
                <c:pt idx="319">
                  <c:v>90</c:v>
                </c:pt>
                <c:pt idx="320">
                  <c:v>88</c:v>
                </c:pt>
                <c:pt idx="321">
                  <c:v>87</c:v>
                </c:pt>
                <c:pt idx="322">
                  <c:v>86</c:v>
                </c:pt>
                <c:pt idx="323">
                  <c:v>83</c:v>
                </c:pt>
                <c:pt idx="324">
                  <c:v>89</c:v>
                </c:pt>
                <c:pt idx="325">
                  <c:v>89</c:v>
                </c:pt>
                <c:pt idx="326">
                  <c:v>89</c:v>
                </c:pt>
                <c:pt idx="327">
                  <c:v>88</c:v>
                </c:pt>
                <c:pt idx="328">
                  <c:v>79</c:v>
                </c:pt>
                <c:pt idx="329">
                  <c:v>78</c:v>
                </c:pt>
                <c:pt idx="330">
                  <c:v>86</c:v>
                </c:pt>
                <c:pt idx="331">
                  <c:v>89</c:v>
                </c:pt>
                <c:pt idx="332">
                  <c:v>82</c:v>
                </c:pt>
                <c:pt idx="333">
                  <c:v>82</c:v>
                </c:pt>
                <c:pt idx="334">
                  <c:v>83</c:v>
                </c:pt>
                <c:pt idx="335">
                  <c:v>88</c:v>
                </c:pt>
                <c:pt idx="336">
                  <c:v>79</c:v>
                </c:pt>
                <c:pt idx="337">
                  <c:v>94</c:v>
                </c:pt>
                <c:pt idx="338">
                  <c:v>85</c:v>
                </c:pt>
                <c:pt idx="339">
                  <c:v>93</c:v>
                </c:pt>
                <c:pt idx="340">
                  <c:v>87</c:v>
                </c:pt>
                <c:pt idx="341">
                  <c:v>86</c:v>
                </c:pt>
                <c:pt idx="342">
                  <c:v>91</c:v>
                </c:pt>
                <c:pt idx="343">
                  <c:v>89</c:v>
                </c:pt>
                <c:pt idx="344">
                  <c:v>91</c:v>
                </c:pt>
                <c:pt idx="345">
                  <c:v>86</c:v>
                </c:pt>
                <c:pt idx="346">
                  <c:v>78</c:v>
                </c:pt>
                <c:pt idx="347">
                  <c:v>77</c:v>
                </c:pt>
                <c:pt idx="348">
                  <c:v>78</c:v>
                </c:pt>
                <c:pt idx="349">
                  <c:v>81</c:v>
                </c:pt>
                <c:pt idx="350">
                  <c:v>84</c:v>
                </c:pt>
                <c:pt idx="351">
                  <c:v>82</c:v>
                </c:pt>
                <c:pt idx="352">
                  <c:v>78</c:v>
                </c:pt>
                <c:pt idx="353">
                  <c:v>69</c:v>
                </c:pt>
                <c:pt idx="354">
                  <c:v>76</c:v>
                </c:pt>
                <c:pt idx="355">
                  <c:v>92</c:v>
                </c:pt>
                <c:pt idx="356">
                  <c:v>83</c:v>
                </c:pt>
                <c:pt idx="357">
                  <c:v>88</c:v>
                </c:pt>
                <c:pt idx="358">
                  <c:v>94</c:v>
                </c:pt>
                <c:pt idx="359">
                  <c:v>75</c:v>
                </c:pt>
                <c:pt idx="360">
                  <c:v>89</c:v>
                </c:pt>
                <c:pt idx="361">
                  <c:v>86</c:v>
                </c:pt>
                <c:pt idx="362">
                  <c:v>80</c:v>
                </c:pt>
                <c:pt idx="363">
                  <c:v>94</c:v>
                </c:pt>
                <c:pt idx="364">
                  <c:v>91</c:v>
                </c:pt>
                <c:pt idx="365">
                  <c:v>88</c:v>
                </c:pt>
                <c:pt idx="366">
                  <c:v>94</c:v>
                </c:pt>
                <c:pt idx="367">
                  <c:v>79</c:v>
                </c:pt>
                <c:pt idx="368">
                  <c:v>75</c:v>
                </c:pt>
                <c:pt idx="369">
                  <c:v>81</c:v>
                </c:pt>
                <c:pt idx="370">
                  <c:v>88</c:v>
                </c:pt>
                <c:pt idx="371">
                  <c:v>88</c:v>
                </c:pt>
                <c:pt idx="372">
                  <c:v>93</c:v>
                </c:pt>
                <c:pt idx="373">
                  <c:v>90</c:v>
                </c:pt>
                <c:pt idx="374">
                  <c:v>85</c:v>
                </c:pt>
                <c:pt idx="375">
                  <c:v>77</c:v>
                </c:pt>
                <c:pt idx="376">
                  <c:v>90</c:v>
                </c:pt>
                <c:pt idx="377">
                  <c:v>92</c:v>
                </c:pt>
                <c:pt idx="378">
                  <c:v>86</c:v>
                </c:pt>
                <c:pt idx="379">
                  <c:v>89</c:v>
                </c:pt>
                <c:pt idx="380">
                  <c:v>97</c:v>
                </c:pt>
                <c:pt idx="381">
                  <c:v>83</c:v>
                </c:pt>
                <c:pt idx="382">
                  <c:v>83</c:v>
                </c:pt>
                <c:pt idx="383">
                  <c:v>88</c:v>
                </c:pt>
                <c:pt idx="384">
                  <c:v>73</c:v>
                </c:pt>
                <c:pt idx="385">
                  <c:v>82</c:v>
                </c:pt>
                <c:pt idx="386">
                  <c:v>75</c:v>
                </c:pt>
                <c:pt idx="387">
                  <c:v>74</c:v>
                </c:pt>
                <c:pt idx="388">
                  <c:v>78</c:v>
                </c:pt>
                <c:pt idx="389">
                  <c:v>89</c:v>
                </c:pt>
                <c:pt idx="390">
                  <c:v>93</c:v>
                </c:pt>
                <c:pt idx="391">
                  <c:v>86</c:v>
                </c:pt>
                <c:pt idx="392">
                  <c:v>92</c:v>
                </c:pt>
                <c:pt idx="393">
                  <c:v>90</c:v>
                </c:pt>
                <c:pt idx="394">
                  <c:v>77</c:v>
                </c:pt>
                <c:pt idx="395">
                  <c:v>90</c:v>
                </c:pt>
                <c:pt idx="396">
                  <c:v>91</c:v>
                </c:pt>
                <c:pt idx="397">
                  <c:v>86</c:v>
                </c:pt>
                <c:pt idx="398">
                  <c:v>88</c:v>
                </c:pt>
                <c:pt idx="399">
                  <c:v>88</c:v>
                </c:pt>
                <c:pt idx="400">
                  <c:v>83</c:v>
                </c:pt>
                <c:pt idx="401">
                  <c:v>87</c:v>
                </c:pt>
                <c:pt idx="402">
                  <c:v>87</c:v>
                </c:pt>
                <c:pt idx="403">
                  <c:v>92</c:v>
                </c:pt>
                <c:pt idx="404">
                  <c:v>84</c:v>
                </c:pt>
                <c:pt idx="405">
                  <c:v>88</c:v>
                </c:pt>
                <c:pt idx="406">
                  <c:v>90</c:v>
                </c:pt>
                <c:pt idx="407">
                  <c:v>80</c:v>
                </c:pt>
                <c:pt idx="408">
                  <c:v>80</c:v>
                </c:pt>
                <c:pt idx="409">
                  <c:v>83</c:v>
                </c:pt>
                <c:pt idx="410">
                  <c:v>93</c:v>
                </c:pt>
                <c:pt idx="411">
                  <c:v>90</c:v>
                </c:pt>
                <c:pt idx="412">
                  <c:v>89</c:v>
                </c:pt>
                <c:pt idx="413">
                  <c:v>91</c:v>
                </c:pt>
                <c:pt idx="414">
                  <c:v>87</c:v>
                </c:pt>
                <c:pt idx="415">
                  <c:v>85</c:v>
                </c:pt>
                <c:pt idx="416">
                  <c:v>83</c:v>
                </c:pt>
                <c:pt idx="417">
                  <c:v>84</c:v>
                </c:pt>
                <c:pt idx="418">
                  <c:v>84</c:v>
                </c:pt>
                <c:pt idx="419">
                  <c:v>80</c:v>
                </c:pt>
                <c:pt idx="420">
                  <c:v>90</c:v>
                </c:pt>
                <c:pt idx="421">
                  <c:v>87</c:v>
                </c:pt>
                <c:pt idx="422">
                  <c:v>81</c:v>
                </c:pt>
                <c:pt idx="423">
                  <c:v>83</c:v>
                </c:pt>
                <c:pt idx="424">
                  <c:v>82</c:v>
                </c:pt>
                <c:pt idx="425">
                  <c:v>88</c:v>
                </c:pt>
                <c:pt idx="426">
                  <c:v>91</c:v>
                </c:pt>
                <c:pt idx="427">
                  <c:v>87</c:v>
                </c:pt>
                <c:pt idx="428">
                  <c:v>82</c:v>
                </c:pt>
                <c:pt idx="429">
                  <c:v>71</c:v>
                </c:pt>
                <c:pt idx="430">
                  <c:v>86</c:v>
                </c:pt>
                <c:pt idx="431">
                  <c:v>95</c:v>
                </c:pt>
                <c:pt idx="432">
                  <c:v>90</c:v>
                </c:pt>
                <c:pt idx="433">
                  <c:v>92</c:v>
                </c:pt>
                <c:pt idx="434">
                  <c:v>89</c:v>
                </c:pt>
                <c:pt idx="435">
                  <c:v>88</c:v>
                </c:pt>
                <c:pt idx="436">
                  <c:v>84</c:v>
                </c:pt>
                <c:pt idx="437">
                  <c:v>80</c:v>
                </c:pt>
                <c:pt idx="438">
                  <c:v>86</c:v>
                </c:pt>
                <c:pt idx="439">
                  <c:v>81</c:v>
                </c:pt>
                <c:pt idx="440">
                  <c:v>71</c:v>
                </c:pt>
                <c:pt idx="441">
                  <c:v>83</c:v>
                </c:pt>
                <c:pt idx="442">
                  <c:v>80</c:v>
                </c:pt>
                <c:pt idx="443">
                  <c:v>80</c:v>
                </c:pt>
                <c:pt idx="444">
                  <c:v>89</c:v>
                </c:pt>
                <c:pt idx="445">
                  <c:v>86</c:v>
                </c:pt>
                <c:pt idx="446">
                  <c:v>82</c:v>
                </c:pt>
                <c:pt idx="447">
                  <c:v>83</c:v>
                </c:pt>
                <c:pt idx="448">
                  <c:v>85</c:v>
                </c:pt>
                <c:pt idx="449">
                  <c:v>90</c:v>
                </c:pt>
                <c:pt idx="450">
                  <c:v>83</c:v>
                </c:pt>
                <c:pt idx="451">
                  <c:v>79</c:v>
                </c:pt>
                <c:pt idx="452">
                  <c:v>86</c:v>
                </c:pt>
                <c:pt idx="453">
                  <c:v>75</c:v>
                </c:pt>
                <c:pt idx="454">
                  <c:v>74</c:v>
                </c:pt>
                <c:pt idx="455">
                  <c:v>83</c:v>
                </c:pt>
                <c:pt idx="456">
                  <c:v>80</c:v>
                </c:pt>
                <c:pt idx="457">
                  <c:v>91</c:v>
                </c:pt>
                <c:pt idx="458">
                  <c:v>84</c:v>
                </c:pt>
                <c:pt idx="459">
                  <c:v>90</c:v>
                </c:pt>
                <c:pt idx="460">
                  <c:v>92</c:v>
                </c:pt>
                <c:pt idx="461">
                  <c:v>85</c:v>
                </c:pt>
                <c:pt idx="462">
                  <c:v>82</c:v>
                </c:pt>
                <c:pt idx="463">
                  <c:v>87</c:v>
                </c:pt>
                <c:pt idx="464">
                  <c:v>93</c:v>
                </c:pt>
                <c:pt idx="465">
                  <c:v>87</c:v>
                </c:pt>
                <c:pt idx="466">
                  <c:v>87</c:v>
                </c:pt>
                <c:pt idx="467">
                  <c:v>82</c:v>
                </c:pt>
                <c:pt idx="468">
                  <c:v>90</c:v>
                </c:pt>
                <c:pt idx="469">
                  <c:v>89</c:v>
                </c:pt>
                <c:pt idx="470">
                  <c:v>91</c:v>
                </c:pt>
                <c:pt idx="471">
                  <c:v>86</c:v>
                </c:pt>
                <c:pt idx="472">
                  <c:v>88</c:v>
                </c:pt>
                <c:pt idx="473">
                  <c:v>90</c:v>
                </c:pt>
                <c:pt idx="474">
                  <c:v>88</c:v>
                </c:pt>
                <c:pt idx="475">
                  <c:v>85</c:v>
                </c:pt>
                <c:pt idx="476">
                  <c:v>93</c:v>
                </c:pt>
                <c:pt idx="477">
                  <c:v>78</c:v>
                </c:pt>
                <c:pt idx="478">
                  <c:v>85</c:v>
                </c:pt>
                <c:pt idx="479">
                  <c:v>89</c:v>
                </c:pt>
                <c:pt idx="480">
                  <c:v>92</c:v>
                </c:pt>
                <c:pt idx="481">
                  <c:v>87</c:v>
                </c:pt>
                <c:pt idx="482">
                  <c:v>87</c:v>
                </c:pt>
                <c:pt idx="483">
                  <c:v>85</c:v>
                </c:pt>
                <c:pt idx="484">
                  <c:v>90</c:v>
                </c:pt>
                <c:pt idx="485">
                  <c:v>85</c:v>
                </c:pt>
                <c:pt idx="486">
                  <c:v>86</c:v>
                </c:pt>
                <c:pt idx="487">
                  <c:v>96</c:v>
                </c:pt>
                <c:pt idx="488">
                  <c:v>84</c:v>
                </c:pt>
                <c:pt idx="489">
                  <c:v>86</c:v>
                </c:pt>
                <c:pt idx="490">
                  <c:v>81</c:v>
                </c:pt>
                <c:pt idx="491">
                  <c:v>83</c:v>
                </c:pt>
                <c:pt idx="492">
                  <c:v>88</c:v>
                </c:pt>
                <c:pt idx="493">
                  <c:v>92</c:v>
                </c:pt>
                <c:pt idx="494">
                  <c:v>90</c:v>
                </c:pt>
                <c:pt idx="495">
                  <c:v>88</c:v>
                </c:pt>
                <c:pt idx="496">
                  <c:v>80</c:v>
                </c:pt>
                <c:pt idx="497">
                  <c:v>88</c:v>
                </c:pt>
                <c:pt idx="498">
                  <c:v>93</c:v>
                </c:pt>
                <c:pt idx="499">
                  <c:v>90</c:v>
                </c:pt>
                <c:pt idx="500">
                  <c:v>95</c:v>
                </c:pt>
                <c:pt idx="501">
                  <c:v>93</c:v>
                </c:pt>
                <c:pt idx="502">
                  <c:v>84</c:v>
                </c:pt>
                <c:pt idx="503">
                  <c:v>81</c:v>
                </c:pt>
                <c:pt idx="504">
                  <c:v>87</c:v>
                </c:pt>
                <c:pt idx="505">
                  <c:v>80</c:v>
                </c:pt>
                <c:pt idx="506">
                  <c:v>67</c:v>
                </c:pt>
                <c:pt idx="507">
                  <c:v>85</c:v>
                </c:pt>
                <c:pt idx="508">
                  <c:v>91</c:v>
                </c:pt>
                <c:pt idx="509">
                  <c:v>87</c:v>
                </c:pt>
                <c:pt idx="510">
                  <c:v>90</c:v>
                </c:pt>
                <c:pt idx="511">
                  <c:v>91</c:v>
                </c:pt>
                <c:pt idx="512">
                  <c:v>75</c:v>
                </c:pt>
                <c:pt idx="513">
                  <c:v>88</c:v>
                </c:pt>
                <c:pt idx="514">
                  <c:v>82</c:v>
                </c:pt>
                <c:pt idx="515">
                  <c:v>85</c:v>
                </c:pt>
                <c:pt idx="516">
                  <c:v>98</c:v>
                </c:pt>
                <c:pt idx="517">
                  <c:v>84</c:v>
                </c:pt>
                <c:pt idx="518">
                  <c:v>20</c:v>
                </c:pt>
                <c:pt idx="519">
                  <c:v>20</c:v>
                </c:pt>
                <c:pt idx="520">
                  <c:v>91</c:v>
                </c:pt>
                <c:pt idx="521">
                  <c:v>84</c:v>
                </c:pt>
                <c:pt idx="522">
                  <c:v>84</c:v>
                </c:pt>
                <c:pt idx="523">
                  <c:v>80</c:v>
                </c:pt>
                <c:pt idx="524">
                  <c:v>91</c:v>
                </c:pt>
                <c:pt idx="525">
                  <c:v>92</c:v>
                </c:pt>
                <c:pt idx="526">
                  <c:v>91</c:v>
                </c:pt>
                <c:pt idx="527">
                  <c:v>91</c:v>
                </c:pt>
                <c:pt idx="528">
                  <c:v>86</c:v>
                </c:pt>
                <c:pt idx="529">
                  <c:v>69</c:v>
                </c:pt>
                <c:pt idx="530">
                  <c:v>64</c:v>
                </c:pt>
                <c:pt idx="531">
                  <c:v>80</c:v>
                </c:pt>
                <c:pt idx="532">
                  <c:v>85</c:v>
                </c:pt>
                <c:pt idx="533">
                  <c:v>83</c:v>
                </c:pt>
                <c:pt idx="534">
                  <c:v>84</c:v>
                </c:pt>
                <c:pt idx="535">
                  <c:v>98</c:v>
                </c:pt>
                <c:pt idx="536">
                  <c:v>85</c:v>
                </c:pt>
                <c:pt idx="537">
                  <c:v>91</c:v>
                </c:pt>
                <c:pt idx="538">
                  <c:v>93</c:v>
                </c:pt>
                <c:pt idx="539">
                  <c:v>94</c:v>
                </c:pt>
                <c:pt idx="540">
                  <c:v>85</c:v>
                </c:pt>
                <c:pt idx="541">
                  <c:v>87</c:v>
                </c:pt>
                <c:pt idx="542">
                  <c:v>86</c:v>
                </c:pt>
                <c:pt idx="543">
                  <c:v>85</c:v>
                </c:pt>
                <c:pt idx="544">
                  <c:v>93</c:v>
                </c:pt>
                <c:pt idx="545">
                  <c:v>84</c:v>
                </c:pt>
                <c:pt idx="546">
                  <c:v>95</c:v>
                </c:pt>
                <c:pt idx="547">
                  <c:v>90</c:v>
                </c:pt>
                <c:pt idx="548">
                  <c:v>82</c:v>
                </c:pt>
                <c:pt idx="549">
                  <c:v>81</c:v>
                </c:pt>
                <c:pt idx="550">
                  <c:v>86</c:v>
                </c:pt>
                <c:pt idx="551">
                  <c:v>93</c:v>
                </c:pt>
                <c:pt idx="552">
                  <c:v>84</c:v>
                </c:pt>
                <c:pt idx="553">
                  <c:v>95</c:v>
                </c:pt>
                <c:pt idx="554">
                  <c:v>93</c:v>
                </c:pt>
                <c:pt idx="555">
                  <c:v>84</c:v>
                </c:pt>
                <c:pt idx="556">
                  <c:v>80</c:v>
                </c:pt>
                <c:pt idx="557">
                  <c:v>81</c:v>
                </c:pt>
                <c:pt idx="558">
                  <c:v>84</c:v>
                </c:pt>
                <c:pt idx="559">
                  <c:v>87</c:v>
                </c:pt>
                <c:pt idx="560">
                  <c:v>89</c:v>
                </c:pt>
                <c:pt idx="561">
                  <c:v>81</c:v>
                </c:pt>
                <c:pt idx="562">
                  <c:v>87</c:v>
                </c:pt>
                <c:pt idx="563">
                  <c:v>79</c:v>
                </c:pt>
                <c:pt idx="564">
                  <c:v>93</c:v>
                </c:pt>
                <c:pt idx="565">
                  <c:v>92</c:v>
                </c:pt>
                <c:pt idx="566">
                  <c:v>92</c:v>
                </c:pt>
                <c:pt idx="567">
                  <c:v>78</c:v>
                </c:pt>
                <c:pt idx="568">
                  <c:v>89</c:v>
                </c:pt>
                <c:pt idx="569">
                  <c:v>92</c:v>
                </c:pt>
                <c:pt idx="570">
                  <c:v>85</c:v>
                </c:pt>
                <c:pt idx="571">
                  <c:v>92</c:v>
                </c:pt>
                <c:pt idx="572">
                  <c:v>77</c:v>
                </c:pt>
                <c:pt idx="573">
                  <c:v>89</c:v>
                </c:pt>
                <c:pt idx="574">
                  <c:v>88</c:v>
                </c:pt>
                <c:pt idx="575">
                  <c:v>83</c:v>
                </c:pt>
                <c:pt idx="576">
                  <c:v>85</c:v>
                </c:pt>
                <c:pt idx="577">
                  <c:v>87</c:v>
                </c:pt>
                <c:pt idx="578">
                  <c:v>91</c:v>
                </c:pt>
                <c:pt idx="579">
                  <c:v>86</c:v>
                </c:pt>
                <c:pt idx="580">
                  <c:v>89</c:v>
                </c:pt>
                <c:pt idx="581">
                  <c:v>97</c:v>
                </c:pt>
                <c:pt idx="582">
                  <c:v>90</c:v>
                </c:pt>
                <c:pt idx="583">
                  <c:v>87</c:v>
                </c:pt>
                <c:pt idx="584">
                  <c:v>76</c:v>
                </c:pt>
                <c:pt idx="585">
                  <c:v>76</c:v>
                </c:pt>
                <c:pt idx="586">
                  <c:v>74</c:v>
                </c:pt>
                <c:pt idx="587">
                  <c:v>80</c:v>
                </c:pt>
                <c:pt idx="588">
                  <c:v>92</c:v>
                </c:pt>
                <c:pt idx="589">
                  <c:v>92</c:v>
                </c:pt>
                <c:pt idx="590">
                  <c:v>87</c:v>
                </c:pt>
                <c:pt idx="591">
                  <c:v>81</c:v>
                </c:pt>
                <c:pt idx="592">
                  <c:v>92</c:v>
                </c:pt>
                <c:pt idx="593">
                  <c:v>88</c:v>
                </c:pt>
                <c:pt idx="594">
                  <c:v>90</c:v>
                </c:pt>
                <c:pt idx="595">
                  <c:v>86</c:v>
                </c:pt>
                <c:pt idx="596">
                  <c:v>83</c:v>
                </c:pt>
                <c:pt idx="597">
                  <c:v>90</c:v>
                </c:pt>
                <c:pt idx="598">
                  <c:v>96</c:v>
                </c:pt>
                <c:pt idx="599">
                  <c:v>89</c:v>
                </c:pt>
                <c:pt idx="600">
                  <c:v>88</c:v>
                </c:pt>
                <c:pt idx="601">
                  <c:v>83</c:v>
                </c:pt>
                <c:pt idx="602">
                  <c:v>77</c:v>
                </c:pt>
                <c:pt idx="603">
                  <c:v>82</c:v>
                </c:pt>
                <c:pt idx="604">
                  <c:v>86</c:v>
                </c:pt>
                <c:pt idx="605">
                  <c:v>78</c:v>
                </c:pt>
                <c:pt idx="606">
                  <c:v>86</c:v>
                </c:pt>
                <c:pt idx="607">
                  <c:v>89</c:v>
                </c:pt>
                <c:pt idx="608">
                  <c:v>89</c:v>
                </c:pt>
                <c:pt idx="609">
                  <c:v>73</c:v>
                </c:pt>
                <c:pt idx="610">
                  <c:v>88</c:v>
                </c:pt>
                <c:pt idx="611">
                  <c:v>87</c:v>
                </c:pt>
                <c:pt idx="612">
                  <c:v>84</c:v>
                </c:pt>
                <c:pt idx="613">
                  <c:v>90</c:v>
                </c:pt>
                <c:pt idx="614">
                  <c:v>89</c:v>
                </c:pt>
                <c:pt idx="615">
                  <c:v>92</c:v>
                </c:pt>
                <c:pt idx="616">
                  <c:v>93</c:v>
                </c:pt>
                <c:pt idx="617">
                  <c:v>87</c:v>
                </c:pt>
                <c:pt idx="618">
                  <c:v>87</c:v>
                </c:pt>
                <c:pt idx="619">
                  <c:v>87</c:v>
                </c:pt>
                <c:pt idx="620">
                  <c:v>77</c:v>
                </c:pt>
                <c:pt idx="621">
                  <c:v>84</c:v>
                </c:pt>
                <c:pt idx="622">
                  <c:v>86</c:v>
                </c:pt>
                <c:pt idx="623">
                  <c:v>83</c:v>
                </c:pt>
                <c:pt idx="624">
                  <c:v>90</c:v>
                </c:pt>
                <c:pt idx="625">
                  <c:v>79</c:v>
                </c:pt>
                <c:pt idx="626">
                  <c:v>92</c:v>
                </c:pt>
                <c:pt idx="627">
                  <c:v>93</c:v>
                </c:pt>
                <c:pt idx="628">
                  <c:v>76</c:v>
                </c:pt>
                <c:pt idx="629">
                  <c:v>77</c:v>
                </c:pt>
                <c:pt idx="630">
                  <c:v>86</c:v>
                </c:pt>
                <c:pt idx="631">
                  <c:v>86</c:v>
                </c:pt>
                <c:pt idx="632">
                  <c:v>91</c:v>
                </c:pt>
                <c:pt idx="633">
                  <c:v>73</c:v>
                </c:pt>
                <c:pt idx="634">
                  <c:v>77</c:v>
                </c:pt>
                <c:pt idx="635">
                  <c:v>84</c:v>
                </c:pt>
                <c:pt idx="636">
                  <c:v>87</c:v>
                </c:pt>
                <c:pt idx="637">
                  <c:v>88</c:v>
                </c:pt>
                <c:pt idx="638">
                  <c:v>84</c:v>
                </c:pt>
                <c:pt idx="639">
                  <c:v>79</c:v>
                </c:pt>
                <c:pt idx="640">
                  <c:v>79</c:v>
                </c:pt>
                <c:pt idx="641">
                  <c:v>93</c:v>
                </c:pt>
                <c:pt idx="642">
                  <c:v>94</c:v>
                </c:pt>
                <c:pt idx="643">
                  <c:v>81</c:v>
                </c:pt>
                <c:pt idx="644">
                  <c:v>81</c:v>
                </c:pt>
                <c:pt idx="645">
                  <c:v>85</c:v>
                </c:pt>
                <c:pt idx="646">
                  <c:v>92</c:v>
                </c:pt>
                <c:pt idx="647">
                  <c:v>90</c:v>
                </c:pt>
                <c:pt idx="648">
                  <c:v>86</c:v>
                </c:pt>
                <c:pt idx="649">
                  <c:v>90</c:v>
                </c:pt>
                <c:pt idx="650">
                  <c:v>87</c:v>
                </c:pt>
                <c:pt idx="651">
                  <c:v>76</c:v>
                </c:pt>
                <c:pt idx="652">
                  <c:v>82</c:v>
                </c:pt>
                <c:pt idx="653">
                  <c:v>86</c:v>
                </c:pt>
                <c:pt idx="654">
                  <c:v>86</c:v>
                </c:pt>
                <c:pt idx="655">
                  <c:v>92</c:v>
                </c:pt>
                <c:pt idx="656">
                  <c:v>80</c:v>
                </c:pt>
                <c:pt idx="657">
                  <c:v>89</c:v>
                </c:pt>
                <c:pt idx="658">
                  <c:v>85</c:v>
                </c:pt>
                <c:pt idx="659">
                  <c:v>89</c:v>
                </c:pt>
                <c:pt idx="660">
                  <c:v>87</c:v>
                </c:pt>
                <c:pt idx="661">
                  <c:v>91</c:v>
                </c:pt>
                <c:pt idx="662">
                  <c:v>88</c:v>
                </c:pt>
                <c:pt idx="663">
                  <c:v>78</c:v>
                </c:pt>
                <c:pt idx="664">
                  <c:v>94</c:v>
                </c:pt>
                <c:pt idx="665">
                  <c:v>87</c:v>
                </c:pt>
                <c:pt idx="666">
                  <c:v>75</c:v>
                </c:pt>
                <c:pt idx="667">
                  <c:v>93</c:v>
                </c:pt>
                <c:pt idx="668">
                  <c:v>92</c:v>
                </c:pt>
                <c:pt idx="669">
                  <c:v>86</c:v>
                </c:pt>
                <c:pt idx="670">
                  <c:v>94</c:v>
                </c:pt>
                <c:pt idx="671">
                  <c:v>85</c:v>
                </c:pt>
                <c:pt idx="672">
                  <c:v>94</c:v>
                </c:pt>
                <c:pt idx="673">
                  <c:v>91</c:v>
                </c:pt>
                <c:pt idx="674">
                  <c:v>91</c:v>
                </c:pt>
                <c:pt idx="675">
                  <c:v>90</c:v>
                </c:pt>
                <c:pt idx="676">
                  <c:v>95</c:v>
                </c:pt>
                <c:pt idx="677">
                  <c:v>88</c:v>
                </c:pt>
                <c:pt idx="678">
                  <c:v>96</c:v>
                </c:pt>
                <c:pt idx="679">
                  <c:v>88</c:v>
                </c:pt>
                <c:pt idx="680">
                  <c:v>83</c:v>
                </c:pt>
                <c:pt idx="681">
                  <c:v>88</c:v>
                </c:pt>
                <c:pt idx="682">
                  <c:v>85</c:v>
                </c:pt>
                <c:pt idx="683">
                  <c:v>82</c:v>
                </c:pt>
                <c:pt idx="684">
                  <c:v>94</c:v>
                </c:pt>
                <c:pt idx="685">
                  <c:v>91</c:v>
                </c:pt>
                <c:pt idx="686">
                  <c:v>89</c:v>
                </c:pt>
                <c:pt idx="687">
                  <c:v>85</c:v>
                </c:pt>
                <c:pt idx="688">
                  <c:v>91</c:v>
                </c:pt>
                <c:pt idx="689">
                  <c:v>88</c:v>
                </c:pt>
                <c:pt idx="690">
                  <c:v>90</c:v>
                </c:pt>
                <c:pt idx="691">
                  <c:v>87</c:v>
                </c:pt>
                <c:pt idx="692">
                  <c:v>92</c:v>
                </c:pt>
                <c:pt idx="693">
                  <c:v>92</c:v>
                </c:pt>
                <c:pt idx="694">
                  <c:v>86</c:v>
                </c:pt>
                <c:pt idx="695">
                  <c:v>84</c:v>
                </c:pt>
                <c:pt idx="696">
                  <c:v>75</c:v>
                </c:pt>
                <c:pt idx="697">
                  <c:v>95</c:v>
                </c:pt>
                <c:pt idx="698">
                  <c:v>94</c:v>
                </c:pt>
                <c:pt idx="699">
                  <c:v>91</c:v>
                </c:pt>
                <c:pt idx="700">
                  <c:v>93</c:v>
                </c:pt>
                <c:pt idx="701">
                  <c:v>80</c:v>
                </c:pt>
                <c:pt idx="702">
                  <c:v>78</c:v>
                </c:pt>
                <c:pt idx="703">
                  <c:v>92</c:v>
                </c:pt>
                <c:pt idx="704">
                  <c:v>93</c:v>
                </c:pt>
                <c:pt idx="705">
                  <c:v>82</c:v>
                </c:pt>
                <c:pt idx="706">
                  <c:v>83</c:v>
                </c:pt>
                <c:pt idx="707">
                  <c:v>95</c:v>
                </c:pt>
                <c:pt idx="708">
                  <c:v>90</c:v>
                </c:pt>
                <c:pt idx="709">
                  <c:v>86</c:v>
                </c:pt>
                <c:pt idx="710">
                  <c:v>82</c:v>
                </c:pt>
                <c:pt idx="711">
                  <c:v>76</c:v>
                </c:pt>
                <c:pt idx="712">
                  <c:v>81</c:v>
                </c:pt>
                <c:pt idx="713">
                  <c:v>78</c:v>
                </c:pt>
                <c:pt idx="714">
                  <c:v>69</c:v>
                </c:pt>
                <c:pt idx="715">
                  <c:v>83</c:v>
                </c:pt>
                <c:pt idx="716">
                  <c:v>76</c:v>
                </c:pt>
                <c:pt idx="717">
                  <c:v>90</c:v>
                </c:pt>
                <c:pt idx="718">
                  <c:v>74</c:v>
                </c:pt>
                <c:pt idx="719">
                  <c:v>84</c:v>
                </c:pt>
                <c:pt idx="720">
                  <c:v>78</c:v>
                </c:pt>
                <c:pt idx="721">
                  <c:v>77</c:v>
                </c:pt>
                <c:pt idx="722">
                  <c:v>80</c:v>
                </c:pt>
                <c:pt idx="723">
                  <c:v>93</c:v>
                </c:pt>
                <c:pt idx="724">
                  <c:v>92</c:v>
                </c:pt>
                <c:pt idx="725">
                  <c:v>88</c:v>
                </c:pt>
                <c:pt idx="726">
                  <c:v>98</c:v>
                </c:pt>
                <c:pt idx="727">
                  <c:v>84</c:v>
                </c:pt>
                <c:pt idx="728">
                  <c:v>82</c:v>
                </c:pt>
                <c:pt idx="729">
                  <c:v>86</c:v>
                </c:pt>
                <c:pt idx="730">
                  <c:v>85</c:v>
                </c:pt>
                <c:pt idx="731">
                  <c:v>89</c:v>
                </c:pt>
                <c:pt idx="732">
                  <c:v>80</c:v>
                </c:pt>
                <c:pt idx="733">
                  <c:v>89</c:v>
                </c:pt>
                <c:pt idx="734">
                  <c:v>91</c:v>
                </c:pt>
                <c:pt idx="735">
                  <c:v>67</c:v>
                </c:pt>
                <c:pt idx="736">
                  <c:v>86</c:v>
                </c:pt>
                <c:pt idx="737">
                  <c:v>75</c:v>
                </c:pt>
                <c:pt idx="738">
                  <c:v>76</c:v>
                </c:pt>
                <c:pt idx="739">
                  <c:v>86</c:v>
                </c:pt>
                <c:pt idx="740">
                  <c:v>85</c:v>
                </c:pt>
                <c:pt idx="741">
                  <c:v>72</c:v>
                </c:pt>
                <c:pt idx="742">
                  <c:v>89</c:v>
                </c:pt>
                <c:pt idx="743">
                  <c:v>86</c:v>
                </c:pt>
                <c:pt idx="744">
                  <c:v>92</c:v>
                </c:pt>
                <c:pt idx="745">
                  <c:v>91</c:v>
                </c:pt>
                <c:pt idx="746">
                  <c:v>75</c:v>
                </c:pt>
                <c:pt idx="747">
                  <c:v>78</c:v>
                </c:pt>
                <c:pt idx="748">
                  <c:v>88</c:v>
                </c:pt>
                <c:pt idx="749">
                  <c:v>80</c:v>
                </c:pt>
                <c:pt idx="750">
                  <c:v>88</c:v>
                </c:pt>
                <c:pt idx="751">
                  <c:v>84</c:v>
                </c:pt>
                <c:pt idx="752">
                  <c:v>94</c:v>
                </c:pt>
                <c:pt idx="753">
                  <c:v>94</c:v>
                </c:pt>
                <c:pt idx="754">
                  <c:v>91</c:v>
                </c:pt>
                <c:pt idx="755">
                  <c:v>87</c:v>
                </c:pt>
                <c:pt idx="756">
                  <c:v>88</c:v>
                </c:pt>
                <c:pt idx="757">
                  <c:v>88</c:v>
                </c:pt>
                <c:pt idx="758">
                  <c:v>91</c:v>
                </c:pt>
                <c:pt idx="759">
                  <c:v>88</c:v>
                </c:pt>
                <c:pt idx="760">
                  <c:v>89</c:v>
                </c:pt>
                <c:pt idx="761">
                  <c:v>98</c:v>
                </c:pt>
                <c:pt idx="762">
                  <c:v>92</c:v>
                </c:pt>
                <c:pt idx="763">
                  <c:v>83</c:v>
                </c:pt>
                <c:pt idx="764">
                  <c:v>83</c:v>
                </c:pt>
                <c:pt idx="765">
                  <c:v>86</c:v>
                </c:pt>
                <c:pt idx="766">
                  <c:v>83</c:v>
                </c:pt>
                <c:pt idx="767">
                  <c:v>87</c:v>
                </c:pt>
                <c:pt idx="768">
                  <c:v>93</c:v>
                </c:pt>
                <c:pt idx="769">
                  <c:v>90</c:v>
                </c:pt>
                <c:pt idx="770">
                  <c:v>90</c:v>
                </c:pt>
                <c:pt idx="771">
                  <c:v>91</c:v>
                </c:pt>
                <c:pt idx="772">
                  <c:v>94</c:v>
                </c:pt>
                <c:pt idx="773">
                  <c:v>74</c:v>
                </c:pt>
                <c:pt idx="774">
                  <c:v>86</c:v>
                </c:pt>
                <c:pt idx="775">
                  <c:v>87</c:v>
                </c:pt>
                <c:pt idx="776">
                  <c:v>82</c:v>
                </c:pt>
                <c:pt idx="777">
                  <c:v>86</c:v>
                </c:pt>
                <c:pt idx="778">
                  <c:v>84</c:v>
                </c:pt>
                <c:pt idx="779">
                  <c:v>95</c:v>
                </c:pt>
                <c:pt idx="780">
                  <c:v>81</c:v>
                </c:pt>
                <c:pt idx="781">
                  <c:v>88</c:v>
                </c:pt>
                <c:pt idx="782">
                  <c:v>89</c:v>
                </c:pt>
                <c:pt idx="783">
                  <c:v>84</c:v>
                </c:pt>
                <c:pt idx="784">
                  <c:v>85</c:v>
                </c:pt>
                <c:pt idx="785">
                  <c:v>98</c:v>
                </c:pt>
                <c:pt idx="786">
                  <c:v>85</c:v>
                </c:pt>
                <c:pt idx="787">
                  <c:v>83</c:v>
                </c:pt>
                <c:pt idx="788">
                  <c:v>98</c:v>
                </c:pt>
                <c:pt idx="789">
                  <c:v>92</c:v>
                </c:pt>
                <c:pt idx="790">
                  <c:v>89</c:v>
                </c:pt>
                <c:pt idx="791">
                  <c:v>92</c:v>
                </c:pt>
                <c:pt idx="792">
                  <c:v>92</c:v>
                </c:pt>
                <c:pt idx="793">
                  <c:v>87</c:v>
                </c:pt>
                <c:pt idx="794">
                  <c:v>85</c:v>
                </c:pt>
                <c:pt idx="795">
                  <c:v>77</c:v>
                </c:pt>
                <c:pt idx="796">
                  <c:v>78</c:v>
                </c:pt>
                <c:pt idx="797">
                  <c:v>84</c:v>
                </c:pt>
                <c:pt idx="798">
                  <c:v>96</c:v>
                </c:pt>
                <c:pt idx="799">
                  <c:v>88</c:v>
                </c:pt>
                <c:pt idx="800">
                  <c:v>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F12-4108-857E-53530C5B8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  <c:minorUnit val="40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011111111111111"/>
          <c:y val="0.17187445319335082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BBR: 200 kBps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68651246719160097"/>
        </c:manualLayout>
      </c:layout>
      <c:scatterChart>
        <c:scatterStyle val="smoothMarker"/>
        <c:varyColors val="0"/>
        <c:ser>
          <c:idx val="3"/>
          <c:order val="0"/>
          <c:tx>
            <c:strRef>
              <c:f>bbr_181203_200kBps!$A$1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bbr_181203_200kBps!$A$2:$A$802</c:f>
              <c:numCache>
                <c:formatCode>General</c:formatCode>
                <c:ptCount val="801"/>
                <c:pt idx="0">
                  <c:v>171</c:v>
                </c:pt>
                <c:pt idx="1">
                  <c:v>162</c:v>
                </c:pt>
                <c:pt idx="2">
                  <c:v>162</c:v>
                </c:pt>
                <c:pt idx="3">
                  <c:v>182</c:v>
                </c:pt>
                <c:pt idx="4">
                  <c:v>171</c:v>
                </c:pt>
                <c:pt idx="5">
                  <c:v>176</c:v>
                </c:pt>
                <c:pt idx="6">
                  <c:v>185</c:v>
                </c:pt>
                <c:pt idx="7">
                  <c:v>191</c:v>
                </c:pt>
                <c:pt idx="8">
                  <c:v>172</c:v>
                </c:pt>
                <c:pt idx="9">
                  <c:v>176</c:v>
                </c:pt>
                <c:pt idx="10">
                  <c:v>164</c:v>
                </c:pt>
                <c:pt idx="11">
                  <c:v>185</c:v>
                </c:pt>
                <c:pt idx="12">
                  <c:v>176</c:v>
                </c:pt>
                <c:pt idx="13">
                  <c:v>180</c:v>
                </c:pt>
                <c:pt idx="14">
                  <c:v>186</c:v>
                </c:pt>
                <c:pt idx="15">
                  <c:v>153</c:v>
                </c:pt>
                <c:pt idx="16">
                  <c:v>196</c:v>
                </c:pt>
                <c:pt idx="17">
                  <c:v>155</c:v>
                </c:pt>
                <c:pt idx="18">
                  <c:v>186</c:v>
                </c:pt>
                <c:pt idx="19">
                  <c:v>172</c:v>
                </c:pt>
                <c:pt idx="20">
                  <c:v>177</c:v>
                </c:pt>
                <c:pt idx="21">
                  <c:v>181</c:v>
                </c:pt>
                <c:pt idx="22">
                  <c:v>173</c:v>
                </c:pt>
                <c:pt idx="23">
                  <c:v>163</c:v>
                </c:pt>
                <c:pt idx="24">
                  <c:v>178</c:v>
                </c:pt>
                <c:pt idx="25">
                  <c:v>192</c:v>
                </c:pt>
                <c:pt idx="26">
                  <c:v>169</c:v>
                </c:pt>
                <c:pt idx="27">
                  <c:v>175</c:v>
                </c:pt>
                <c:pt idx="28">
                  <c:v>180</c:v>
                </c:pt>
                <c:pt idx="29">
                  <c:v>184</c:v>
                </c:pt>
                <c:pt idx="30">
                  <c:v>180</c:v>
                </c:pt>
                <c:pt idx="31">
                  <c:v>176</c:v>
                </c:pt>
                <c:pt idx="32">
                  <c:v>168</c:v>
                </c:pt>
                <c:pt idx="33">
                  <c:v>178</c:v>
                </c:pt>
                <c:pt idx="34">
                  <c:v>187</c:v>
                </c:pt>
                <c:pt idx="35">
                  <c:v>173</c:v>
                </c:pt>
                <c:pt idx="36">
                  <c:v>165</c:v>
                </c:pt>
                <c:pt idx="37">
                  <c:v>182</c:v>
                </c:pt>
                <c:pt idx="38">
                  <c:v>169</c:v>
                </c:pt>
                <c:pt idx="39">
                  <c:v>205</c:v>
                </c:pt>
                <c:pt idx="40">
                  <c:v>153</c:v>
                </c:pt>
                <c:pt idx="41">
                  <c:v>185</c:v>
                </c:pt>
                <c:pt idx="42">
                  <c:v>178</c:v>
                </c:pt>
                <c:pt idx="43">
                  <c:v>183</c:v>
                </c:pt>
                <c:pt idx="44">
                  <c:v>165</c:v>
                </c:pt>
                <c:pt idx="45">
                  <c:v>175</c:v>
                </c:pt>
                <c:pt idx="46">
                  <c:v>164</c:v>
                </c:pt>
                <c:pt idx="47">
                  <c:v>175</c:v>
                </c:pt>
                <c:pt idx="48">
                  <c:v>182</c:v>
                </c:pt>
                <c:pt idx="49">
                  <c:v>187</c:v>
                </c:pt>
                <c:pt idx="50">
                  <c:v>169</c:v>
                </c:pt>
                <c:pt idx="51">
                  <c:v>179</c:v>
                </c:pt>
                <c:pt idx="52">
                  <c:v>173</c:v>
                </c:pt>
                <c:pt idx="53">
                  <c:v>176</c:v>
                </c:pt>
                <c:pt idx="54">
                  <c:v>193</c:v>
                </c:pt>
                <c:pt idx="55">
                  <c:v>170</c:v>
                </c:pt>
                <c:pt idx="56">
                  <c:v>180</c:v>
                </c:pt>
                <c:pt idx="57">
                  <c:v>174</c:v>
                </c:pt>
                <c:pt idx="58">
                  <c:v>162</c:v>
                </c:pt>
                <c:pt idx="59">
                  <c:v>179</c:v>
                </c:pt>
                <c:pt idx="60">
                  <c:v>174</c:v>
                </c:pt>
                <c:pt idx="61">
                  <c:v>167</c:v>
                </c:pt>
                <c:pt idx="62">
                  <c:v>195</c:v>
                </c:pt>
                <c:pt idx="63">
                  <c:v>162</c:v>
                </c:pt>
                <c:pt idx="64">
                  <c:v>187</c:v>
                </c:pt>
                <c:pt idx="65">
                  <c:v>175</c:v>
                </c:pt>
                <c:pt idx="66">
                  <c:v>187</c:v>
                </c:pt>
                <c:pt idx="67">
                  <c:v>164</c:v>
                </c:pt>
                <c:pt idx="68">
                  <c:v>178</c:v>
                </c:pt>
                <c:pt idx="69">
                  <c:v>177</c:v>
                </c:pt>
                <c:pt idx="70">
                  <c:v>191</c:v>
                </c:pt>
                <c:pt idx="71">
                  <c:v>162</c:v>
                </c:pt>
                <c:pt idx="72">
                  <c:v>169</c:v>
                </c:pt>
                <c:pt idx="73">
                  <c:v>174</c:v>
                </c:pt>
                <c:pt idx="74">
                  <c:v>190</c:v>
                </c:pt>
                <c:pt idx="75">
                  <c:v>165</c:v>
                </c:pt>
                <c:pt idx="76">
                  <c:v>173</c:v>
                </c:pt>
                <c:pt idx="77">
                  <c:v>188</c:v>
                </c:pt>
                <c:pt idx="78">
                  <c:v>171</c:v>
                </c:pt>
                <c:pt idx="79">
                  <c:v>178</c:v>
                </c:pt>
                <c:pt idx="80">
                  <c:v>159</c:v>
                </c:pt>
                <c:pt idx="81">
                  <c:v>179</c:v>
                </c:pt>
                <c:pt idx="82">
                  <c:v>177</c:v>
                </c:pt>
                <c:pt idx="83">
                  <c:v>176</c:v>
                </c:pt>
                <c:pt idx="84">
                  <c:v>183</c:v>
                </c:pt>
                <c:pt idx="85">
                  <c:v>169</c:v>
                </c:pt>
                <c:pt idx="86">
                  <c:v>183</c:v>
                </c:pt>
                <c:pt idx="87">
                  <c:v>186</c:v>
                </c:pt>
                <c:pt idx="88">
                  <c:v>178</c:v>
                </c:pt>
                <c:pt idx="89">
                  <c:v>166</c:v>
                </c:pt>
                <c:pt idx="90">
                  <c:v>169</c:v>
                </c:pt>
                <c:pt idx="91">
                  <c:v>187</c:v>
                </c:pt>
                <c:pt idx="92">
                  <c:v>171</c:v>
                </c:pt>
                <c:pt idx="93">
                  <c:v>176</c:v>
                </c:pt>
                <c:pt idx="94">
                  <c:v>166</c:v>
                </c:pt>
                <c:pt idx="95">
                  <c:v>184</c:v>
                </c:pt>
                <c:pt idx="96">
                  <c:v>188</c:v>
                </c:pt>
                <c:pt idx="97">
                  <c:v>171</c:v>
                </c:pt>
                <c:pt idx="98">
                  <c:v>176</c:v>
                </c:pt>
                <c:pt idx="99">
                  <c:v>178</c:v>
                </c:pt>
                <c:pt idx="100">
                  <c:v>161</c:v>
                </c:pt>
                <c:pt idx="101">
                  <c:v>161</c:v>
                </c:pt>
                <c:pt idx="102">
                  <c:v>188</c:v>
                </c:pt>
                <c:pt idx="103">
                  <c:v>185</c:v>
                </c:pt>
                <c:pt idx="104">
                  <c:v>184</c:v>
                </c:pt>
                <c:pt idx="105">
                  <c:v>168</c:v>
                </c:pt>
                <c:pt idx="106">
                  <c:v>161</c:v>
                </c:pt>
                <c:pt idx="107">
                  <c:v>185</c:v>
                </c:pt>
                <c:pt idx="108">
                  <c:v>181</c:v>
                </c:pt>
                <c:pt idx="109">
                  <c:v>181</c:v>
                </c:pt>
                <c:pt idx="110">
                  <c:v>172</c:v>
                </c:pt>
                <c:pt idx="111">
                  <c:v>189</c:v>
                </c:pt>
                <c:pt idx="112">
                  <c:v>167</c:v>
                </c:pt>
                <c:pt idx="113">
                  <c:v>197</c:v>
                </c:pt>
                <c:pt idx="114">
                  <c:v>163</c:v>
                </c:pt>
                <c:pt idx="115">
                  <c:v>188</c:v>
                </c:pt>
                <c:pt idx="116">
                  <c:v>156</c:v>
                </c:pt>
                <c:pt idx="117">
                  <c:v>180</c:v>
                </c:pt>
                <c:pt idx="118">
                  <c:v>166</c:v>
                </c:pt>
                <c:pt idx="119">
                  <c:v>178</c:v>
                </c:pt>
                <c:pt idx="120">
                  <c:v>187</c:v>
                </c:pt>
                <c:pt idx="121">
                  <c:v>164</c:v>
                </c:pt>
                <c:pt idx="122">
                  <c:v>193</c:v>
                </c:pt>
                <c:pt idx="123">
                  <c:v>168</c:v>
                </c:pt>
                <c:pt idx="124">
                  <c:v>184</c:v>
                </c:pt>
                <c:pt idx="125">
                  <c:v>173</c:v>
                </c:pt>
                <c:pt idx="126">
                  <c:v>159</c:v>
                </c:pt>
                <c:pt idx="127">
                  <c:v>188</c:v>
                </c:pt>
                <c:pt idx="128">
                  <c:v>178</c:v>
                </c:pt>
                <c:pt idx="129">
                  <c:v>176</c:v>
                </c:pt>
                <c:pt idx="130">
                  <c:v>169</c:v>
                </c:pt>
                <c:pt idx="131">
                  <c:v>184</c:v>
                </c:pt>
                <c:pt idx="132">
                  <c:v>169</c:v>
                </c:pt>
                <c:pt idx="133">
                  <c:v>174</c:v>
                </c:pt>
                <c:pt idx="134">
                  <c:v>184</c:v>
                </c:pt>
                <c:pt idx="135">
                  <c:v>170</c:v>
                </c:pt>
                <c:pt idx="136">
                  <c:v>177</c:v>
                </c:pt>
                <c:pt idx="137">
                  <c:v>182</c:v>
                </c:pt>
                <c:pt idx="138">
                  <c:v>195</c:v>
                </c:pt>
                <c:pt idx="139">
                  <c:v>158</c:v>
                </c:pt>
                <c:pt idx="140">
                  <c:v>170</c:v>
                </c:pt>
                <c:pt idx="141">
                  <c:v>168</c:v>
                </c:pt>
                <c:pt idx="142">
                  <c:v>186</c:v>
                </c:pt>
                <c:pt idx="143">
                  <c:v>184</c:v>
                </c:pt>
                <c:pt idx="144">
                  <c:v>168</c:v>
                </c:pt>
                <c:pt idx="145">
                  <c:v>172</c:v>
                </c:pt>
                <c:pt idx="146">
                  <c:v>186</c:v>
                </c:pt>
                <c:pt idx="147">
                  <c:v>186</c:v>
                </c:pt>
                <c:pt idx="148">
                  <c:v>168</c:v>
                </c:pt>
                <c:pt idx="149">
                  <c:v>174</c:v>
                </c:pt>
                <c:pt idx="150">
                  <c:v>172</c:v>
                </c:pt>
                <c:pt idx="151">
                  <c:v>172</c:v>
                </c:pt>
                <c:pt idx="152">
                  <c:v>177</c:v>
                </c:pt>
                <c:pt idx="153">
                  <c:v>183</c:v>
                </c:pt>
                <c:pt idx="154">
                  <c:v>181</c:v>
                </c:pt>
                <c:pt idx="155">
                  <c:v>172</c:v>
                </c:pt>
                <c:pt idx="156">
                  <c:v>181</c:v>
                </c:pt>
                <c:pt idx="157">
                  <c:v>176</c:v>
                </c:pt>
                <c:pt idx="158">
                  <c:v>170</c:v>
                </c:pt>
                <c:pt idx="159">
                  <c:v>173</c:v>
                </c:pt>
                <c:pt idx="160">
                  <c:v>184</c:v>
                </c:pt>
                <c:pt idx="161">
                  <c:v>172</c:v>
                </c:pt>
                <c:pt idx="162">
                  <c:v>185</c:v>
                </c:pt>
                <c:pt idx="163">
                  <c:v>164</c:v>
                </c:pt>
                <c:pt idx="164">
                  <c:v>178</c:v>
                </c:pt>
                <c:pt idx="165">
                  <c:v>179</c:v>
                </c:pt>
                <c:pt idx="166">
                  <c:v>174</c:v>
                </c:pt>
                <c:pt idx="167">
                  <c:v>172</c:v>
                </c:pt>
                <c:pt idx="168">
                  <c:v>171</c:v>
                </c:pt>
                <c:pt idx="169">
                  <c:v>166</c:v>
                </c:pt>
                <c:pt idx="170">
                  <c:v>192</c:v>
                </c:pt>
                <c:pt idx="171">
                  <c:v>183</c:v>
                </c:pt>
                <c:pt idx="172">
                  <c:v>177</c:v>
                </c:pt>
                <c:pt idx="173">
                  <c:v>163</c:v>
                </c:pt>
                <c:pt idx="174">
                  <c:v>186</c:v>
                </c:pt>
                <c:pt idx="175">
                  <c:v>165</c:v>
                </c:pt>
                <c:pt idx="176">
                  <c:v>180</c:v>
                </c:pt>
                <c:pt idx="177">
                  <c:v>186</c:v>
                </c:pt>
                <c:pt idx="178">
                  <c:v>174</c:v>
                </c:pt>
                <c:pt idx="179">
                  <c:v>180</c:v>
                </c:pt>
                <c:pt idx="180">
                  <c:v>152</c:v>
                </c:pt>
                <c:pt idx="181">
                  <c:v>178</c:v>
                </c:pt>
                <c:pt idx="182">
                  <c:v>195</c:v>
                </c:pt>
                <c:pt idx="183">
                  <c:v>169</c:v>
                </c:pt>
                <c:pt idx="184">
                  <c:v>173</c:v>
                </c:pt>
                <c:pt idx="185">
                  <c:v>178</c:v>
                </c:pt>
                <c:pt idx="186">
                  <c:v>182</c:v>
                </c:pt>
                <c:pt idx="187">
                  <c:v>172</c:v>
                </c:pt>
                <c:pt idx="188">
                  <c:v>170</c:v>
                </c:pt>
                <c:pt idx="189">
                  <c:v>169</c:v>
                </c:pt>
                <c:pt idx="190">
                  <c:v>180</c:v>
                </c:pt>
                <c:pt idx="191">
                  <c:v>184</c:v>
                </c:pt>
                <c:pt idx="192">
                  <c:v>175</c:v>
                </c:pt>
                <c:pt idx="193">
                  <c:v>176</c:v>
                </c:pt>
                <c:pt idx="194">
                  <c:v>171</c:v>
                </c:pt>
                <c:pt idx="195">
                  <c:v>174</c:v>
                </c:pt>
                <c:pt idx="196">
                  <c:v>178</c:v>
                </c:pt>
                <c:pt idx="197">
                  <c:v>172</c:v>
                </c:pt>
                <c:pt idx="198">
                  <c:v>181</c:v>
                </c:pt>
                <c:pt idx="199">
                  <c:v>178</c:v>
                </c:pt>
                <c:pt idx="200">
                  <c:v>177</c:v>
                </c:pt>
                <c:pt idx="201">
                  <c:v>160</c:v>
                </c:pt>
                <c:pt idx="202">
                  <c:v>192</c:v>
                </c:pt>
                <c:pt idx="203">
                  <c:v>185</c:v>
                </c:pt>
                <c:pt idx="204">
                  <c:v>161</c:v>
                </c:pt>
                <c:pt idx="205">
                  <c:v>185</c:v>
                </c:pt>
                <c:pt idx="206">
                  <c:v>180</c:v>
                </c:pt>
                <c:pt idx="207">
                  <c:v>182</c:v>
                </c:pt>
                <c:pt idx="208">
                  <c:v>175</c:v>
                </c:pt>
                <c:pt idx="209">
                  <c:v>160</c:v>
                </c:pt>
                <c:pt idx="210">
                  <c:v>169</c:v>
                </c:pt>
                <c:pt idx="211">
                  <c:v>201</c:v>
                </c:pt>
                <c:pt idx="212">
                  <c:v>159</c:v>
                </c:pt>
                <c:pt idx="213">
                  <c:v>185</c:v>
                </c:pt>
                <c:pt idx="214">
                  <c:v>175</c:v>
                </c:pt>
                <c:pt idx="215">
                  <c:v>189</c:v>
                </c:pt>
                <c:pt idx="216">
                  <c:v>158</c:v>
                </c:pt>
                <c:pt idx="217">
                  <c:v>182</c:v>
                </c:pt>
                <c:pt idx="218">
                  <c:v>177</c:v>
                </c:pt>
                <c:pt idx="219">
                  <c:v>177</c:v>
                </c:pt>
                <c:pt idx="220">
                  <c:v>176</c:v>
                </c:pt>
                <c:pt idx="221">
                  <c:v>181</c:v>
                </c:pt>
                <c:pt idx="222">
                  <c:v>160</c:v>
                </c:pt>
                <c:pt idx="223">
                  <c:v>177</c:v>
                </c:pt>
                <c:pt idx="224">
                  <c:v>183</c:v>
                </c:pt>
                <c:pt idx="225">
                  <c:v>182</c:v>
                </c:pt>
                <c:pt idx="226">
                  <c:v>176</c:v>
                </c:pt>
                <c:pt idx="227">
                  <c:v>163</c:v>
                </c:pt>
                <c:pt idx="228">
                  <c:v>174</c:v>
                </c:pt>
                <c:pt idx="229">
                  <c:v>191</c:v>
                </c:pt>
                <c:pt idx="230">
                  <c:v>183</c:v>
                </c:pt>
                <c:pt idx="231">
                  <c:v>168</c:v>
                </c:pt>
                <c:pt idx="232">
                  <c:v>177</c:v>
                </c:pt>
                <c:pt idx="233">
                  <c:v>170</c:v>
                </c:pt>
                <c:pt idx="234">
                  <c:v>188</c:v>
                </c:pt>
                <c:pt idx="235">
                  <c:v>157</c:v>
                </c:pt>
                <c:pt idx="236">
                  <c:v>165</c:v>
                </c:pt>
                <c:pt idx="237">
                  <c:v>188</c:v>
                </c:pt>
                <c:pt idx="238">
                  <c:v>195</c:v>
                </c:pt>
                <c:pt idx="239">
                  <c:v>161</c:v>
                </c:pt>
                <c:pt idx="240">
                  <c:v>186</c:v>
                </c:pt>
                <c:pt idx="241">
                  <c:v>169</c:v>
                </c:pt>
                <c:pt idx="242">
                  <c:v>165</c:v>
                </c:pt>
                <c:pt idx="243">
                  <c:v>181</c:v>
                </c:pt>
                <c:pt idx="244">
                  <c:v>174</c:v>
                </c:pt>
                <c:pt idx="245">
                  <c:v>163</c:v>
                </c:pt>
                <c:pt idx="246">
                  <c:v>187</c:v>
                </c:pt>
                <c:pt idx="247">
                  <c:v>186</c:v>
                </c:pt>
                <c:pt idx="248">
                  <c:v>180</c:v>
                </c:pt>
                <c:pt idx="249">
                  <c:v>162</c:v>
                </c:pt>
                <c:pt idx="250">
                  <c:v>172</c:v>
                </c:pt>
                <c:pt idx="251">
                  <c:v>178</c:v>
                </c:pt>
                <c:pt idx="252">
                  <c:v>195</c:v>
                </c:pt>
                <c:pt idx="253">
                  <c:v>164</c:v>
                </c:pt>
                <c:pt idx="254">
                  <c:v>178</c:v>
                </c:pt>
                <c:pt idx="255">
                  <c:v>184</c:v>
                </c:pt>
                <c:pt idx="256">
                  <c:v>168</c:v>
                </c:pt>
                <c:pt idx="257">
                  <c:v>169</c:v>
                </c:pt>
                <c:pt idx="258">
                  <c:v>176</c:v>
                </c:pt>
                <c:pt idx="259">
                  <c:v>168</c:v>
                </c:pt>
                <c:pt idx="260">
                  <c:v>185</c:v>
                </c:pt>
                <c:pt idx="261">
                  <c:v>198</c:v>
                </c:pt>
                <c:pt idx="262">
                  <c:v>159</c:v>
                </c:pt>
                <c:pt idx="263">
                  <c:v>175</c:v>
                </c:pt>
                <c:pt idx="264">
                  <c:v>178</c:v>
                </c:pt>
                <c:pt idx="265">
                  <c:v>173</c:v>
                </c:pt>
                <c:pt idx="266">
                  <c:v>186</c:v>
                </c:pt>
                <c:pt idx="267">
                  <c:v>173</c:v>
                </c:pt>
                <c:pt idx="268">
                  <c:v>180</c:v>
                </c:pt>
                <c:pt idx="269">
                  <c:v>180</c:v>
                </c:pt>
                <c:pt idx="270">
                  <c:v>170</c:v>
                </c:pt>
                <c:pt idx="271">
                  <c:v>180</c:v>
                </c:pt>
                <c:pt idx="272">
                  <c:v>161</c:v>
                </c:pt>
                <c:pt idx="273">
                  <c:v>185</c:v>
                </c:pt>
                <c:pt idx="274">
                  <c:v>194</c:v>
                </c:pt>
                <c:pt idx="275">
                  <c:v>164</c:v>
                </c:pt>
                <c:pt idx="276">
                  <c:v>184</c:v>
                </c:pt>
                <c:pt idx="277">
                  <c:v>168</c:v>
                </c:pt>
                <c:pt idx="278">
                  <c:v>170</c:v>
                </c:pt>
                <c:pt idx="279">
                  <c:v>182</c:v>
                </c:pt>
                <c:pt idx="280">
                  <c:v>177</c:v>
                </c:pt>
                <c:pt idx="281">
                  <c:v>178</c:v>
                </c:pt>
                <c:pt idx="282">
                  <c:v>192</c:v>
                </c:pt>
                <c:pt idx="283">
                  <c:v>176</c:v>
                </c:pt>
                <c:pt idx="284">
                  <c:v>157</c:v>
                </c:pt>
                <c:pt idx="285">
                  <c:v>154</c:v>
                </c:pt>
                <c:pt idx="286">
                  <c:v>187</c:v>
                </c:pt>
                <c:pt idx="287">
                  <c:v>170</c:v>
                </c:pt>
                <c:pt idx="288">
                  <c:v>183</c:v>
                </c:pt>
                <c:pt idx="289">
                  <c:v>178</c:v>
                </c:pt>
                <c:pt idx="290">
                  <c:v>187</c:v>
                </c:pt>
                <c:pt idx="291">
                  <c:v>163</c:v>
                </c:pt>
                <c:pt idx="292">
                  <c:v>183</c:v>
                </c:pt>
                <c:pt idx="293">
                  <c:v>170</c:v>
                </c:pt>
                <c:pt idx="294">
                  <c:v>175</c:v>
                </c:pt>
                <c:pt idx="295">
                  <c:v>185</c:v>
                </c:pt>
                <c:pt idx="296">
                  <c:v>169</c:v>
                </c:pt>
                <c:pt idx="297">
                  <c:v>184</c:v>
                </c:pt>
                <c:pt idx="298">
                  <c:v>177</c:v>
                </c:pt>
                <c:pt idx="299">
                  <c:v>157</c:v>
                </c:pt>
                <c:pt idx="300">
                  <c:v>175</c:v>
                </c:pt>
                <c:pt idx="301">
                  <c:v>205</c:v>
                </c:pt>
                <c:pt idx="302">
                  <c:v>154</c:v>
                </c:pt>
                <c:pt idx="303">
                  <c:v>180</c:v>
                </c:pt>
                <c:pt idx="304">
                  <c:v>174</c:v>
                </c:pt>
                <c:pt idx="305">
                  <c:v>175</c:v>
                </c:pt>
                <c:pt idx="306">
                  <c:v>178</c:v>
                </c:pt>
                <c:pt idx="307">
                  <c:v>173</c:v>
                </c:pt>
                <c:pt idx="308">
                  <c:v>163</c:v>
                </c:pt>
                <c:pt idx="309">
                  <c:v>178</c:v>
                </c:pt>
                <c:pt idx="310">
                  <c:v>173</c:v>
                </c:pt>
                <c:pt idx="311">
                  <c:v>192</c:v>
                </c:pt>
                <c:pt idx="312">
                  <c:v>169</c:v>
                </c:pt>
                <c:pt idx="313">
                  <c:v>170</c:v>
                </c:pt>
                <c:pt idx="314">
                  <c:v>183</c:v>
                </c:pt>
                <c:pt idx="315">
                  <c:v>174</c:v>
                </c:pt>
                <c:pt idx="316">
                  <c:v>192</c:v>
                </c:pt>
                <c:pt idx="317">
                  <c:v>168</c:v>
                </c:pt>
                <c:pt idx="318">
                  <c:v>171</c:v>
                </c:pt>
                <c:pt idx="319">
                  <c:v>171</c:v>
                </c:pt>
                <c:pt idx="320">
                  <c:v>174</c:v>
                </c:pt>
                <c:pt idx="321">
                  <c:v>187</c:v>
                </c:pt>
                <c:pt idx="322">
                  <c:v>173</c:v>
                </c:pt>
                <c:pt idx="323">
                  <c:v>177</c:v>
                </c:pt>
                <c:pt idx="324">
                  <c:v>181</c:v>
                </c:pt>
                <c:pt idx="325">
                  <c:v>160</c:v>
                </c:pt>
                <c:pt idx="326">
                  <c:v>181</c:v>
                </c:pt>
                <c:pt idx="327">
                  <c:v>176</c:v>
                </c:pt>
                <c:pt idx="328">
                  <c:v>180</c:v>
                </c:pt>
                <c:pt idx="329">
                  <c:v>179</c:v>
                </c:pt>
                <c:pt idx="330">
                  <c:v>180</c:v>
                </c:pt>
                <c:pt idx="331">
                  <c:v>164</c:v>
                </c:pt>
                <c:pt idx="332">
                  <c:v>173</c:v>
                </c:pt>
                <c:pt idx="333">
                  <c:v>176</c:v>
                </c:pt>
                <c:pt idx="334">
                  <c:v>181</c:v>
                </c:pt>
                <c:pt idx="335">
                  <c:v>182</c:v>
                </c:pt>
                <c:pt idx="336">
                  <c:v>172</c:v>
                </c:pt>
                <c:pt idx="337">
                  <c:v>185</c:v>
                </c:pt>
                <c:pt idx="338">
                  <c:v>162</c:v>
                </c:pt>
                <c:pt idx="339">
                  <c:v>179</c:v>
                </c:pt>
                <c:pt idx="340">
                  <c:v>180</c:v>
                </c:pt>
                <c:pt idx="341">
                  <c:v>178</c:v>
                </c:pt>
                <c:pt idx="342">
                  <c:v>181</c:v>
                </c:pt>
                <c:pt idx="343">
                  <c:v>185</c:v>
                </c:pt>
                <c:pt idx="344">
                  <c:v>172</c:v>
                </c:pt>
                <c:pt idx="345">
                  <c:v>160</c:v>
                </c:pt>
                <c:pt idx="346">
                  <c:v>190</c:v>
                </c:pt>
                <c:pt idx="347">
                  <c:v>182</c:v>
                </c:pt>
                <c:pt idx="348">
                  <c:v>157</c:v>
                </c:pt>
                <c:pt idx="349">
                  <c:v>192</c:v>
                </c:pt>
                <c:pt idx="350">
                  <c:v>166</c:v>
                </c:pt>
                <c:pt idx="351">
                  <c:v>179</c:v>
                </c:pt>
                <c:pt idx="352">
                  <c:v>182</c:v>
                </c:pt>
                <c:pt idx="353">
                  <c:v>181</c:v>
                </c:pt>
                <c:pt idx="354">
                  <c:v>171</c:v>
                </c:pt>
                <c:pt idx="355">
                  <c:v>173</c:v>
                </c:pt>
                <c:pt idx="356">
                  <c:v>182</c:v>
                </c:pt>
                <c:pt idx="357">
                  <c:v>177</c:v>
                </c:pt>
                <c:pt idx="358">
                  <c:v>170</c:v>
                </c:pt>
                <c:pt idx="359">
                  <c:v>184</c:v>
                </c:pt>
                <c:pt idx="360">
                  <c:v>181</c:v>
                </c:pt>
                <c:pt idx="361">
                  <c:v>164</c:v>
                </c:pt>
                <c:pt idx="362">
                  <c:v>178</c:v>
                </c:pt>
                <c:pt idx="363">
                  <c:v>174</c:v>
                </c:pt>
                <c:pt idx="364">
                  <c:v>179</c:v>
                </c:pt>
                <c:pt idx="365">
                  <c:v>166</c:v>
                </c:pt>
                <c:pt idx="366">
                  <c:v>185</c:v>
                </c:pt>
                <c:pt idx="367">
                  <c:v>183</c:v>
                </c:pt>
                <c:pt idx="368">
                  <c:v>171</c:v>
                </c:pt>
                <c:pt idx="369">
                  <c:v>176</c:v>
                </c:pt>
                <c:pt idx="370">
                  <c:v>163</c:v>
                </c:pt>
                <c:pt idx="371">
                  <c:v>178</c:v>
                </c:pt>
                <c:pt idx="372">
                  <c:v>185</c:v>
                </c:pt>
                <c:pt idx="373">
                  <c:v>182</c:v>
                </c:pt>
                <c:pt idx="374">
                  <c:v>165</c:v>
                </c:pt>
                <c:pt idx="375">
                  <c:v>171</c:v>
                </c:pt>
                <c:pt idx="376">
                  <c:v>170</c:v>
                </c:pt>
                <c:pt idx="377">
                  <c:v>190</c:v>
                </c:pt>
                <c:pt idx="378">
                  <c:v>170</c:v>
                </c:pt>
                <c:pt idx="379">
                  <c:v>162</c:v>
                </c:pt>
                <c:pt idx="380">
                  <c:v>182</c:v>
                </c:pt>
                <c:pt idx="381">
                  <c:v>175</c:v>
                </c:pt>
                <c:pt idx="382">
                  <c:v>179</c:v>
                </c:pt>
                <c:pt idx="383">
                  <c:v>184</c:v>
                </c:pt>
                <c:pt idx="384">
                  <c:v>163</c:v>
                </c:pt>
                <c:pt idx="385">
                  <c:v>170</c:v>
                </c:pt>
                <c:pt idx="386">
                  <c:v>175</c:v>
                </c:pt>
                <c:pt idx="387">
                  <c:v>179</c:v>
                </c:pt>
                <c:pt idx="388">
                  <c:v>193</c:v>
                </c:pt>
                <c:pt idx="389">
                  <c:v>165</c:v>
                </c:pt>
                <c:pt idx="390">
                  <c:v>166</c:v>
                </c:pt>
                <c:pt idx="391">
                  <c:v>190</c:v>
                </c:pt>
                <c:pt idx="392">
                  <c:v>177</c:v>
                </c:pt>
                <c:pt idx="393">
                  <c:v>169</c:v>
                </c:pt>
                <c:pt idx="394">
                  <c:v>172</c:v>
                </c:pt>
                <c:pt idx="395">
                  <c:v>181</c:v>
                </c:pt>
                <c:pt idx="396">
                  <c:v>182</c:v>
                </c:pt>
                <c:pt idx="397">
                  <c:v>178</c:v>
                </c:pt>
                <c:pt idx="398">
                  <c:v>169</c:v>
                </c:pt>
                <c:pt idx="399">
                  <c:v>172</c:v>
                </c:pt>
                <c:pt idx="400">
                  <c:v>177</c:v>
                </c:pt>
                <c:pt idx="401">
                  <c:v>174</c:v>
                </c:pt>
                <c:pt idx="402">
                  <c:v>173</c:v>
                </c:pt>
                <c:pt idx="403">
                  <c:v>170</c:v>
                </c:pt>
                <c:pt idx="404">
                  <c:v>180</c:v>
                </c:pt>
                <c:pt idx="405">
                  <c:v>191</c:v>
                </c:pt>
                <c:pt idx="406">
                  <c:v>167</c:v>
                </c:pt>
                <c:pt idx="407">
                  <c:v>175</c:v>
                </c:pt>
                <c:pt idx="408">
                  <c:v>184</c:v>
                </c:pt>
                <c:pt idx="409">
                  <c:v>173</c:v>
                </c:pt>
                <c:pt idx="410">
                  <c:v>182</c:v>
                </c:pt>
                <c:pt idx="411">
                  <c:v>170</c:v>
                </c:pt>
                <c:pt idx="412">
                  <c:v>174</c:v>
                </c:pt>
                <c:pt idx="413">
                  <c:v>164</c:v>
                </c:pt>
                <c:pt idx="414">
                  <c:v>167</c:v>
                </c:pt>
                <c:pt idx="415">
                  <c:v>185</c:v>
                </c:pt>
                <c:pt idx="416">
                  <c:v>182</c:v>
                </c:pt>
                <c:pt idx="417">
                  <c:v>186</c:v>
                </c:pt>
                <c:pt idx="418">
                  <c:v>164</c:v>
                </c:pt>
                <c:pt idx="419">
                  <c:v>174</c:v>
                </c:pt>
                <c:pt idx="420">
                  <c:v>182</c:v>
                </c:pt>
                <c:pt idx="421">
                  <c:v>167</c:v>
                </c:pt>
                <c:pt idx="422">
                  <c:v>190</c:v>
                </c:pt>
                <c:pt idx="423">
                  <c:v>180</c:v>
                </c:pt>
                <c:pt idx="424">
                  <c:v>174</c:v>
                </c:pt>
                <c:pt idx="425">
                  <c:v>165</c:v>
                </c:pt>
                <c:pt idx="426">
                  <c:v>170</c:v>
                </c:pt>
                <c:pt idx="427">
                  <c:v>179</c:v>
                </c:pt>
                <c:pt idx="428">
                  <c:v>193</c:v>
                </c:pt>
                <c:pt idx="429">
                  <c:v>175</c:v>
                </c:pt>
                <c:pt idx="430">
                  <c:v>159</c:v>
                </c:pt>
                <c:pt idx="431">
                  <c:v>195</c:v>
                </c:pt>
                <c:pt idx="432">
                  <c:v>161</c:v>
                </c:pt>
                <c:pt idx="433">
                  <c:v>175</c:v>
                </c:pt>
                <c:pt idx="434">
                  <c:v>162</c:v>
                </c:pt>
                <c:pt idx="435">
                  <c:v>197</c:v>
                </c:pt>
                <c:pt idx="436">
                  <c:v>164</c:v>
                </c:pt>
                <c:pt idx="437">
                  <c:v>164</c:v>
                </c:pt>
                <c:pt idx="438">
                  <c:v>180</c:v>
                </c:pt>
                <c:pt idx="439">
                  <c:v>179</c:v>
                </c:pt>
                <c:pt idx="440">
                  <c:v>184</c:v>
                </c:pt>
                <c:pt idx="441">
                  <c:v>188</c:v>
                </c:pt>
                <c:pt idx="442">
                  <c:v>163</c:v>
                </c:pt>
                <c:pt idx="443">
                  <c:v>181</c:v>
                </c:pt>
                <c:pt idx="444">
                  <c:v>167</c:v>
                </c:pt>
                <c:pt idx="445">
                  <c:v>182</c:v>
                </c:pt>
                <c:pt idx="446">
                  <c:v>163</c:v>
                </c:pt>
                <c:pt idx="447">
                  <c:v>182</c:v>
                </c:pt>
                <c:pt idx="448">
                  <c:v>183</c:v>
                </c:pt>
                <c:pt idx="449">
                  <c:v>172</c:v>
                </c:pt>
                <c:pt idx="450">
                  <c:v>186</c:v>
                </c:pt>
                <c:pt idx="451">
                  <c:v>175</c:v>
                </c:pt>
                <c:pt idx="452">
                  <c:v>167</c:v>
                </c:pt>
                <c:pt idx="453">
                  <c:v>186</c:v>
                </c:pt>
                <c:pt idx="454">
                  <c:v>168</c:v>
                </c:pt>
                <c:pt idx="455">
                  <c:v>193</c:v>
                </c:pt>
                <c:pt idx="456">
                  <c:v>161</c:v>
                </c:pt>
                <c:pt idx="457">
                  <c:v>181</c:v>
                </c:pt>
                <c:pt idx="458">
                  <c:v>178</c:v>
                </c:pt>
                <c:pt idx="459">
                  <c:v>186</c:v>
                </c:pt>
                <c:pt idx="460">
                  <c:v>175</c:v>
                </c:pt>
                <c:pt idx="461">
                  <c:v>165</c:v>
                </c:pt>
                <c:pt idx="462">
                  <c:v>178</c:v>
                </c:pt>
                <c:pt idx="463">
                  <c:v>178</c:v>
                </c:pt>
                <c:pt idx="464">
                  <c:v>178</c:v>
                </c:pt>
                <c:pt idx="465">
                  <c:v>162</c:v>
                </c:pt>
                <c:pt idx="466">
                  <c:v>177</c:v>
                </c:pt>
                <c:pt idx="467">
                  <c:v>177</c:v>
                </c:pt>
                <c:pt idx="468">
                  <c:v>165</c:v>
                </c:pt>
                <c:pt idx="469">
                  <c:v>173</c:v>
                </c:pt>
                <c:pt idx="470">
                  <c:v>196</c:v>
                </c:pt>
                <c:pt idx="471">
                  <c:v>164</c:v>
                </c:pt>
                <c:pt idx="472">
                  <c:v>176</c:v>
                </c:pt>
                <c:pt idx="473">
                  <c:v>187</c:v>
                </c:pt>
                <c:pt idx="474">
                  <c:v>178</c:v>
                </c:pt>
                <c:pt idx="475">
                  <c:v>167</c:v>
                </c:pt>
                <c:pt idx="476">
                  <c:v>172</c:v>
                </c:pt>
                <c:pt idx="477">
                  <c:v>179</c:v>
                </c:pt>
                <c:pt idx="478">
                  <c:v>181</c:v>
                </c:pt>
                <c:pt idx="479">
                  <c:v>172</c:v>
                </c:pt>
                <c:pt idx="480">
                  <c:v>175</c:v>
                </c:pt>
                <c:pt idx="481">
                  <c:v>183</c:v>
                </c:pt>
                <c:pt idx="482">
                  <c:v>190</c:v>
                </c:pt>
                <c:pt idx="483">
                  <c:v>166</c:v>
                </c:pt>
                <c:pt idx="484">
                  <c:v>170</c:v>
                </c:pt>
                <c:pt idx="485">
                  <c:v>179</c:v>
                </c:pt>
                <c:pt idx="486">
                  <c:v>170</c:v>
                </c:pt>
                <c:pt idx="487">
                  <c:v>171</c:v>
                </c:pt>
                <c:pt idx="488">
                  <c:v>170</c:v>
                </c:pt>
                <c:pt idx="489">
                  <c:v>174</c:v>
                </c:pt>
                <c:pt idx="490">
                  <c:v>185</c:v>
                </c:pt>
                <c:pt idx="491">
                  <c:v>176</c:v>
                </c:pt>
                <c:pt idx="492">
                  <c:v>190</c:v>
                </c:pt>
                <c:pt idx="493">
                  <c:v>157</c:v>
                </c:pt>
                <c:pt idx="494">
                  <c:v>179</c:v>
                </c:pt>
                <c:pt idx="495">
                  <c:v>177</c:v>
                </c:pt>
                <c:pt idx="496">
                  <c:v>169</c:v>
                </c:pt>
                <c:pt idx="497">
                  <c:v>181</c:v>
                </c:pt>
                <c:pt idx="498">
                  <c:v>179</c:v>
                </c:pt>
                <c:pt idx="499">
                  <c:v>172</c:v>
                </c:pt>
                <c:pt idx="500">
                  <c:v>188</c:v>
                </c:pt>
                <c:pt idx="501">
                  <c:v>167</c:v>
                </c:pt>
                <c:pt idx="502">
                  <c:v>176</c:v>
                </c:pt>
                <c:pt idx="503">
                  <c:v>172</c:v>
                </c:pt>
                <c:pt idx="504">
                  <c:v>186</c:v>
                </c:pt>
                <c:pt idx="505">
                  <c:v>182</c:v>
                </c:pt>
                <c:pt idx="506">
                  <c:v>175</c:v>
                </c:pt>
                <c:pt idx="507">
                  <c:v>171</c:v>
                </c:pt>
                <c:pt idx="508">
                  <c:v>176</c:v>
                </c:pt>
                <c:pt idx="509">
                  <c:v>184</c:v>
                </c:pt>
                <c:pt idx="510">
                  <c:v>164</c:v>
                </c:pt>
                <c:pt idx="511">
                  <c:v>168</c:v>
                </c:pt>
                <c:pt idx="512">
                  <c:v>177</c:v>
                </c:pt>
                <c:pt idx="513">
                  <c:v>187</c:v>
                </c:pt>
                <c:pt idx="514">
                  <c:v>185</c:v>
                </c:pt>
                <c:pt idx="515">
                  <c:v>164</c:v>
                </c:pt>
                <c:pt idx="516">
                  <c:v>176</c:v>
                </c:pt>
                <c:pt idx="517">
                  <c:v>186</c:v>
                </c:pt>
                <c:pt idx="518">
                  <c:v>175</c:v>
                </c:pt>
                <c:pt idx="519">
                  <c:v>182</c:v>
                </c:pt>
                <c:pt idx="520">
                  <c:v>168</c:v>
                </c:pt>
                <c:pt idx="521">
                  <c:v>157</c:v>
                </c:pt>
                <c:pt idx="522">
                  <c:v>187</c:v>
                </c:pt>
                <c:pt idx="523">
                  <c:v>177</c:v>
                </c:pt>
                <c:pt idx="524">
                  <c:v>182</c:v>
                </c:pt>
                <c:pt idx="525">
                  <c:v>188</c:v>
                </c:pt>
                <c:pt idx="526">
                  <c:v>166</c:v>
                </c:pt>
                <c:pt idx="527">
                  <c:v>165</c:v>
                </c:pt>
                <c:pt idx="528">
                  <c:v>165</c:v>
                </c:pt>
                <c:pt idx="529">
                  <c:v>190</c:v>
                </c:pt>
                <c:pt idx="530">
                  <c:v>150</c:v>
                </c:pt>
                <c:pt idx="531">
                  <c:v>185</c:v>
                </c:pt>
                <c:pt idx="532">
                  <c:v>189</c:v>
                </c:pt>
                <c:pt idx="533">
                  <c:v>166</c:v>
                </c:pt>
                <c:pt idx="534">
                  <c:v>187</c:v>
                </c:pt>
                <c:pt idx="535">
                  <c:v>163</c:v>
                </c:pt>
                <c:pt idx="536">
                  <c:v>172</c:v>
                </c:pt>
                <c:pt idx="537">
                  <c:v>183</c:v>
                </c:pt>
                <c:pt idx="538">
                  <c:v>161</c:v>
                </c:pt>
                <c:pt idx="539">
                  <c:v>179</c:v>
                </c:pt>
                <c:pt idx="540">
                  <c:v>185</c:v>
                </c:pt>
                <c:pt idx="541">
                  <c:v>176</c:v>
                </c:pt>
                <c:pt idx="542">
                  <c:v>176</c:v>
                </c:pt>
                <c:pt idx="543">
                  <c:v>177</c:v>
                </c:pt>
                <c:pt idx="544">
                  <c:v>176</c:v>
                </c:pt>
                <c:pt idx="545">
                  <c:v>178</c:v>
                </c:pt>
                <c:pt idx="546">
                  <c:v>187</c:v>
                </c:pt>
                <c:pt idx="547">
                  <c:v>157</c:v>
                </c:pt>
                <c:pt idx="548">
                  <c:v>171</c:v>
                </c:pt>
                <c:pt idx="549">
                  <c:v>187</c:v>
                </c:pt>
                <c:pt idx="550">
                  <c:v>181</c:v>
                </c:pt>
                <c:pt idx="551">
                  <c:v>170</c:v>
                </c:pt>
                <c:pt idx="552">
                  <c:v>182</c:v>
                </c:pt>
                <c:pt idx="553">
                  <c:v>174</c:v>
                </c:pt>
                <c:pt idx="554">
                  <c:v>180</c:v>
                </c:pt>
                <c:pt idx="555">
                  <c:v>166</c:v>
                </c:pt>
                <c:pt idx="556">
                  <c:v>165</c:v>
                </c:pt>
                <c:pt idx="557">
                  <c:v>174</c:v>
                </c:pt>
                <c:pt idx="558">
                  <c:v>189</c:v>
                </c:pt>
                <c:pt idx="559">
                  <c:v>179</c:v>
                </c:pt>
                <c:pt idx="560">
                  <c:v>168</c:v>
                </c:pt>
                <c:pt idx="561">
                  <c:v>164</c:v>
                </c:pt>
                <c:pt idx="562">
                  <c:v>180</c:v>
                </c:pt>
                <c:pt idx="563">
                  <c:v>186</c:v>
                </c:pt>
                <c:pt idx="564">
                  <c:v>178</c:v>
                </c:pt>
                <c:pt idx="565">
                  <c:v>179</c:v>
                </c:pt>
                <c:pt idx="566">
                  <c:v>165</c:v>
                </c:pt>
                <c:pt idx="567">
                  <c:v>172</c:v>
                </c:pt>
                <c:pt idx="568">
                  <c:v>175</c:v>
                </c:pt>
                <c:pt idx="569">
                  <c:v>191</c:v>
                </c:pt>
                <c:pt idx="570">
                  <c:v>175</c:v>
                </c:pt>
                <c:pt idx="571">
                  <c:v>166</c:v>
                </c:pt>
                <c:pt idx="572">
                  <c:v>184</c:v>
                </c:pt>
                <c:pt idx="573">
                  <c:v>170</c:v>
                </c:pt>
                <c:pt idx="574">
                  <c:v>172</c:v>
                </c:pt>
                <c:pt idx="575">
                  <c:v>175</c:v>
                </c:pt>
                <c:pt idx="576">
                  <c:v>186</c:v>
                </c:pt>
                <c:pt idx="577">
                  <c:v>174</c:v>
                </c:pt>
                <c:pt idx="578">
                  <c:v>175</c:v>
                </c:pt>
                <c:pt idx="579">
                  <c:v>180</c:v>
                </c:pt>
                <c:pt idx="580">
                  <c:v>175</c:v>
                </c:pt>
                <c:pt idx="581">
                  <c:v>168</c:v>
                </c:pt>
                <c:pt idx="582">
                  <c:v>168</c:v>
                </c:pt>
                <c:pt idx="583">
                  <c:v>187</c:v>
                </c:pt>
                <c:pt idx="584">
                  <c:v>187</c:v>
                </c:pt>
                <c:pt idx="585">
                  <c:v>157</c:v>
                </c:pt>
                <c:pt idx="586">
                  <c:v>192</c:v>
                </c:pt>
                <c:pt idx="587">
                  <c:v>170</c:v>
                </c:pt>
                <c:pt idx="588">
                  <c:v>161</c:v>
                </c:pt>
                <c:pt idx="589">
                  <c:v>175</c:v>
                </c:pt>
                <c:pt idx="590">
                  <c:v>181</c:v>
                </c:pt>
                <c:pt idx="591">
                  <c:v>177</c:v>
                </c:pt>
                <c:pt idx="592">
                  <c:v>192</c:v>
                </c:pt>
                <c:pt idx="593">
                  <c:v>160</c:v>
                </c:pt>
                <c:pt idx="594">
                  <c:v>182</c:v>
                </c:pt>
                <c:pt idx="595">
                  <c:v>187</c:v>
                </c:pt>
                <c:pt idx="596">
                  <c:v>164</c:v>
                </c:pt>
                <c:pt idx="597">
                  <c:v>175</c:v>
                </c:pt>
                <c:pt idx="598">
                  <c:v>174</c:v>
                </c:pt>
                <c:pt idx="599">
                  <c:v>179</c:v>
                </c:pt>
                <c:pt idx="600">
                  <c:v>172</c:v>
                </c:pt>
                <c:pt idx="601">
                  <c:v>187</c:v>
                </c:pt>
                <c:pt idx="602">
                  <c:v>175</c:v>
                </c:pt>
                <c:pt idx="603">
                  <c:v>172</c:v>
                </c:pt>
                <c:pt idx="604">
                  <c:v>177</c:v>
                </c:pt>
                <c:pt idx="605">
                  <c:v>177</c:v>
                </c:pt>
                <c:pt idx="606">
                  <c:v>183</c:v>
                </c:pt>
                <c:pt idx="607">
                  <c:v>170</c:v>
                </c:pt>
                <c:pt idx="608">
                  <c:v>168</c:v>
                </c:pt>
                <c:pt idx="609">
                  <c:v>192</c:v>
                </c:pt>
                <c:pt idx="610">
                  <c:v>164</c:v>
                </c:pt>
                <c:pt idx="611">
                  <c:v>181</c:v>
                </c:pt>
                <c:pt idx="612">
                  <c:v>192</c:v>
                </c:pt>
                <c:pt idx="613">
                  <c:v>184</c:v>
                </c:pt>
                <c:pt idx="614">
                  <c:v>160</c:v>
                </c:pt>
                <c:pt idx="615">
                  <c:v>185</c:v>
                </c:pt>
                <c:pt idx="616">
                  <c:v>158</c:v>
                </c:pt>
                <c:pt idx="617">
                  <c:v>176</c:v>
                </c:pt>
                <c:pt idx="618">
                  <c:v>183</c:v>
                </c:pt>
                <c:pt idx="619">
                  <c:v>194</c:v>
                </c:pt>
                <c:pt idx="620">
                  <c:v>160</c:v>
                </c:pt>
                <c:pt idx="621">
                  <c:v>185</c:v>
                </c:pt>
                <c:pt idx="622">
                  <c:v>168</c:v>
                </c:pt>
                <c:pt idx="623">
                  <c:v>174</c:v>
                </c:pt>
                <c:pt idx="624">
                  <c:v>173</c:v>
                </c:pt>
                <c:pt idx="625">
                  <c:v>196</c:v>
                </c:pt>
                <c:pt idx="626">
                  <c:v>168</c:v>
                </c:pt>
                <c:pt idx="627">
                  <c:v>181</c:v>
                </c:pt>
                <c:pt idx="628">
                  <c:v>168</c:v>
                </c:pt>
                <c:pt idx="629">
                  <c:v>178</c:v>
                </c:pt>
                <c:pt idx="630">
                  <c:v>165</c:v>
                </c:pt>
                <c:pt idx="631">
                  <c:v>183</c:v>
                </c:pt>
                <c:pt idx="632">
                  <c:v>172</c:v>
                </c:pt>
                <c:pt idx="633">
                  <c:v>171</c:v>
                </c:pt>
                <c:pt idx="634">
                  <c:v>183</c:v>
                </c:pt>
                <c:pt idx="635">
                  <c:v>182</c:v>
                </c:pt>
                <c:pt idx="636">
                  <c:v>163</c:v>
                </c:pt>
                <c:pt idx="637">
                  <c:v>164</c:v>
                </c:pt>
                <c:pt idx="638">
                  <c:v>203</c:v>
                </c:pt>
                <c:pt idx="639">
                  <c:v>166</c:v>
                </c:pt>
                <c:pt idx="640">
                  <c:v>172</c:v>
                </c:pt>
                <c:pt idx="641">
                  <c:v>173</c:v>
                </c:pt>
                <c:pt idx="642">
                  <c:v>193</c:v>
                </c:pt>
                <c:pt idx="643">
                  <c:v>169</c:v>
                </c:pt>
                <c:pt idx="644">
                  <c:v>154</c:v>
                </c:pt>
                <c:pt idx="645">
                  <c:v>179</c:v>
                </c:pt>
                <c:pt idx="646">
                  <c:v>186</c:v>
                </c:pt>
                <c:pt idx="647">
                  <c:v>158</c:v>
                </c:pt>
                <c:pt idx="648">
                  <c:v>183</c:v>
                </c:pt>
                <c:pt idx="649">
                  <c:v>194</c:v>
                </c:pt>
                <c:pt idx="650">
                  <c:v>163</c:v>
                </c:pt>
                <c:pt idx="651">
                  <c:v>179</c:v>
                </c:pt>
                <c:pt idx="652">
                  <c:v>185</c:v>
                </c:pt>
                <c:pt idx="653">
                  <c:v>174</c:v>
                </c:pt>
                <c:pt idx="654">
                  <c:v>167</c:v>
                </c:pt>
                <c:pt idx="655">
                  <c:v>178</c:v>
                </c:pt>
                <c:pt idx="656">
                  <c:v>170</c:v>
                </c:pt>
                <c:pt idx="657">
                  <c:v>187</c:v>
                </c:pt>
                <c:pt idx="658">
                  <c:v>177</c:v>
                </c:pt>
                <c:pt idx="659">
                  <c:v>162</c:v>
                </c:pt>
                <c:pt idx="660">
                  <c:v>181</c:v>
                </c:pt>
                <c:pt idx="661">
                  <c:v>166</c:v>
                </c:pt>
                <c:pt idx="662">
                  <c:v>200</c:v>
                </c:pt>
                <c:pt idx="663">
                  <c:v>162</c:v>
                </c:pt>
                <c:pt idx="664">
                  <c:v>176</c:v>
                </c:pt>
                <c:pt idx="665">
                  <c:v>177</c:v>
                </c:pt>
                <c:pt idx="666">
                  <c:v>195</c:v>
                </c:pt>
                <c:pt idx="667">
                  <c:v>150</c:v>
                </c:pt>
                <c:pt idx="668">
                  <c:v>191</c:v>
                </c:pt>
                <c:pt idx="669">
                  <c:v>180</c:v>
                </c:pt>
                <c:pt idx="670">
                  <c:v>165</c:v>
                </c:pt>
                <c:pt idx="671">
                  <c:v>181</c:v>
                </c:pt>
                <c:pt idx="672">
                  <c:v>162</c:v>
                </c:pt>
                <c:pt idx="673">
                  <c:v>175</c:v>
                </c:pt>
                <c:pt idx="674">
                  <c:v>177</c:v>
                </c:pt>
                <c:pt idx="675">
                  <c:v>165</c:v>
                </c:pt>
                <c:pt idx="676">
                  <c:v>181</c:v>
                </c:pt>
                <c:pt idx="677">
                  <c:v>190</c:v>
                </c:pt>
                <c:pt idx="678">
                  <c:v>189</c:v>
                </c:pt>
                <c:pt idx="679">
                  <c:v>160</c:v>
                </c:pt>
                <c:pt idx="680">
                  <c:v>172</c:v>
                </c:pt>
                <c:pt idx="681">
                  <c:v>172</c:v>
                </c:pt>
                <c:pt idx="682">
                  <c:v>176</c:v>
                </c:pt>
                <c:pt idx="683">
                  <c:v>191</c:v>
                </c:pt>
                <c:pt idx="684">
                  <c:v>178</c:v>
                </c:pt>
                <c:pt idx="685">
                  <c:v>176</c:v>
                </c:pt>
                <c:pt idx="686">
                  <c:v>186</c:v>
                </c:pt>
                <c:pt idx="687">
                  <c:v>165</c:v>
                </c:pt>
                <c:pt idx="688">
                  <c:v>178</c:v>
                </c:pt>
                <c:pt idx="689">
                  <c:v>172</c:v>
                </c:pt>
                <c:pt idx="690">
                  <c:v>174</c:v>
                </c:pt>
                <c:pt idx="691">
                  <c:v>173</c:v>
                </c:pt>
                <c:pt idx="692">
                  <c:v>172</c:v>
                </c:pt>
                <c:pt idx="693">
                  <c:v>179</c:v>
                </c:pt>
                <c:pt idx="694">
                  <c:v>181</c:v>
                </c:pt>
                <c:pt idx="695">
                  <c:v>194</c:v>
                </c:pt>
                <c:pt idx="696">
                  <c:v>165</c:v>
                </c:pt>
                <c:pt idx="697">
                  <c:v>180</c:v>
                </c:pt>
                <c:pt idx="698">
                  <c:v>168</c:v>
                </c:pt>
                <c:pt idx="699">
                  <c:v>166</c:v>
                </c:pt>
                <c:pt idx="700">
                  <c:v>188</c:v>
                </c:pt>
                <c:pt idx="701">
                  <c:v>192</c:v>
                </c:pt>
                <c:pt idx="702">
                  <c:v>169</c:v>
                </c:pt>
                <c:pt idx="703">
                  <c:v>173</c:v>
                </c:pt>
                <c:pt idx="704">
                  <c:v>177</c:v>
                </c:pt>
                <c:pt idx="705">
                  <c:v>169</c:v>
                </c:pt>
                <c:pt idx="706">
                  <c:v>184</c:v>
                </c:pt>
                <c:pt idx="707">
                  <c:v>168</c:v>
                </c:pt>
                <c:pt idx="708">
                  <c:v>170</c:v>
                </c:pt>
                <c:pt idx="709">
                  <c:v>178</c:v>
                </c:pt>
                <c:pt idx="710">
                  <c:v>174</c:v>
                </c:pt>
                <c:pt idx="711">
                  <c:v>183</c:v>
                </c:pt>
                <c:pt idx="712">
                  <c:v>155</c:v>
                </c:pt>
                <c:pt idx="713">
                  <c:v>192</c:v>
                </c:pt>
                <c:pt idx="714">
                  <c:v>183</c:v>
                </c:pt>
                <c:pt idx="715">
                  <c:v>171</c:v>
                </c:pt>
                <c:pt idx="716">
                  <c:v>179</c:v>
                </c:pt>
                <c:pt idx="717">
                  <c:v>156</c:v>
                </c:pt>
                <c:pt idx="718">
                  <c:v>179</c:v>
                </c:pt>
                <c:pt idx="719">
                  <c:v>171</c:v>
                </c:pt>
                <c:pt idx="720">
                  <c:v>183</c:v>
                </c:pt>
                <c:pt idx="721">
                  <c:v>190</c:v>
                </c:pt>
                <c:pt idx="722">
                  <c:v>173</c:v>
                </c:pt>
                <c:pt idx="723">
                  <c:v>162</c:v>
                </c:pt>
                <c:pt idx="724">
                  <c:v>190</c:v>
                </c:pt>
                <c:pt idx="725">
                  <c:v>180</c:v>
                </c:pt>
                <c:pt idx="726">
                  <c:v>164</c:v>
                </c:pt>
                <c:pt idx="727">
                  <c:v>177</c:v>
                </c:pt>
                <c:pt idx="728">
                  <c:v>166</c:v>
                </c:pt>
                <c:pt idx="729">
                  <c:v>190</c:v>
                </c:pt>
                <c:pt idx="730">
                  <c:v>172</c:v>
                </c:pt>
                <c:pt idx="731">
                  <c:v>188</c:v>
                </c:pt>
                <c:pt idx="732">
                  <c:v>167</c:v>
                </c:pt>
                <c:pt idx="733">
                  <c:v>164</c:v>
                </c:pt>
                <c:pt idx="734">
                  <c:v>176</c:v>
                </c:pt>
                <c:pt idx="735">
                  <c:v>182</c:v>
                </c:pt>
                <c:pt idx="736">
                  <c:v>179</c:v>
                </c:pt>
                <c:pt idx="737">
                  <c:v>165</c:v>
                </c:pt>
                <c:pt idx="738">
                  <c:v>181</c:v>
                </c:pt>
                <c:pt idx="739">
                  <c:v>178</c:v>
                </c:pt>
                <c:pt idx="740">
                  <c:v>167</c:v>
                </c:pt>
                <c:pt idx="741">
                  <c:v>188</c:v>
                </c:pt>
                <c:pt idx="742">
                  <c:v>186</c:v>
                </c:pt>
                <c:pt idx="743">
                  <c:v>169</c:v>
                </c:pt>
                <c:pt idx="744">
                  <c:v>163</c:v>
                </c:pt>
                <c:pt idx="745">
                  <c:v>190</c:v>
                </c:pt>
                <c:pt idx="746">
                  <c:v>167</c:v>
                </c:pt>
                <c:pt idx="747">
                  <c:v>183</c:v>
                </c:pt>
                <c:pt idx="748">
                  <c:v>177</c:v>
                </c:pt>
                <c:pt idx="749">
                  <c:v>162</c:v>
                </c:pt>
                <c:pt idx="750">
                  <c:v>177</c:v>
                </c:pt>
                <c:pt idx="751">
                  <c:v>174</c:v>
                </c:pt>
                <c:pt idx="752">
                  <c:v>183</c:v>
                </c:pt>
                <c:pt idx="753">
                  <c:v>186</c:v>
                </c:pt>
                <c:pt idx="754">
                  <c:v>165</c:v>
                </c:pt>
                <c:pt idx="755">
                  <c:v>180</c:v>
                </c:pt>
                <c:pt idx="756">
                  <c:v>189</c:v>
                </c:pt>
                <c:pt idx="757">
                  <c:v>165</c:v>
                </c:pt>
                <c:pt idx="758">
                  <c:v>186</c:v>
                </c:pt>
                <c:pt idx="759">
                  <c:v>175</c:v>
                </c:pt>
                <c:pt idx="760">
                  <c:v>172</c:v>
                </c:pt>
                <c:pt idx="761">
                  <c:v>155</c:v>
                </c:pt>
                <c:pt idx="762">
                  <c:v>179</c:v>
                </c:pt>
                <c:pt idx="763">
                  <c:v>198</c:v>
                </c:pt>
                <c:pt idx="764">
                  <c:v>158</c:v>
                </c:pt>
                <c:pt idx="765">
                  <c:v>168</c:v>
                </c:pt>
                <c:pt idx="766">
                  <c:v>165</c:v>
                </c:pt>
                <c:pt idx="767">
                  <c:v>189</c:v>
                </c:pt>
                <c:pt idx="768">
                  <c:v>170</c:v>
                </c:pt>
                <c:pt idx="769">
                  <c:v>178</c:v>
                </c:pt>
                <c:pt idx="770">
                  <c:v>172</c:v>
                </c:pt>
                <c:pt idx="771">
                  <c:v>182</c:v>
                </c:pt>
                <c:pt idx="772">
                  <c:v>165</c:v>
                </c:pt>
                <c:pt idx="773">
                  <c:v>165</c:v>
                </c:pt>
                <c:pt idx="774">
                  <c:v>185</c:v>
                </c:pt>
                <c:pt idx="775">
                  <c:v>175</c:v>
                </c:pt>
                <c:pt idx="776">
                  <c:v>184</c:v>
                </c:pt>
                <c:pt idx="777">
                  <c:v>182</c:v>
                </c:pt>
                <c:pt idx="778">
                  <c:v>162</c:v>
                </c:pt>
                <c:pt idx="779">
                  <c:v>173</c:v>
                </c:pt>
                <c:pt idx="780">
                  <c:v>179</c:v>
                </c:pt>
                <c:pt idx="781">
                  <c:v>186</c:v>
                </c:pt>
                <c:pt idx="782">
                  <c:v>172</c:v>
                </c:pt>
                <c:pt idx="783">
                  <c:v>173</c:v>
                </c:pt>
                <c:pt idx="784">
                  <c:v>180</c:v>
                </c:pt>
                <c:pt idx="785">
                  <c:v>179</c:v>
                </c:pt>
                <c:pt idx="786">
                  <c:v>151</c:v>
                </c:pt>
                <c:pt idx="787">
                  <c:v>178</c:v>
                </c:pt>
                <c:pt idx="788">
                  <c:v>186</c:v>
                </c:pt>
                <c:pt idx="789">
                  <c:v>176</c:v>
                </c:pt>
                <c:pt idx="790">
                  <c:v>177</c:v>
                </c:pt>
                <c:pt idx="791">
                  <c:v>189</c:v>
                </c:pt>
                <c:pt idx="792">
                  <c:v>155</c:v>
                </c:pt>
                <c:pt idx="793">
                  <c:v>175</c:v>
                </c:pt>
                <c:pt idx="794">
                  <c:v>175</c:v>
                </c:pt>
                <c:pt idx="795">
                  <c:v>184</c:v>
                </c:pt>
                <c:pt idx="796">
                  <c:v>176</c:v>
                </c:pt>
                <c:pt idx="797">
                  <c:v>178</c:v>
                </c:pt>
                <c:pt idx="798">
                  <c:v>166</c:v>
                </c:pt>
                <c:pt idx="799">
                  <c:v>183</c:v>
                </c:pt>
                <c:pt idx="800">
                  <c:v>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9B-417C-844F-3F8272A464BC}"/>
            </c:ext>
          </c:extLst>
        </c:ser>
        <c:ser>
          <c:idx val="2"/>
          <c:order val="1"/>
          <c:tx>
            <c:strRef>
              <c:f>bbr_181203_200kBps!$B$1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bbr_181203_200kBps!$B$2:$B$802</c:f>
              <c:numCache>
                <c:formatCode>General</c:formatCode>
                <c:ptCount val="801"/>
                <c:pt idx="0">
                  <c:v>185</c:v>
                </c:pt>
                <c:pt idx="1">
                  <c:v>184</c:v>
                </c:pt>
                <c:pt idx="2">
                  <c:v>184</c:v>
                </c:pt>
                <c:pt idx="3">
                  <c:v>199</c:v>
                </c:pt>
                <c:pt idx="4">
                  <c:v>182</c:v>
                </c:pt>
                <c:pt idx="5">
                  <c:v>189</c:v>
                </c:pt>
                <c:pt idx="6">
                  <c:v>197</c:v>
                </c:pt>
                <c:pt idx="7">
                  <c:v>196</c:v>
                </c:pt>
                <c:pt idx="8">
                  <c:v>186</c:v>
                </c:pt>
                <c:pt idx="9">
                  <c:v>194</c:v>
                </c:pt>
                <c:pt idx="10">
                  <c:v>181</c:v>
                </c:pt>
                <c:pt idx="11">
                  <c:v>185</c:v>
                </c:pt>
                <c:pt idx="12">
                  <c:v>186</c:v>
                </c:pt>
                <c:pt idx="13">
                  <c:v>187</c:v>
                </c:pt>
                <c:pt idx="14">
                  <c:v>199</c:v>
                </c:pt>
                <c:pt idx="15">
                  <c:v>172</c:v>
                </c:pt>
                <c:pt idx="16">
                  <c:v>207</c:v>
                </c:pt>
                <c:pt idx="17">
                  <c:v>176</c:v>
                </c:pt>
                <c:pt idx="18">
                  <c:v>195</c:v>
                </c:pt>
                <c:pt idx="19">
                  <c:v>182</c:v>
                </c:pt>
                <c:pt idx="20">
                  <c:v>185</c:v>
                </c:pt>
                <c:pt idx="21">
                  <c:v>178</c:v>
                </c:pt>
                <c:pt idx="22">
                  <c:v>189</c:v>
                </c:pt>
                <c:pt idx="23">
                  <c:v>181</c:v>
                </c:pt>
                <c:pt idx="24">
                  <c:v>187</c:v>
                </c:pt>
                <c:pt idx="25">
                  <c:v>204</c:v>
                </c:pt>
                <c:pt idx="26">
                  <c:v>194</c:v>
                </c:pt>
                <c:pt idx="27">
                  <c:v>181</c:v>
                </c:pt>
                <c:pt idx="28">
                  <c:v>186</c:v>
                </c:pt>
                <c:pt idx="29">
                  <c:v>186</c:v>
                </c:pt>
                <c:pt idx="30">
                  <c:v>186</c:v>
                </c:pt>
                <c:pt idx="31">
                  <c:v>184</c:v>
                </c:pt>
                <c:pt idx="32">
                  <c:v>182</c:v>
                </c:pt>
                <c:pt idx="33">
                  <c:v>189</c:v>
                </c:pt>
                <c:pt idx="34">
                  <c:v>193</c:v>
                </c:pt>
                <c:pt idx="35">
                  <c:v>174</c:v>
                </c:pt>
                <c:pt idx="36">
                  <c:v>180</c:v>
                </c:pt>
                <c:pt idx="37">
                  <c:v>196</c:v>
                </c:pt>
                <c:pt idx="38">
                  <c:v>187</c:v>
                </c:pt>
                <c:pt idx="39">
                  <c:v>209</c:v>
                </c:pt>
                <c:pt idx="40">
                  <c:v>176</c:v>
                </c:pt>
                <c:pt idx="41">
                  <c:v>198</c:v>
                </c:pt>
                <c:pt idx="42">
                  <c:v>200</c:v>
                </c:pt>
                <c:pt idx="43">
                  <c:v>187</c:v>
                </c:pt>
                <c:pt idx="44">
                  <c:v>187</c:v>
                </c:pt>
                <c:pt idx="45">
                  <c:v>181</c:v>
                </c:pt>
                <c:pt idx="46">
                  <c:v>188</c:v>
                </c:pt>
                <c:pt idx="47">
                  <c:v>181</c:v>
                </c:pt>
                <c:pt idx="48">
                  <c:v>185</c:v>
                </c:pt>
                <c:pt idx="49">
                  <c:v>196</c:v>
                </c:pt>
                <c:pt idx="50">
                  <c:v>178</c:v>
                </c:pt>
                <c:pt idx="51">
                  <c:v>202</c:v>
                </c:pt>
                <c:pt idx="52">
                  <c:v>180</c:v>
                </c:pt>
                <c:pt idx="53">
                  <c:v>176</c:v>
                </c:pt>
                <c:pt idx="54">
                  <c:v>201</c:v>
                </c:pt>
                <c:pt idx="55">
                  <c:v>183</c:v>
                </c:pt>
                <c:pt idx="56">
                  <c:v>184</c:v>
                </c:pt>
                <c:pt idx="57">
                  <c:v>187</c:v>
                </c:pt>
                <c:pt idx="58">
                  <c:v>178</c:v>
                </c:pt>
                <c:pt idx="59">
                  <c:v>196</c:v>
                </c:pt>
                <c:pt idx="60">
                  <c:v>182</c:v>
                </c:pt>
                <c:pt idx="61">
                  <c:v>171</c:v>
                </c:pt>
                <c:pt idx="62">
                  <c:v>204</c:v>
                </c:pt>
                <c:pt idx="63">
                  <c:v>178</c:v>
                </c:pt>
                <c:pt idx="64">
                  <c:v>201</c:v>
                </c:pt>
                <c:pt idx="65">
                  <c:v>185</c:v>
                </c:pt>
                <c:pt idx="66">
                  <c:v>191</c:v>
                </c:pt>
                <c:pt idx="67">
                  <c:v>189</c:v>
                </c:pt>
                <c:pt idx="68">
                  <c:v>188</c:v>
                </c:pt>
                <c:pt idx="69">
                  <c:v>183</c:v>
                </c:pt>
                <c:pt idx="70">
                  <c:v>197</c:v>
                </c:pt>
                <c:pt idx="71">
                  <c:v>193</c:v>
                </c:pt>
                <c:pt idx="72">
                  <c:v>178</c:v>
                </c:pt>
                <c:pt idx="73">
                  <c:v>182</c:v>
                </c:pt>
                <c:pt idx="74">
                  <c:v>196</c:v>
                </c:pt>
                <c:pt idx="75">
                  <c:v>182</c:v>
                </c:pt>
                <c:pt idx="76">
                  <c:v>178</c:v>
                </c:pt>
                <c:pt idx="77">
                  <c:v>187</c:v>
                </c:pt>
                <c:pt idx="78">
                  <c:v>178</c:v>
                </c:pt>
                <c:pt idx="79">
                  <c:v>196</c:v>
                </c:pt>
                <c:pt idx="80">
                  <c:v>175</c:v>
                </c:pt>
                <c:pt idx="81">
                  <c:v>189</c:v>
                </c:pt>
                <c:pt idx="82">
                  <c:v>182</c:v>
                </c:pt>
                <c:pt idx="83">
                  <c:v>184</c:v>
                </c:pt>
                <c:pt idx="84">
                  <c:v>188</c:v>
                </c:pt>
                <c:pt idx="85">
                  <c:v>187</c:v>
                </c:pt>
                <c:pt idx="86">
                  <c:v>184</c:v>
                </c:pt>
                <c:pt idx="87">
                  <c:v>190</c:v>
                </c:pt>
                <c:pt idx="88">
                  <c:v>187</c:v>
                </c:pt>
                <c:pt idx="89">
                  <c:v>183</c:v>
                </c:pt>
                <c:pt idx="90">
                  <c:v>182</c:v>
                </c:pt>
                <c:pt idx="91">
                  <c:v>201</c:v>
                </c:pt>
                <c:pt idx="92">
                  <c:v>181</c:v>
                </c:pt>
                <c:pt idx="93">
                  <c:v>188</c:v>
                </c:pt>
                <c:pt idx="94">
                  <c:v>182</c:v>
                </c:pt>
                <c:pt idx="95">
                  <c:v>200</c:v>
                </c:pt>
                <c:pt idx="96">
                  <c:v>193</c:v>
                </c:pt>
                <c:pt idx="97">
                  <c:v>179</c:v>
                </c:pt>
                <c:pt idx="98">
                  <c:v>180</c:v>
                </c:pt>
                <c:pt idx="99">
                  <c:v>181</c:v>
                </c:pt>
                <c:pt idx="100">
                  <c:v>182</c:v>
                </c:pt>
                <c:pt idx="101">
                  <c:v>173</c:v>
                </c:pt>
                <c:pt idx="102">
                  <c:v>205</c:v>
                </c:pt>
                <c:pt idx="103">
                  <c:v>199</c:v>
                </c:pt>
                <c:pt idx="104">
                  <c:v>193</c:v>
                </c:pt>
                <c:pt idx="105">
                  <c:v>176</c:v>
                </c:pt>
                <c:pt idx="106">
                  <c:v>175</c:v>
                </c:pt>
                <c:pt idx="107">
                  <c:v>202</c:v>
                </c:pt>
                <c:pt idx="108">
                  <c:v>178</c:v>
                </c:pt>
                <c:pt idx="109">
                  <c:v>188</c:v>
                </c:pt>
                <c:pt idx="110">
                  <c:v>184</c:v>
                </c:pt>
                <c:pt idx="111">
                  <c:v>186</c:v>
                </c:pt>
                <c:pt idx="112">
                  <c:v>185</c:v>
                </c:pt>
                <c:pt idx="113">
                  <c:v>202</c:v>
                </c:pt>
                <c:pt idx="114">
                  <c:v>185</c:v>
                </c:pt>
                <c:pt idx="115">
                  <c:v>191</c:v>
                </c:pt>
                <c:pt idx="116">
                  <c:v>183</c:v>
                </c:pt>
                <c:pt idx="117">
                  <c:v>199</c:v>
                </c:pt>
                <c:pt idx="118">
                  <c:v>174</c:v>
                </c:pt>
                <c:pt idx="119">
                  <c:v>189</c:v>
                </c:pt>
                <c:pt idx="120">
                  <c:v>198</c:v>
                </c:pt>
                <c:pt idx="121">
                  <c:v>180</c:v>
                </c:pt>
                <c:pt idx="122">
                  <c:v>191</c:v>
                </c:pt>
                <c:pt idx="123">
                  <c:v>193</c:v>
                </c:pt>
                <c:pt idx="124">
                  <c:v>190</c:v>
                </c:pt>
                <c:pt idx="125">
                  <c:v>187</c:v>
                </c:pt>
                <c:pt idx="126">
                  <c:v>163</c:v>
                </c:pt>
                <c:pt idx="127">
                  <c:v>207</c:v>
                </c:pt>
                <c:pt idx="128">
                  <c:v>188</c:v>
                </c:pt>
                <c:pt idx="129">
                  <c:v>177</c:v>
                </c:pt>
                <c:pt idx="130">
                  <c:v>202</c:v>
                </c:pt>
                <c:pt idx="131">
                  <c:v>191</c:v>
                </c:pt>
                <c:pt idx="132">
                  <c:v>179</c:v>
                </c:pt>
                <c:pt idx="133">
                  <c:v>176</c:v>
                </c:pt>
                <c:pt idx="134">
                  <c:v>189</c:v>
                </c:pt>
                <c:pt idx="135">
                  <c:v>187</c:v>
                </c:pt>
                <c:pt idx="136">
                  <c:v>182</c:v>
                </c:pt>
                <c:pt idx="137">
                  <c:v>192</c:v>
                </c:pt>
                <c:pt idx="138">
                  <c:v>200</c:v>
                </c:pt>
                <c:pt idx="139">
                  <c:v>180</c:v>
                </c:pt>
                <c:pt idx="140">
                  <c:v>175</c:v>
                </c:pt>
                <c:pt idx="141">
                  <c:v>183</c:v>
                </c:pt>
                <c:pt idx="142">
                  <c:v>196</c:v>
                </c:pt>
                <c:pt idx="143">
                  <c:v>190</c:v>
                </c:pt>
                <c:pt idx="144">
                  <c:v>182</c:v>
                </c:pt>
                <c:pt idx="145">
                  <c:v>180</c:v>
                </c:pt>
                <c:pt idx="146">
                  <c:v>186</c:v>
                </c:pt>
                <c:pt idx="147">
                  <c:v>186</c:v>
                </c:pt>
                <c:pt idx="148">
                  <c:v>186</c:v>
                </c:pt>
                <c:pt idx="149">
                  <c:v>181</c:v>
                </c:pt>
                <c:pt idx="150">
                  <c:v>189</c:v>
                </c:pt>
                <c:pt idx="151">
                  <c:v>184</c:v>
                </c:pt>
                <c:pt idx="152">
                  <c:v>193</c:v>
                </c:pt>
                <c:pt idx="153">
                  <c:v>194</c:v>
                </c:pt>
                <c:pt idx="154">
                  <c:v>188</c:v>
                </c:pt>
                <c:pt idx="155">
                  <c:v>185</c:v>
                </c:pt>
                <c:pt idx="156">
                  <c:v>186</c:v>
                </c:pt>
                <c:pt idx="157">
                  <c:v>189</c:v>
                </c:pt>
                <c:pt idx="158">
                  <c:v>190</c:v>
                </c:pt>
                <c:pt idx="159">
                  <c:v>182</c:v>
                </c:pt>
                <c:pt idx="160">
                  <c:v>190</c:v>
                </c:pt>
                <c:pt idx="161">
                  <c:v>175</c:v>
                </c:pt>
                <c:pt idx="162">
                  <c:v>209</c:v>
                </c:pt>
                <c:pt idx="163">
                  <c:v>181</c:v>
                </c:pt>
                <c:pt idx="164">
                  <c:v>182</c:v>
                </c:pt>
                <c:pt idx="165">
                  <c:v>184</c:v>
                </c:pt>
                <c:pt idx="166">
                  <c:v>181</c:v>
                </c:pt>
                <c:pt idx="167">
                  <c:v>193</c:v>
                </c:pt>
                <c:pt idx="168">
                  <c:v>195</c:v>
                </c:pt>
                <c:pt idx="169">
                  <c:v>176</c:v>
                </c:pt>
                <c:pt idx="170">
                  <c:v>202</c:v>
                </c:pt>
                <c:pt idx="171">
                  <c:v>186</c:v>
                </c:pt>
                <c:pt idx="172">
                  <c:v>183</c:v>
                </c:pt>
                <c:pt idx="173">
                  <c:v>188</c:v>
                </c:pt>
                <c:pt idx="174">
                  <c:v>198</c:v>
                </c:pt>
                <c:pt idx="175">
                  <c:v>174</c:v>
                </c:pt>
                <c:pt idx="176">
                  <c:v>194</c:v>
                </c:pt>
                <c:pt idx="177">
                  <c:v>190</c:v>
                </c:pt>
                <c:pt idx="178">
                  <c:v>181</c:v>
                </c:pt>
                <c:pt idx="179">
                  <c:v>195</c:v>
                </c:pt>
                <c:pt idx="180">
                  <c:v>171</c:v>
                </c:pt>
                <c:pt idx="181">
                  <c:v>197</c:v>
                </c:pt>
                <c:pt idx="182">
                  <c:v>194</c:v>
                </c:pt>
                <c:pt idx="183">
                  <c:v>184</c:v>
                </c:pt>
                <c:pt idx="184">
                  <c:v>184</c:v>
                </c:pt>
                <c:pt idx="185">
                  <c:v>190</c:v>
                </c:pt>
                <c:pt idx="186">
                  <c:v>189</c:v>
                </c:pt>
                <c:pt idx="187">
                  <c:v>184</c:v>
                </c:pt>
                <c:pt idx="188">
                  <c:v>171</c:v>
                </c:pt>
                <c:pt idx="189">
                  <c:v>184</c:v>
                </c:pt>
                <c:pt idx="190">
                  <c:v>196</c:v>
                </c:pt>
                <c:pt idx="191">
                  <c:v>192</c:v>
                </c:pt>
                <c:pt idx="192">
                  <c:v>193</c:v>
                </c:pt>
                <c:pt idx="193">
                  <c:v>182</c:v>
                </c:pt>
                <c:pt idx="194">
                  <c:v>186</c:v>
                </c:pt>
                <c:pt idx="195">
                  <c:v>179</c:v>
                </c:pt>
                <c:pt idx="196">
                  <c:v>182</c:v>
                </c:pt>
                <c:pt idx="197">
                  <c:v>179</c:v>
                </c:pt>
                <c:pt idx="198">
                  <c:v>197</c:v>
                </c:pt>
                <c:pt idx="199">
                  <c:v>183</c:v>
                </c:pt>
                <c:pt idx="200">
                  <c:v>195</c:v>
                </c:pt>
                <c:pt idx="201">
                  <c:v>176</c:v>
                </c:pt>
                <c:pt idx="202">
                  <c:v>191</c:v>
                </c:pt>
                <c:pt idx="203">
                  <c:v>199</c:v>
                </c:pt>
                <c:pt idx="204">
                  <c:v>173</c:v>
                </c:pt>
                <c:pt idx="205">
                  <c:v>185</c:v>
                </c:pt>
                <c:pt idx="206">
                  <c:v>189</c:v>
                </c:pt>
                <c:pt idx="207">
                  <c:v>193</c:v>
                </c:pt>
                <c:pt idx="208">
                  <c:v>183</c:v>
                </c:pt>
                <c:pt idx="209">
                  <c:v>176</c:v>
                </c:pt>
                <c:pt idx="210">
                  <c:v>177</c:v>
                </c:pt>
                <c:pt idx="211">
                  <c:v>213</c:v>
                </c:pt>
                <c:pt idx="212">
                  <c:v>180</c:v>
                </c:pt>
                <c:pt idx="213">
                  <c:v>186</c:v>
                </c:pt>
                <c:pt idx="214">
                  <c:v>184</c:v>
                </c:pt>
                <c:pt idx="215">
                  <c:v>206</c:v>
                </c:pt>
                <c:pt idx="216">
                  <c:v>181</c:v>
                </c:pt>
                <c:pt idx="217">
                  <c:v>183</c:v>
                </c:pt>
                <c:pt idx="218">
                  <c:v>190</c:v>
                </c:pt>
                <c:pt idx="219">
                  <c:v>188</c:v>
                </c:pt>
                <c:pt idx="220">
                  <c:v>184</c:v>
                </c:pt>
                <c:pt idx="221">
                  <c:v>185</c:v>
                </c:pt>
                <c:pt idx="222">
                  <c:v>181</c:v>
                </c:pt>
                <c:pt idx="223">
                  <c:v>195</c:v>
                </c:pt>
                <c:pt idx="224">
                  <c:v>184</c:v>
                </c:pt>
                <c:pt idx="225">
                  <c:v>206</c:v>
                </c:pt>
                <c:pt idx="226">
                  <c:v>189</c:v>
                </c:pt>
                <c:pt idx="227">
                  <c:v>177</c:v>
                </c:pt>
                <c:pt idx="228">
                  <c:v>181</c:v>
                </c:pt>
                <c:pt idx="229">
                  <c:v>191</c:v>
                </c:pt>
                <c:pt idx="230">
                  <c:v>195</c:v>
                </c:pt>
                <c:pt idx="231">
                  <c:v>188</c:v>
                </c:pt>
                <c:pt idx="232">
                  <c:v>181</c:v>
                </c:pt>
                <c:pt idx="233">
                  <c:v>184</c:v>
                </c:pt>
                <c:pt idx="234">
                  <c:v>188</c:v>
                </c:pt>
                <c:pt idx="235">
                  <c:v>178</c:v>
                </c:pt>
                <c:pt idx="236">
                  <c:v>176</c:v>
                </c:pt>
                <c:pt idx="237">
                  <c:v>192</c:v>
                </c:pt>
                <c:pt idx="238">
                  <c:v>200</c:v>
                </c:pt>
                <c:pt idx="239">
                  <c:v>187</c:v>
                </c:pt>
                <c:pt idx="240">
                  <c:v>195</c:v>
                </c:pt>
                <c:pt idx="241">
                  <c:v>186</c:v>
                </c:pt>
                <c:pt idx="242">
                  <c:v>175</c:v>
                </c:pt>
                <c:pt idx="243">
                  <c:v>200</c:v>
                </c:pt>
                <c:pt idx="244">
                  <c:v>186</c:v>
                </c:pt>
                <c:pt idx="245">
                  <c:v>173</c:v>
                </c:pt>
                <c:pt idx="246">
                  <c:v>194</c:v>
                </c:pt>
                <c:pt idx="247">
                  <c:v>196</c:v>
                </c:pt>
                <c:pt idx="248">
                  <c:v>197</c:v>
                </c:pt>
                <c:pt idx="249">
                  <c:v>180</c:v>
                </c:pt>
                <c:pt idx="250">
                  <c:v>177</c:v>
                </c:pt>
                <c:pt idx="251">
                  <c:v>183</c:v>
                </c:pt>
                <c:pt idx="252">
                  <c:v>199</c:v>
                </c:pt>
                <c:pt idx="253">
                  <c:v>182</c:v>
                </c:pt>
                <c:pt idx="254">
                  <c:v>188</c:v>
                </c:pt>
                <c:pt idx="255">
                  <c:v>186</c:v>
                </c:pt>
                <c:pt idx="256">
                  <c:v>186</c:v>
                </c:pt>
                <c:pt idx="257">
                  <c:v>178</c:v>
                </c:pt>
                <c:pt idx="258">
                  <c:v>193</c:v>
                </c:pt>
                <c:pt idx="259">
                  <c:v>174</c:v>
                </c:pt>
                <c:pt idx="260">
                  <c:v>187</c:v>
                </c:pt>
                <c:pt idx="261">
                  <c:v>208</c:v>
                </c:pt>
                <c:pt idx="262">
                  <c:v>176</c:v>
                </c:pt>
                <c:pt idx="263">
                  <c:v>193</c:v>
                </c:pt>
                <c:pt idx="264">
                  <c:v>185</c:v>
                </c:pt>
                <c:pt idx="265">
                  <c:v>186</c:v>
                </c:pt>
                <c:pt idx="266">
                  <c:v>190</c:v>
                </c:pt>
                <c:pt idx="267">
                  <c:v>184</c:v>
                </c:pt>
                <c:pt idx="268">
                  <c:v>190</c:v>
                </c:pt>
                <c:pt idx="269">
                  <c:v>189</c:v>
                </c:pt>
                <c:pt idx="270">
                  <c:v>185</c:v>
                </c:pt>
                <c:pt idx="271">
                  <c:v>186</c:v>
                </c:pt>
                <c:pt idx="272">
                  <c:v>179</c:v>
                </c:pt>
                <c:pt idx="273">
                  <c:v>187</c:v>
                </c:pt>
                <c:pt idx="274">
                  <c:v>201</c:v>
                </c:pt>
                <c:pt idx="275">
                  <c:v>186</c:v>
                </c:pt>
                <c:pt idx="276">
                  <c:v>188</c:v>
                </c:pt>
                <c:pt idx="277">
                  <c:v>186</c:v>
                </c:pt>
                <c:pt idx="278">
                  <c:v>184</c:v>
                </c:pt>
                <c:pt idx="279">
                  <c:v>187</c:v>
                </c:pt>
                <c:pt idx="280">
                  <c:v>174</c:v>
                </c:pt>
                <c:pt idx="281">
                  <c:v>203</c:v>
                </c:pt>
                <c:pt idx="282">
                  <c:v>196</c:v>
                </c:pt>
                <c:pt idx="283">
                  <c:v>199</c:v>
                </c:pt>
                <c:pt idx="284">
                  <c:v>178</c:v>
                </c:pt>
                <c:pt idx="285">
                  <c:v>166</c:v>
                </c:pt>
                <c:pt idx="286">
                  <c:v>179</c:v>
                </c:pt>
                <c:pt idx="287">
                  <c:v>199</c:v>
                </c:pt>
                <c:pt idx="288">
                  <c:v>190</c:v>
                </c:pt>
                <c:pt idx="289">
                  <c:v>180</c:v>
                </c:pt>
                <c:pt idx="290">
                  <c:v>193</c:v>
                </c:pt>
                <c:pt idx="291">
                  <c:v>186</c:v>
                </c:pt>
                <c:pt idx="292">
                  <c:v>189</c:v>
                </c:pt>
                <c:pt idx="293">
                  <c:v>186</c:v>
                </c:pt>
                <c:pt idx="294">
                  <c:v>190</c:v>
                </c:pt>
                <c:pt idx="295">
                  <c:v>191</c:v>
                </c:pt>
                <c:pt idx="296">
                  <c:v>181</c:v>
                </c:pt>
                <c:pt idx="297">
                  <c:v>187</c:v>
                </c:pt>
                <c:pt idx="298">
                  <c:v>183</c:v>
                </c:pt>
                <c:pt idx="299">
                  <c:v>177</c:v>
                </c:pt>
                <c:pt idx="300">
                  <c:v>192</c:v>
                </c:pt>
                <c:pt idx="301">
                  <c:v>203</c:v>
                </c:pt>
                <c:pt idx="302">
                  <c:v>178</c:v>
                </c:pt>
                <c:pt idx="303">
                  <c:v>183</c:v>
                </c:pt>
                <c:pt idx="304">
                  <c:v>187</c:v>
                </c:pt>
                <c:pt idx="305">
                  <c:v>182</c:v>
                </c:pt>
                <c:pt idx="306">
                  <c:v>185</c:v>
                </c:pt>
                <c:pt idx="307">
                  <c:v>181</c:v>
                </c:pt>
                <c:pt idx="308">
                  <c:v>172</c:v>
                </c:pt>
                <c:pt idx="309">
                  <c:v>192</c:v>
                </c:pt>
                <c:pt idx="310">
                  <c:v>188</c:v>
                </c:pt>
                <c:pt idx="311">
                  <c:v>203</c:v>
                </c:pt>
                <c:pt idx="312">
                  <c:v>181</c:v>
                </c:pt>
                <c:pt idx="313">
                  <c:v>182</c:v>
                </c:pt>
                <c:pt idx="314">
                  <c:v>196</c:v>
                </c:pt>
                <c:pt idx="315">
                  <c:v>185</c:v>
                </c:pt>
                <c:pt idx="316">
                  <c:v>198</c:v>
                </c:pt>
                <c:pt idx="317">
                  <c:v>183</c:v>
                </c:pt>
                <c:pt idx="318">
                  <c:v>181</c:v>
                </c:pt>
                <c:pt idx="319">
                  <c:v>185</c:v>
                </c:pt>
                <c:pt idx="320">
                  <c:v>185</c:v>
                </c:pt>
                <c:pt idx="321">
                  <c:v>198</c:v>
                </c:pt>
                <c:pt idx="322">
                  <c:v>186</c:v>
                </c:pt>
                <c:pt idx="323">
                  <c:v>186</c:v>
                </c:pt>
                <c:pt idx="324">
                  <c:v>187</c:v>
                </c:pt>
                <c:pt idx="325">
                  <c:v>169</c:v>
                </c:pt>
                <c:pt idx="326">
                  <c:v>188</c:v>
                </c:pt>
                <c:pt idx="327">
                  <c:v>183</c:v>
                </c:pt>
                <c:pt idx="328">
                  <c:v>192</c:v>
                </c:pt>
                <c:pt idx="329">
                  <c:v>193</c:v>
                </c:pt>
                <c:pt idx="330">
                  <c:v>192</c:v>
                </c:pt>
                <c:pt idx="331">
                  <c:v>179</c:v>
                </c:pt>
                <c:pt idx="332">
                  <c:v>178</c:v>
                </c:pt>
                <c:pt idx="333">
                  <c:v>181</c:v>
                </c:pt>
                <c:pt idx="334">
                  <c:v>193</c:v>
                </c:pt>
                <c:pt idx="335">
                  <c:v>191</c:v>
                </c:pt>
                <c:pt idx="336">
                  <c:v>177</c:v>
                </c:pt>
                <c:pt idx="337">
                  <c:v>201</c:v>
                </c:pt>
                <c:pt idx="338">
                  <c:v>182</c:v>
                </c:pt>
                <c:pt idx="339">
                  <c:v>192</c:v>
                </c:pt>
                <c:pt idx="340">
                  <c:v>187</c:v>
                </c:pt>
                <c:pt idx="341">
                  <c:v>196</c:v>
                </c:pt>
                <c:pt idx="342">
                  <c:v>190</c:v>
                </c:pt>
                <c:pt idx="343">
                  <c:v>188</c:v>
                </c:pt>
                <c:pt idx="344">
                  <c:v>191</c:v>
                </c:pt>
                <c:pt idx="345">
                  <c:v>173</c:v>
                </c:pt>
                <c:pt idx="346">
                  <c:v>201</c:v>
                </c:pt>
                <c:pt idx="347">
                  <c:v>191</c:v>
                </c:pt>
                <c:pt idx="348">
                  <c:v>180</c:v>
                </c:pt>
                <c:pt idx="349">
                  <c:v>209</c:v>
                </c:pt>
                <c:pt idx="350">
                  <c:v>188</c:v>
                </c:pt>
                <c:pt idx="351">
                  <c:v>187</c:v>
                </c:pt>
                <c:pt idx="352">
                  <c:v>180</c:v>
                </c:pt>
                <c:pt idx="353">
                  <c:v>185</c:v>
                </c:pt>
                <c:pt idx="354">
                  <c:v>205</c:v>
                </c:pt>
                <c:pt idx="355">
                  <c:v>181</c:v>
                </c:pt>
                <c:pt idx="356">
                  <c:v>188</c:v>
                </c:pt>
                <c:pt idx="357">
                  <c:v>183</c:v>
                </c:pt>
                <c:pt idx="358">
                  <c:v>179</c:v>
                </c:pt>
                <c:pt idx="359">
                  <c:v>190</c:v>
                </c:pt>
                <c:pt idx="360">
                  <c:v>186</c:v>
                </c:pt>
                <c:pt idx="361">
                  <c:v>177</c:v>
                </c:pt>
                <c:pt idx="362">
                  <c:v>182</c:v>
                </c:pt>
                <c:pt idx="363">
                  <c:v>185</c:v>
                </c:pt>
                <c:pt idx="364">
                  <c:v>178</c:v>
                </c:pt>
                <c:pt idx="365">
                  <c:v>186</c:v>
                </c:pt>
                <c:pt idx="366">
                  <c:v>195</c:v>
                </c:pt>
                <c:pt idx="367">
                  <c:v>190</c:v>
                </c:pt>
                <c:pt idx="368">
                  <c:v>181</c:v>
                </c:pt>
                <c:pt idx="369">
                  <c:v>189</c:v>
                </c:pt>
                <c:pt idx="370">
                  <c:v>174</c:v>
                </c:pt>
                <c:pt idx="371">
                  <c:v>184</c:v>
                </c:pt>
                <c:pt idx="372">
                  <c:v>191</c:v>
                </c:pt>
                <c:pt idx="373">
                  <c:v>184</c:v>
                </c:pt>
                <c:pt idx="374">
                  <c:v>179</c:v>
                </c:pt>
                <c:pt idx="375">
                  <c:v>182</c:v>
                </c:pt>
                <c:pt idx="376">
                  <c:v>180</c:v>
                </c:pt>
                <c:pt idx="377">
                  <c:v>211</c:v>
                </c:pt>
                <c:pt idx="378">
                  <c:v>184</c:v>
                </c:pt>
                <c:pt idx="379">
                  <c:v>168</c:v>
                </c:pt>
                <c:pt idx="380">
                  <c:v>194</c:v>
                </c:pt>
                <c:pt idx="381">
                  <c:v>187</c:v>
                </c:pt>
                <c:pt idx="382">
                  <c:v>189</c:v>
                </c:pt>
                <c:pt idx="383">
                  <c:v>186</c:v>
                </c:pt>
                <c:pt idx="384">
                  <c:v>184</c:v>
                </c:pt>
                <c:pt idx="385">
                  <c:v>183</c:v>
                </c:pt>
                <c:pt idx="386">
                  <c:v>174</c:v>
                </c:pt>
                <c:pt idx="387">
                  <c:v>189</c:v>
                </c:pt>
                <c:pt idx="388">
                  <c:v>208</c:v>
                </c:pt>
                <c:pt idx="389">
                  <c:v>175</c:v>
                </c:pt>
                <c:pt idx="390">
                  <c:v>191</c:v>
                </c:pt>
                <c:pt idx="391">
                  <c:v>198</c:v>
                </c:pt>
                <c:pt idx="392">
                  <c:v>182</c:v>
                </c:pt>
                <c:pt idx="393">
                  <c:v>185</c:v>
                </c:pt>
                <c:pt idx="394">
                  <c:v>189</c:v>
                </c:pt>
                <c:pt idx="395">
                  <c:v>198</c:v>
                </c:pt>
                <c:pt idx="396">
                  <c:v>195</c:v>
                </c:pt>
                <c:pt idx="397">
                  <c:v>186</c:v>
                </c:pt>
                <c:pt idx="398">
                  <c:v>175</c:v>
                </c:pt>
                <c:pt idx="399">
                  <c:v>186</c:v>
                </c:pt>
                <c:pt idx="400">
                  <c:v>186</c:v>
                </c:pt>
                <c:pt idx="401">
                  <c:v>183</c:v>
                </c:pt>
                <c:pt idx="402">
                  <c:v>176</c:v>
                </c:pt>
                <c:pt idx="403">
                  <c:v>182</c:v>
                </c:pt>
                <c:pt idx="404">
                  <c:v>199</c:v>
                </c:pt>
                <c:pt idx="405">
                  <c:v>196</c:v>
                </c:pt>
                <c:pt idx="406">
                  <c:v>181</c:v>
                </c:pt>
                <c:pt idx="407">
                  <c:v>185</c:v>
                </c:pt>
                <c:pt idx="408">
                  <c:v>190</c:v>
                </c:pt>
                <c:pt idx="409">
                  <c:v>188</c:v>
                </c:pt>
                <c:pt idx="410">
                  <c:v>193</c:v>
                </c:pt>
                <c:pt idx="411">
                  <c:v>179</c:v>
                </c:pt>
                <c:pt idx="412">
                  <c:v>199</c:v>
                </c:pt>
                <c:pt idx="413">
                  <c:v>176</c:v>
                </c:pt>
                <c:pt idx="414">
                  <c:v>182</c:v>
                </c:pt>
                <c:pt idx="415">
                  <c:v>202</c:v>
                </c:pt>
                <c:pt idx="416">
                  <c:v>186</c:v>
                </c:pt>
                <c:pt idx="417">
                  <c:v>198</c:v>
                </c:pt>
                <c:pt idx="418">
                  <c:v>174</c:v>
                </c:pt>
                <c:pt idx="419">
                  <c:v>198</c:v>
                </c:pt>
                <c:pt idx="420">
                  <c:v>183</c:v>
                </c:pt>
                <c:pt idx="421">
                  <c:v>179</c:v>
                </c:pt>
                <c:pt idx="422">
                  <c:v>199</c:v>
                </c:pt>
                <c:pt idx="423">
                  <c:v>188</c:v>
                </c:pt>
                <c:pt idx="424">
                  <c:v>191</c:v>
                </c:pt>
                <c:pt idx="425">
                  <c:v>174</c:v>
                </c:pt>
                <c:pt idx="426">
                  <c:v>176</c:v>
                </c:pt>
                <c:pt idx="427">
                  <c:v>187</c:v>
                </c:pt>
                <c:pt idx="428">
                  <c:v>200</c:v>
                </c:pt>
                <c:pt idx="429">
                  <c:v>182</c:v>
                </c:pt>
                <c:pt idx="430">
                  <c:v>190</c:v>
                </c:pt>
                <c:pt idx="431">
                  <c:v>198</c:v>
                </c:pt>
                <c:pt idx="432">
                  <c:v>176</c:v>
                </c:pt>
                <c:pt idx="433">
                  <c:v>184</c:v>
                </c:pt>
                <c:pt idx="434">
                  <c:v>170</c:v>
                </c:pt>
                <c:pt idx="435">
                  <c:v>210</c:v>
                </c:pt>
                <c:pt idx="436">
                  <c:v>180</c:v>
                </c:pt>
                <c:pt idx="437">
                  <c:v>177</c:v>
                </c:pt>
                <c:pt idx="438">
                  <c:v>196</c:v>
                </c:pt>
                <c:pt idx="439">
                  <c:v>184</c:v>
                </c:pt>
                <c:pt idx="440">
                  <c:v>189</c:v>
                </c:pt>
                <c:pt idx="441">
                  <c:v>196</c:v>
                </c:pt>
                <c:pt idx="442">
                  <c:v>183</c:v>
                </c:pt>
                <c:pt idx="443">
                  <c:v>185</c:v>
                </c:pt>
                <c:pt idx="444">
                  <c:v>174</c:v>
                </c:pt>
                <c:pt idx="445">
                  <c:v>200</c:v>
                </c:pt>
                <c:pt idx="446">
                  <c:v>182</c:v>
                </c:pt>
                <c:pt idx="447">
                  <c:v>185</c:v>
                </c:pt>
                <c:pt idx="448">
                  <c:v>196</c:v>
                </c:pt>
                <c:pt idx="449">
                  <c:v>177</c:v>
                </c:pt>
                <c:pt idx="450">
                  <c:v>192</c:v>
                </c:pt>
                <c:pt idx="451">
                  <c:v>186</c:v>
                </c:pt>
                <c:pt idx="452">
                  <c:v>182</c:v>
                </c:pt>
                <c:pt idx="453">
                  <c:v>199</c:v>
                </c:pt>
                <c:pt idx="454">
                  <c:v>185</c:v>
                </c:pt>
                <c:pt idx="455">
                  <c:v>205</c:v>
                </c:pt>
                <c:pt idx="456">
                  <c:v>179</c:v>
                </c:pt>
                <c:pt idx="457">
                  <c:v>185</c:v>
                </c:pt>
                <c:pt idx="458">
                  <c:v>187</c:v>
                </c:pt>
                <c:pt idx="459">
                  <c:v>189</c:v>
                </c:pt>
                <c:pt idx="460">
                  <c:v>186</c:v>
                </c:pt>
                <c:pt idx="461">
                  <c:v>179</c:v>
                </c:pt>
                <c:pt idx="462">
                  <c:v>195</c:v>
                </c:pt>
                <c:pt idx="463">
                  <c:v>194</c:v>
                </c:pt>
                <c:pt idx="464">
                  <c:v>200</c:v>
                </c:pt>
                <c:pt idx="465">
                  <c:v>169</c:v>
                </c:pt>
                <c:pt idx="466">
                  <c:v>194</c:v>
                </c:pt>
                <c:pt idx="467">
                  <c:v>182</c:v>
                </c:pt>
                <c:pt idx="468">
                  <c:v>177</c:v>
                </c:pt>
                <c:pt idx="469">
                  <c:v>185</c:v>
                </c:pt>
                <c:pt idx="470">
                  <c:v>209</c:v>
                </c:pt>
                <c:pt idx="471">
                  <c:v>183</c:v>
                </c:pt>
                <c:pt idx="472">
                  <c:v>186</c:v>
                </c:pt>
                <c:pt idx="473">
                  <c:v>191</c:v>
                </c:pt>
                <c:pt idx="474">
                  <c:v>185</c:v>
                </c:pt>
                <c:pt idx="475">
                  <c:v>177</c:v>
                </c:pt>
                <c:pt idx="476">
                  <c:v>178</c:v>
                </c:pt>
                <c:pt idx="477">
                  <c:v>186</c:v>
                </c:pt>
                <c:pt idx="478">
                  <c:v>184</c:v>
                </c:pt>
                <c:pt idx="479">
                  <c:v>180</c:v>
                </c:pt>
                <c:pt idx="480">
                  <c:v>191</c:v>
                </c:pt>
                <c:pt idx="481">
                  <c:v>185</c:v>
                </c:pt>
                <c:pt idx="482">
                  <c:v>201</c:v>
                </c:pt>
                <c:pt idx="483">
                  <c:v>187</c:v>
                </c:pt>
                <c:pt idx="484">
                  <c:v>179</c:v>
                </c:pt>
                <c:pt idx="485">
                  <c:v>181</c:v>
                </c:pt>
                <c:pt idx="486">
                  <c:v>173</c:v>
                </c:pt>
                <c:pt idx="487">
                  <c:v>190</c:v>
                </c:pt>
                <c:pt idx="488">
                  <c:v>187</c:v>
                </c:pt>
                <c:pt idx="489">
                  <c:v>185</c:v>
                </c:pt>
                <c:pt idx="490">
                  <c:v>197</c:v>
                </c:pt>
                <c:pt idx="491">
                  <c:v>193</c:v>
                </c:pt>
                <c:pt idx="492">
                  <c:v>191</c:v>
                </c:pt>
                <c:pt idx="493">
                  <c:v>178</c:v>
                </c:pt>
                <c:pt idx="494">
                  <c:v>193</c:v>
                </c:pt>
                <c:pt idx="495">
                  <c:v>183</c:v>
                </c:pt>
                <c:pt idx="496">
                  <c:v>177</c:v>
                </c:pt>
                <c:pt idx="497">
                  <c:v>197</c:v>
                </c:pt>
                <c:pt idx="498">
                  <c:v>183</c:v>
                </c:pt>
                <c:pt idx="499">
                  <c:v>188</c:v>
                </c:pt>
                <c:pt idx="500">
                  <c:v>190</c:v>
                </c:pt>
                <c:pt idx="501">
                  <c:v>184</c:v>
                </c:pt>
                <c:pt idx="502">
                  <c:v>184</c:v>
                </c:pt>
                <c:pt idx="503">
                  <c:v>178</c:v>
                </c:pt>
                <c:pt idx="504">
                  <c:v>190</c:v>
                </c:pt>
                <c:pt idx="505">
                  <c:v>187</c:v>
                </c:pt>
                <c:pt idx="506">
                  <c:v>184</c:v>
                </c:pt>
                <c:pt idx="507">
                  <c:v>185</c:v>
                </c:pt>
                <c:pt idx="508">
                  <c:v>185</c:v>
                </c:pt>
                <c:pt idx="509">
                  <c:v>197</c:v>
                </c:pt>
                <c:pt idx="510">
                  <c:v>173</c:v>
                </c:pt>
                <c:pt idx="511">
                  <c:v>184</c:v>
                </c:pt>
                <c:pt idx="512">
                  <c:v>186</c:v>
                </c:pt>
                <c:pt idx="513">
                  <c:v>198</c:v>
                </c:pt>
                <c:pt idx="514">
                  <c:v>197</c:v>
                </c:pt>
                <c:pt idx="515">
                  <c:v>182</c:v>
                </c:pt>
                <c:pt idx="516">
                  <c:v>188</c:v>
                </c:pt>
                <c:pt idx="517">
                  <c:v>195</c:v>
                </c:pt>
                <c:pt idx="518">
                  <c:v>185</c:v>
                </c:pt>
                <c:pt idx="519">
                  <c:v>182</c:v>
                </c:pt>
                <c:pt idx="520">
                  <c:v>186</c:v>
                </c:pt>
                <c:pt idx="521">
                  <c:v>179</c:v>
                </c:pt>
                <c:pt idx="522">
                  <c:v>207</c:v>
                </c:pt>
                <c:pt idx="523">
                  <c:v>185</c:v>
                </c:pt>
                <c:pt idx="524">
                  <c:v>185</c:v>
                </c:pt>
                <c:pt idx="525">
                  <c:v>208</c:v>
                </c:pt>
                <c:pt idx="526">
                  <c:v>189</c:v>
                </c:pt>
                <c:pt idx="527">
                  <c:v>176</c:v>
                </c:pt>
                <c:pt idx="528">
                  <c:v>166</c:v>
                </c:pt>
                <c:pt idx="529">
                  <c:v>197</c:v>
                </c:pt>
                <c:pt idx="530">
                  <c:v>174</c:v>
                </c:pt>
                <c:pt idx="531">
                  <c:v>185</c:v>
                </c:pt>
                <c:pt idx="532">
                  <c:v>202</c:v>
                </c:pt>
                <c:pt idx="533">
                  <c:v>185</c:v>
                </c:pt>
                <c:pt idx="534">
                  <c:v>189</c:v>
                </c:pt>
                <c:pt idx="535">
                  <c:v>186</c:v>
                </c:pt>
                <c:pt idx="536">
                  <c:v>176</c:v>
                </c:pt>
                <c:pt idx="537">
                  <c:v>197</c:v>
                </c:pt>
                <c:pt idx="538">
                  <c:v>175</c:v>
                </c:pt>
                <c:pt idx="539">
                  <c:v>193</c:v>
                </c:pt>
                <c:pt idx="540">
                  <c:v>197</c:v>
                </c:pt>
                <c:pt idx="541">
                  <c:v>182</c:v>
                </c:pt>
                <c:pt idx="542">
                  <c:v>183</c:v>
                </c:pt>
                <c:pt idx="543">
                  <c:v>190</c:v>
                </c:pt>
                <c:pt idx="544">
                  <c:v>183</c:v>
                </c:pt>
                <c:pt idx="545">
                  <c:v>183</c:v>
                </c:pt>
                <c:pt idx="546">
                  <c:v>196</c:v>
                </c:pt>
                <c:pt idx="547">
                  <c:v>182</c:v>
                </c:pt>
                <c:pt idx="548">
                  <c:v>180</c:v>
                </c:pt>
                <c:pt idx="549">
                  <c:v>198</c:v>
                </c:pt>
                <c:pt idx="550">
                  <c:v>191</c:v>
                </c:pt>
                <c:pt idx="551">
                  <c:v>185</c:v>
                </c:pt>
                <c:pt idx="552">
                  <c:v>190</c:v>
                </c:pt>
                <c:pt idx="553">
                  <c:v>186</c:v>
                </c:pt>
                <c:pt idx="554">
                  <c:v>191</c:v>
                </c:pt>
                <c:pt idx="555">
                  <c:v>176</c:v>
                </c:pt>
                <c:pt idx="556">
                  <c:v>174</c:v>
                </c:pt>
                <c:pt idx="557">
                  <c:v>188</c:v>
                </c:pt>
                <c:pt idx="558">
                  <c:v>199</c:v>
                </c:pt>
                <c:pt idx="559">
                  <c:v>189</c:v>
                </c:pt>
                <c:pt idx="560">
                  <c:v>170</c:v>
                </c:pt>
                <c:pt idx="561">
                  <c:v>178</c:v>
                </c:pt>
                <c:pt idx="562">
                  <c:v>182</c:v>
                </c:pt>
                <c:pt idx="563">
                  <c:v>200</c:v>
                </c:pt>
                <c:pt idx="564">
                  <c:v>194</c:v>
                </c:pt>
                <c:pt idx="565">
                  <c:v>191</c:v>
                </c:pt>
                <c:pt idx="566">
                  <c:v>173</c:v>
                </c:pt>
                <c:pt idx="567">
                  <c:v>190</c:v>
                </c:pt>
                <c:pt idx="568">
                  <c:v>186</c:v>
                </c:pt>
                <c:pt idx="569">
                  <c:v>202</c:v>
                </c:pt>
                <c:pt idx="570">
                  <c:v>181</c:v>
                </c:pt>
                <c:pt idx="571">
                  <c:v>174</c:v>
                </c:pt>
                <c:pt idx="572">
                  <c:v>202</c:v>
                </c:pt>
                <c:pt idx="573">
                  <c:v>184</c:v>
                </c:pt>
                <c:pt idx="574">
                  <c:v>182</c:v>
                </c:pt>
                <c:pt idx="575">
                  <c:v>180</c:v>
                </c:pt>
                <c:pt idx="576">
                  <c:v>190</c:v>
                </c:pt>
                <c:pt idx="577">
                  <c:v>190</c:v>
                </c:pt>
                <c:pt idx="578">
                  <c:v>180</c:v>
                </c:pt>
                <c:pt idx="579">
                  <c:v>191</c:v>
                </c:pt>
                <c:pt idx="580">
                  <c:v>180</c:v>
                </c:pt>
                <c:pt idx="581">
                  <c:v>185</c:v>
                </c:pt>
                <c:pt idx="582">
                  <c:v>170</c:v>
                </c:pt>
                <c:pt idx="583">
                  <c:v>199</c:v>
                </c:pt>
                <c:pt idx="584">
                  <c:v>197</c:v>
                </c:pt>
                <c:pt idx="585">
                  <c:v>176</c:v>
                </c:pt>
                <c:pt idx="586">
                  <c:v>191</c:v>
                </c:pt>
                <c:pt idx="587">
                  <c:v>182</c:v>
                </c:pt>
                <c:pt idx="588">
                  <c:v>179</c:v>
                </c:pt>
                <c:pt idx="589">
                  <c:v>188</c:v>
                </c:pt>
                <c:pt idx="590">
                  <c:v>192</c:v>
                </c:pt>
                <c:pt idx="591">
                  <c:v>185</c:v>
                </c:pt>
                <c:pt idx="592">
                  <c:v>201</c:v>
                </c:pt>
                <c:pt idx="593">
                  <c:v>177</c:v>
                </c:pt>
                <c:pt idx="594">
                  <c:v>190</c:v>
                </c:pt>
                <c:pt idx="595">
                  <c:v>195</c:v>
                </c:pt>
                <c:pt idx="596">
                  <c:v>180</c:v>
                </c:pt>
                <c:pt idx="597">
                  <c:v>178</c:v>
                </c:pt>
                <c:pt idx="598">
                  <c:v>185</c:v>
                </c:pt>
                <c:pt idx="599">
                  <c:v>204</c:v>
                </c:pt>
                <c:pt idx="600">
                  <c:v>178</c:v>
                </c:pt>
                <c:pt idx="601">
                  <c:v>201</c:v>
                </c:pt>
                <c:pt idx="602">
                  <c:v>184</c:v>
                </c:pt>
                <c:pt idx="603">
                  <c:v>182</c:v>
                </c:pt>
                <c:pt idx="604">
                  <c:v>186</c:v>
                </c:pt>
                <c:pt idx="605">
                  <c:v>182</c:v>
                </c:pt>
                <c:pt idx="606">
                  <c:v>190</c:v>
                </c:pt>
                <c:pt idx="607">
                  <c:v>182</c:v>
                </c:pt>
                <c:pt idx="608">
                  <c:v>188</c:v>
                </c:pt>
                <c:pt idx="609">
                  <c:v>204</c:v>
                </c:pt>
                <c:pt idx="610">
                  <c:v>176</c:v>
                </c:pt>
                <c:pt idx="611">
                  <c:v>195</c:v>
                </c:pt>
                <c:pt idx="612">
                  <c:v>196</c:v>
                </c:pt>
                <c:pt idx="613">
                  <c:v>193</c:v>
                </c:pt>
                <c:pt idx="614">
                  <c:v>188</c:v>
                </c:pt>
                <c:pt idx="615">
                  <c:v>186</c:v>
                </c:pt>
                <c:pt idx="616">
                  <c:v>176</c:v>
                </c:pt>
                <c:pt idx="617">
                  <c:v>194</c:v>
                </c:pt>
                <c:pt idx="618">
                  <c:v>197</c:v>
                </c:pt>
                <c:pt idx="619">
                  <c:v>208</c:v>
                </c:pt>
                <c:pt idx="620">
                  <c:v>183</c:v>
                </c:pt>
                <c:pt idx="621">
                  <c:v>192</c:v>
                </c:pt>
                <c:pt idx="622">
                  <c:v>188</c:v>
                </c:pt>
                <c:pt idx="623">
                  <c:v>184</c:v>
                </c:pt>
                <c:pt idx="624">
                  <c:v>181</c:v>
                </c:pt>
                <c:pt idx="625">
                  <c:v>202</c:v>
                </c:pt>
                <c:pt idx="626">
                  <c:v>189</c:v>
                </c:pt>
                <c:pt idx="627">
                  <c:v>191</c:v>
                </c:pt>
                <c:pt idx="628">
                  <c:v>190</c:v>
                </c:pt>
                <c:pt idx="629">
                  <c:v>194</c:v>
                </c:pt>
                <c:pt idx="630">
                  <c:v>180</c:v>
                </c:pt>
                <c:pt idx="631">
                  <c:v>183</c:v>
                </c:pt>
                <c:pt idx="632">
                  <c:v>181</c:v>
                </c:pt>
                <c:pt idx="633">
                  <c:v>186</c:v>
                </c:pt>
                <c:pt idx="634">
                  <c:v>197</c:v>
                </c:pt>
                <c:pt idx="635">
                  <c:v>204</c:v>
                </c:pt>
                <c:pt idx="636">
                  <c:v>179</c:v>
                </c:pt>
                <c:pt idx="637">
                  <c:v>170</c:v>
                </c:pt>
                <c:pt idx="638">
                  <c:v>207</c:v>
                </c:pt>
                <c:pt idx="639">
                  <c:v>186</c:v>
                </c:pt>
                <c:pt idx="640">
                  <c:v>178</c:v>
                </c:pt>
                <c:pt idx="641">
                  <c:v>187</c:v>
                </c:pt>
                <c:pt idx="642">
                  <c:v>193</c:v>
                </c:pt>
                <c:pt idx="643">
                  <c:v>181</c:v>
                </c:pt>
                <c:pt idx="644">
                  <c:v>175</c:v>
                </c:pt>
                <c:pt idx="645">
                  <c:v>195</c:v>
                </c:pt>
                <c:pt idx="646">
                  <c:v>196</c:v>
                </c:pt>
                <c:pt idx="647">
                  <c:v>176</c:v>
                </c:pt>
                <c:pt idx="648">
                  <c:v>195</c:v>
                </c:pt>
                <c:pt idx="649">
                  <c:v>198</c:v>
                </c:pt>
                <c:pt idx="650">
                  <c:v>177</c:v>
                </c:pt>
                <c:pt idx="651">
                  <c:v>189</c:v>
                </c:pt>
                <c:pt idx="652">
                  <c:v>200</c:v>
                </c:pt>
                <c:pt idx="653">
                  <c:v>185</c:v>
                </c:pt>
                <c:pt idx="654">
                  <c:v>181</c:v>
                </c:pt>
                <c:pt idx="655">
                  <c:v>193</c:v>
                </c:pt>
                <c:pt idx="656">
                  <c:v>182</c:v>
                </c:pt>
                <c:pt idx="657">
                  <c:v>190</c:v>
                </c:pt>
                <c:pt idx="658">
                  <c:v>179</c:v>
                </c:pt>
                <c:pt idx="659">
                  <c:v>176</c:v>
                </c:pt>
                <c:pt idx="660">
                  <c:v>200</c:v>
                </c:pt>
                <c:pt idx="661">
                  <c:v>173</c:v>
                </c:pt>
                <c:pt idx="662">
                  <c:v>210</c:v>
                </c:pt>
                <c:pt idx="663">
                  <c:v>186</c:v>
                </c:pt>
                <c:pt idx="664">
                  <c:v>181</c:v>
                </c:pt>
                <c:pt idx="665">
                  <c:v>187</c:v>
                </c:pt>
                <c:pt idx="666">
                  <c:v>208</c:v>
                </c:pt>
                <c:pt idx="667">
                  <c:v>173</c:v>
                </c:pt>
                <c:pt idx="668">
                  <c:v>201</c:v>
                </c:pt>
                <c:pt idx="669">
                  <c:v>191</c:v>
                </c:pt>
                <c:pt idx="670">
                  <c:v>183</c:v>
                </c:pt>
                <c:pt idx="671">
                  <c:v>185</c:v>
                </c:pt>
                <c:pt idx="672">
                  <c:v>176</c:v>
                </c:pt>
                <c:pt idx="673">
                  <c:v>188</c:v>
                </c:pt>
                <c:pt idx="674">
                  <c:v>193</c:v>
                </c:pt>
                <c:pt idx="675">
                  <c:v>182</c:v>
                </c:pt>
                <c:pt idx="676">
                  <c:v>194</c:v>
                </c:pt>
                <c:pt idx="677">
                  <c:v>204</c:v>
                </c:pt>
                <c:pt idx="678">
                  <c:v>194</c:v>
                </c:pt>
                <c:pt idx="679">
                  <c:v>175</c:v>
                </c:pt>
                <c:pt idx="680">
                  <c:v>186</c:v>
                </c:pt>
                <c:pt idx="681">
                  <c:v>184</c:v>
                </c:pt>
                <c:pt idx="682">
                  <c:v>188</c:v>
                </c:pt>
                <c:pt idx="683">
                  <c:v>200</c:v>
                </c:pt>
                <c:pt idx="684">
                  <c:v>190</c:v>
                </c:pt>
                <c:pt idx="685">
                  <c:v>184</c:v>
                </c:pt>
                <c:pt idx="686">
                  <c:v>199</c:v>
                </c:pt>
                <c:pt idx="687">
                  <c:v>180</c:v>
                </c:pt>
                <c:pt idx="688">
                  <c:v>182</c:v>
                </c:pt>
                <c:pt idx="689">
                  <c:v>176</c:v>
                </c:pt>
                <c:pt idx="690">
                  <c:v>190</c:v>
                </c:pt>
                <c:pt idx="691">
                  <c:v>198</c:v>
                </c:pt>
                <c:pt idx="692">
                  <c:v>179</c:v>
                </c:pt>
                <c:pt idx="693">
                  <c:v>195</c:v>
                </c:pt>
                <c:pt idx="694">
                  <c:v>190</c:v>
                </c:pt>
                <c:pt idx="695">
                  <c:v>205</c:v>
                </c:pt>
                <c:pt idx="696">
                  <c:v>179</c:v>
                </c:pt>
                <c:pt idx="697">
                  <c:v>184</c:v>
                </c:pt>
                <c:pt idx="698">
                  <c:v>190</c:v>
                </c:pt>
                <c:pt idx="699">
                  <c:v>173</c:v>
                </c:pt>
                <c:pt idx="700">
                  <c:v>204</c:v>
                </c:pt>
                <c:pt idx="701">
                  <c:v>197</c:v>
                </c:pt>
                <c:pt idx="702">
                  <c:v>197</c:v>
                </c:pt>
                <c:pt idx="703">
                  <c:v>178</c:v>
                </c:pt>
                <c:pt idx="704">
                  <c:v>206</c:v>
                </c:pt>
                <c:pt idx="705">
                  <c:v>188</c:v>
                </c:pt>
                <c:pt idx="706">
                  <c:v>194</c:v>
                </c:pt>
                <c:pt idx="707">
                  <c:v>186</c:v>
                </c:pt>
                <c:pt idx="708">
                  <c:v>183</c:v>
                </c:pt>
                <c:pt idx="709">
                  <c:v>184</c:v>
                </c:pt>
                <c:pt idx="710">
                  <c:v>187</c:v>
                </c:pt>
                <c:pt idx="711">
                  <c:v>203</c:v>
                </c:pt>
                <c:pt idx="712">
                  <c:v>171</c:v>
                </c:pt>
                <c:pt idx="713">
                  <c:v>200</c:v>
                </c:pt>
                <c:pt idx="714">
                  <c:v>186</c:v>
                </c:pt>
                <c:pt idx="715">
                  <c:v>186</c:v>
                </c:pt>
                <c:pt idx="716">
                  <c:v>178</c:v>
                </c:pt>
                <c:pt idx="717">
                  <c:v>171</c:v>
                </c:pt>
                <c:pt idx="718">
                  <c:v>203</c:v>
                </c:pt>
                <c:pt idx="719">
                  <c:v>176</c:v>
                </c:pt>
                <c:pt idx="720">
                  <c:v>201</c:v>
                </c:pt>
                <c:pt idx="721">
                  <c:v>202</c:v>
                </c:pt>
                <c:pt idx="722">
                  <c:v>192</c:v>
                </c:pt>
                <c:pt idx="723">
                  <c:v>176</c:v>
                </c:pt>
                <c:pt idx="724">
                  <c:v>188</c:v>
                </c:pt>
                <c:pt idx="725">
                  <c:v>186</c:v>
                </c:pt>
                <c:pt idx="726">
                  <c:v>183</c:v>
                </c:pt>
                <c:pt idx="727">
                  <c:v>182</c:v>
                </c:pt>
                <c:pt idx="728">
                  <c:v>181</c:v>
                </c:pt>
                <c:pt idx="729">
                  <c:v>201</c:v>
                </c:pt>
                <c:pt idx="730">
                  <c:v>186</c:v>
                </c:pt>
                <c:pt idx="731">
                  <c:v>190</c:v>
                </c:pt>
                <c:pt idx="732">
                  <c:v>182</c:v>
                </c:pt>
                <c:pt idx="733">
                  <c:v>177</c:v>
                </c:pt>
                <c:pt idx="734">
                  <c:v>184</c:v>
                </c:pt>
                <c:pt idx="735">
                  <c:v>188</c:v>
                </c:pt>
                <c:pt idx="736">
                  <c:v>182</c:v>
                </c:pt>
                <c:pt idx="737">
                  <c:v>182</c:v>
                </c:pt>
                <c:pt idx="738">
                  <c:v>179</c:v>
                </c:pt>
                <c:pt idx="739">
                  <c:v>183</c:v>
                </c:pt>
                <c:pt idx="740">
                  <c:v>192</c:v>
                </c:pt>
                <c:pt idx="741">
                  <c:v>200</c:v>
                </c:pt>
                <c:pt idx="742">
                  <c:v>197</c:v>
                </c:pt>
                <c:pt idx="743">
                  <c:v>176</c:v>
                </c:pt>
                <c:pt idx="744">
                  <c:v>178</c:v>
                </c:pt>
                <c:pt idx="745">
                  <c:v>202</c:v>
                </c:pt>
                <c:pt idx="746">
                  <c:v>181</c:v>
                </c:pt>
                <c:pt idx="747">
                  <c:v>203</c:v>
                </c:pt>
                <c:pt idx="748">
                  <c:v>187</c:v>
                </c:pt>
                <c:pt idx="749">
                  <c:v>176</c:v>
                </c:pt>
                <c:pt idx="750">
                  <c:v>185</c:v>
                </c:pt>
                <c:pt idx="751">
                  <c:v>195</c:v>
                </c:pt>
                <c:pt idx="752">
                  <c:v>182</c:v>
                </c:pt>
                <c:pt idx="753">
                  <c:v>188</c:v>
                </c:pt>
                <c:pt idx="754">
                  <c:v>183</c:v>
                </c:pt>
                <c:pt idx="755">
                  <c:v>197</c:v>
                </c:pt>
                <c:pt idx="756">
                  <c:v>203</c:v>
                </c:pt>
                <c:pt idx="757">
                  <c:v>179</c:v>
                </c:pt>
                <c:pt idx="758">
                  <c:v>183</c:v>
                </c:pt>
                <c:pt idx="759">
                  <c:v>205</c:v>
                </c:pt>
                <c:pt idx="760">
                  <c:v>181</c:v>
                </c:pt>
                <c:pt idx="761">
                  <c:v>173</c:v>
                </c:pt>
                <c:pt idx="762">
                  <c:v>179</c:v>
                </c:pt>
                <c:pt idx="763">
                  <c:v>213</c:v>
                </c:pt>
                <c:pt idx="764">
                  <c:v>177</c:v>
                </c:pt>
                <c:pt idx="765">
                  <c:v>189</c:v>
                </c:pt>
                <c:pt idx="766">
                  <c:v>173</c:v>
                </c:pt>
                <c:pt idx="767">
                  <c:v>200</c:v>
                </c:pt>
                <c:pt idx="768">
                  <c:v>179</c:v>
                </c:pt>
                <c:pt idx="769">
                  <c:v>186</c:v>
                </c:pt>
                <c:pt idx="770">
                  <c:v>179</c:v>
                </c:pt>
                <c:pt idx="771">
                  <c:v>189</c:v>
                </c:pt>
                <c:pt idx="772">
                  <c:v>178</c:v>
                </c:pt>
                <c:pt idx="773">
                  <c:v>178</c:v>
                </c:pt>
                <c:pt idx="774">
                  <c:v>181</c:v>
                </c:pt>
                <c:pt idx="775">
                  <c:v>191</c:v>
                </c:pt>
                <c:pt idx="776">
                  <c:v>186</c:v>
                </c:pt>
                <c:pt idx="777">
                  <c:v>188</c:v>
                </c:pt>
                <c:pt idx="778">
                  <c:v>179</c:v>
                </c:pt>
                <c:pt idx="779">
                  <c:v>182</c:v>
                </c:pt>
                <c:pt idx="780">
                  <c:v>197</c:v>
                </c:pt>
                <c:pt idx="781">
                  <c:v>190</c:v>
                </c:pt>
                <c:pt idx="782">
                  <c:v>177</c:v>
                </c:pt>
                <c:pt idx="783">
                  <c:v>201</c:v>
                </c:pt>
                <c:pt idx="784">
                  <c:v>187</c:v>
                </c:pt>
                <c:pt idx="785">
                  <c:v>178</c:v>
                </c:pt>
                <c:pt idx="786">
                  <c:v>172</c:v>
                </c:pt>
                <c:pt idx="787">
                  <c:v>193</c:v>
                </c:pt>
                <c:pt idx="788">
                  <c:v>195</c:v>
                </c:pt>
                <c:pt idx="789">
                  <c:v>190</c:v>
                </c:pt>
                <c:pt idx="790">
                  <c:v>184</c:v>
                </c:pt>
                <c:pt idx="791">
                  <c:v>191</c:v>
                </c:pt>
                <c:pt idx="792">
                  <c:v>183</c:v>
                </c:pt>
                <c:pt idx="793">
                  <c:v>181</c:v>
                </c:pt>
                <c:pt idx="794">
                  <c:v>182</c:v>
                </c:pt>
                <c:pt idx="795">
                  <c:v>186</c:v>
                </c:pt>
                <c:pt idx="796">
                  <c:v>181</c:v>
                </c:pt>
                <c:pt idx="797">
                  <c:v>186</c:v>
                </c:pt>
                <c:pt idx="798">
                  <c:v>176</c:v>
                </c:pt>
                <c:pt idx="799">
                  <c:v>199</c:v>
                </c:pt>
                <c:pt idx="800">
                  <c:v>183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39B-417C-844F-3F8272A464BC}"/>
            </c:ext>
          </c:extLst>
        </c:ser>
        <c:ser>
          <c:idx val="0"/>
          <c:order val="3"/>
          <c:tx>
            <c:strRef>
              <c:f>bbr_181203_200kBps!$J$1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bbr_181203_200kBps!$J$2:$J$802</c:f>
              <c:numCache>
                <c:formatCode>General</c:formatCode>
                <c:ptCount val="801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200</c:v>
                </c:pt>
                <c:pt idx="31">
                  <c:v>200</c:v>
                </c:pt>
                <c:pt idx="32">
                  <c:v>200</c:v>
                </c:pt>
                <c:pt idx="33">
                  <c:v>200</c:v>
                </c:pt>
                <c:pt idx="34">
                  <c:v>200</c:v>
                </c:pt>
                <c:pt idx="35">
                  <c:v>200</c:v>
                </c:pt>
                <c:pt idx="36">
                  <c:v>200</c:v>
                </c:pt>
                <c:pt idx="37">
                  <c:v>200</c:v>
                </c:pt>
                <c:pt idx="38">
                  <c:v>200</c:v>
                </c:pt>
                <c:pt idx="39">
                  <c:v>200</c:v>
                </c:pt>
                <c:pt idx="40">
                  <c:v>200</c:v>
                </c:pt>
                <c:pt idx="41">
                  <c:v>200</c:v>
                </c:pt>
                <c:pt idx="42">
                  <c:v>200</c:v>
                </c:pt>
                <c:pt idx="43">
                  <c:v>200</c:v>
                </c:pt>
                <c:pt idx="44">
                  <c:v>200</c:v>
                </c:pt>
                <c:pt idx="45">
                  <c:v>200</c:v>
                </c:pt>
                <c:pt idx="46">
                  <c:v>200</c:v>
                </c:pt>
                <c:pt idx="47">
                  <c:v>200</c:v>
                </c:pt>
                <c:pt idx="48">
                  <c:v>200</c:v>
                </c:pt>
                <c:pt idx="49">
                  <c:v>200</c:v>
                </c:pt>
                <c:pt idx="50">
                  <c:v>200</c:v>
                </c:pt>
                <c:pt idx="51">
                  <c:v>200</c:v>
                </c:pt>
                <c:pt idx="52">
                  <c:v>200</c:v>
                </c:pt>
                <c:pt idx="53">
                  <c:v>200</c:v>
                </c:pt>
                <c:pt idx="54">
                  <c:v>200</c:v>
                </c:pt>
                <c:pt idx="55">
                  <c:v>200</c:v>
                </c:pt>
                <c:pt idx="56">
                  <c:v>200</c:v>
                </c:pt>
                <c:pt idx="57">
                  <c:v>200</c:v>
                </c:pt>
                <c:pt idx="58">
                  <c:v>200</c:v>
                </c:pt>
                <c:pt idx="59">
                  <c:v>200</c:v>
                </c:pt>
                <c:pt idx="60">
                  <c:v>200</c:v>
                </c:pt>
                <c:pt idx="61">
                  <c:v>200</c:v>
                </c:pt>
                <c:pt idx="62">
                  <c:v>200</c:v>
                </c:pt>
                <c:pt idx="63">
                  <c:v>200</c:v>
                </c:pt>
                <c:pt idx="64">
                  <c:v>200</c:v>
                </c:pt>
                <c:pt idx="65">
                  <c:v>200</c:v>
                </c:pt>
                <c:pt idx="66">
                  <c:v>200</c:v>
                </c:pt>
                <c:pt idx="67">
                  <c:v>200</c:v>
                </c:pt>
                <c:pt idx="68">
                  <c:v>200</c:v>
                </c:pt>
                <c:pt idx="69">
                  <c:v>200</c:v>
                </c:pt>
                <c:pt idx="70">
                  <c:v>200</c:v>
                </c:pt>
                <c:pt idx="71">
                  <c:v>200</c:v>
                </c:pt>
                <c:pt idx="72">
                  <c:v>200</c:v>
                </c:pt>
                <c:pt idx="73">
                  <c:v>200</c:v>
                </c:pt>
                <c:pt idx="74">
                  <c:v>200</c:v>
                </c:pt>
                <c:pt idx="75">
                  <c:v>200</c:v>
                </c:pt>
                <c:pt idx="76">
                  <c:v>200</c:v>
                </c:pt>
                <c:pt idx="77">
                  <c:v>200</c:v>
                </c:pt>
                <c:pt idx="78">
                  <c:v>200</c:v>
                </c:pt>
                <c:pt idx="79">
                  <c:v>200</c:v>
                </c:pt>
                <c:pt idx="80">
                  <c:v>200</c:v>
                </c:pt>
                <c:pt idx="81">
                  <c:v>200</c:v>
                </c:pt>
                <c:pt idx="82">
                  <c:v>200</c:v>
                </c:pt>
                <c:pt idx="83">
                  <c:v>200</c:v>
                </c:pt>
                <c:pt idx="84">
                  <c:v>200</c:v>
                </c:pt>
                <c:pt idx="85">
                  <c:v>200</c:v>
                </c:pt>
                <c:pt idx="86">
                  <c:v>200</c:v>
                </c:pt>
                <c:pt idx="87">
                  <c:v>200</c:v>
                </c:pt>
                <c:pt idx="88">
                  <c:v>200</c:v>
                </c:pt>
                <c:pt idx="89">
                  <c:v>200</c:v>
                </c:pt>
                <c:pt idx="90">
                  <c:v>200</c:v>
                </c:pt>
                <c:pt idx="91">
                  <c:v>200</c:v>
                </c:pt>
                <c:pt idx="92">
                  <c:v>200</c:v>
                </c:pt>
                <c:pt idx="93">
                  <c:v>200</c:v>
                </c:pt>
                <c:pt idx="94">
                  <c:v>200</c:v>
                </c:pt>
                <c:pt idx="95">
                  <c:v>200</c:v>
                </c:pt>
                <c:pt idx="96">
                  <c:v>200</c:v>
                </c:pt>
                <c:pt idx="97">
                  <c:v>200</c:v>
                </c:pt>
                <c:pt idx="98">
                  <c:v>200</c:v>
                </c:pt>
                <c:pt idx="99">
                  <c:v>200</c:v>
                </c:pt>
                <c:pt idx="100">
                  <c:v>200</c:v>
                </c:pt>
                <c:pt idx="101">
                  <c:v>200</c:v>
                </c:pt>
                <c:pt idx="102">
                  <c:v>200</c:v>
                </c:pt>
                <c:pt idx="103">
                  <c:v>200</c:v>
                </c:pt>
                <c:pt idx="104">
                  <c:v>200</c:v>
                </c:pt>
                <c:pt idx="105">
                  <c:v>200</c:v>
                </c:pt>
                <c:pt idx="106">
                  <c:v>200</c:v>
                </c:pt>
                <c:pt idx="107">
                  <c:v>200</c:v>
                </c:pt>
                <c:pt idx="108">
                  <c:v>200</c:v>
                </c:pt>
                <c:pt idx="109">
                  <c:v>200</c:v>
                </c:pt>
                <c:pt idx="110">
                  <c:v>200</c:v>
                </c:pt>
                <c:pt idx="111">
                  <c:v>200</c:v>
                </c:pt>
                <c:pt idx="112">
                  <c:v>200</c:v>
                </c:pt>
                <c:pt idx="113">
                  <c:v>200</c:v>
                </c:pt>
                <c:pt idx="114">
                  <c:v>200</c:v>
                </c:pt>
                <c:pt idx="115">
                  <c:v>200</c:v>
                </c:pt>
                <c:pt idx="116">
                  <c:v>200</c:v>
                </c:pt>
                <c:pt idx="117">
                  <c:v>200</c:v>
                </c:pt>
                <c:pt idx="118">
                  <c:v>200</c:v>
                </c:pt>
                <c:pt idx="119">
                  <c:v>200</c:v>
                </c:pt>
                <c:pt idx="120">
                  <c:v>200</c:v>
                </c:pt>
                <c:pt idx="121">
                  <c:v>200</c:v>
                </c:pt>
                <c:pt idx="122">
                  <c:v>200</c:v>
                </c:pt>
                <c:pt idx="123">
                  <c:v>200</c:v>
                </c:pt>
                <c:pt idx="124">
                  <c:v>200</c:v>
                </c:pt>
                <c:pt idx="125">
                  <c:v>200</c:v>
                </c:pt>
                <c:pt idx="126">
                  <c:v>200</c:v>
                </c:pt>
                <c:pt idx="127">
                  <c:v>200</c:v>
                </c:pt>
                <c:pt idx="128">
                  <c:v>200</c:v>
                </c:pt>
                <c:pt idx="129">
                  <c:v>200</c:v>
                </c:pt>
                <c:pt idx="130">
                  <c:v>200</c:v>
                </c:pt>
                <c:pt idx="131">
                  <c:v>200</c:v>
                </c:pt>
                <c:pt idx="132">
                  <c:v>200</c:v>
                </c:pt>
                <c:pt idx="133">
                  <c:v>200</c:v>
                </c:pt>
                <c:pt idx="134">
                  <c:v>200</c:v>
                </c:pt>
                <c:pt idx="135">
                  <c:v>200</c:v>
                </c:pt>
                <c:pt idx="136">
                  <c:v>200</c:v>
                </c:pt>
                <c:pt idx="137">
                  <c:v>200</c:v>
                </c:pt>
                <c:pt idx="138">
                  <c:v>200</c:v>
                </c:pt>
                <c:pt idx="139">
                  <c:v>200</c:v>
                </c:pt>
                <c:pt idx="140">
                  <c:v>200</c:v>
                </c:pt>
                <c:pt idx="141">
                  <c:v>200</c:v>
                </c:pt>
                <c:pt idx="142">
                  <c:v>200</c:v>
                </c:pt>
                <c:pt idx="143">
                  <c:v>200</c:v>
                </c:pt>
                <c:pt idx="144">
                  <c:v>200</c:v>
                </c:pt>
                <c:pt idx="145">
                  <c:v>200</c:v>
                </c:pt>
                <c:pt idx="146">
                  <c:v>200</c:v>
                </c:pt>
                <c:pt idx="147">
                  <c:v>200</c:v>
                </c:pt>
                <c:pt idx="148">
                  <c:v>200</c:v>
                </c:pt>
                <c:pt idx="149">
                  <c:v>200</c:v>
                </c:pt>
                <c:pt idx="150">
                  <c:v>200</c:v>
                </c:pt>
                <c:pt idx="151">
                  <c:v>200</c:v>
                </c:pt>
                <c:pt idx="152">
                  <c:v>200</c:v>
                </c:pt>
                <c:pt idx="153">
                  <c:v>200</c:v>
                </c:pt>
                <c:pt idx="154">
                  <c:v>200</c:v>
                </c:pt>
                <c:pt idx="155">
                  <c:v>200</c:v>
                </c:pt>
                <c:pt idx="156">
                  <c:v>200</c:v>
                </c:pt>
                <c:pt idx="157">
                  <c:v>200</c:v>
                </c:pt>
                <c:pt idx="158">
                  <c:v>200</c:v>
                </c:pt>
                <c:pt idx="159">
                  <c:v>200</c:v>
                </c:pt>
                <c:pt idx="160">
                  <c:v>200</c:v>
                </c:pt>
                <c:pt idx="161">
                  <c:v>200</c:v>
                </c:pt>
                <c:pt idx="162">
                  <c:v>200</c:v>
                </c:pt>
                <c:pt idx="163">
                  <c:v>200</c:v>
                </c:pt>
                <c:pt idx="164">
                  <c:v>200</c:v>
                </c:pt>
                <c:pt idx="165">
                  <c:v>200</c:v>
                </c:pt>
                <c:pt idx="166">
                  <c:v>200</c:v>
                </c:pt>
                <c:pt idx="167">
                  <c:v>200</c:v>
                </c:pt>
                <c:pt idx="168">
                  <c:v>200</c:v>
                </c:pt>
                <c:pt idx="169">
                  <c:v>200</c:v>
                </c:pt>
                <c:pt idx="170">
                  <c:v>200</c:v>
                </c:pt>
                <c:pt idx="171">
                  <c:v>200</c:v>
                </c:pt>
                <c:pt idx="172">
                  <c:v>200</c:v>
                </c:pt>
                <c:pt idx="173">
                  <c:v>200</c:v>
                </c:pt>
                <c:pt idx="174">
                  <c:v>200</c:v>
                </c:pt>
                <c:pt idx="175">
                  <c:v>200</c:v>
                </c:pt>
                <c:pt idx="176">
                  <c:v>200</c:v>
                </c:pt>
                <c:pt idx="177">
                  <c:v>200</c:v>
                </c:pt>
                <c:pt idx="178">
                  <c:v>200</c:v>
                </c:pt>
                <c:pt idx="179">
                  <c:v>200</c:v>
                </c:pt>
                <c:pt idx="180">
                  <c:v>200</c:v>
                </c:pt>
                <c:pt idx="181">
                  <c:v>200</c:v>
                </c:pt>
                <c:pt idx="182">
                  <c:v>200</c:v>
                </c:pt>
                <c:pt idx="183">
                  <c:v>200</c:v>
                </c:pt>
                <c:pt idx="184">
                  <c:v>200</c:v>
                </c:pt>
                <c:pt idx="185">
                  <c:v>200</c:v>
                </c:pt>
                <c:pt idx="186">
                  <c:v>200</c:v>
                </c:pt>
                <c:pt idx="187">
                  <c:v>200</c:v>
                </c:pt>
                <c:pt idx="188">
                  <c:v>200</c:v>
                </c:pt>
                <c:pt idx="189">
                  <c:v>200</c:v>
                </c:pt>
                <c:pt idx="190">
                  <c:v>200</c:v>
                </c:pt>
                <c:pt idx="191">
                  <c:v>200</c:v>
                </c:pt>
                <c:pt idx="192">
                  <c:v>200</c:v>
                </c:pt>
                <c:pt idx="193">
                  <c:v>200</c:v>
                </c:pt>
                <c:pt idx="194">
                  <c:v>200</c:v>
                </c:pt>
                <c:pt idx="195">
                  <c:v>200</c:v>
                </c:pt>
                <c:pt idx="196">
                  <c:v>200</c:v>
                </c:pt>
                <c:pt idx="197">
                  <c:v>200</c:v>
                </c:pt>
                <c:pt idx="198">
                  <c:v>200</c:v>
                </c:pt>
                <c:pt idx="199">
                  <c:v>200</c:v>
                </c:pt>
                <c:pt idx="200">
                  <c:v>200</c:v>
                </c:pt>
                <c:pt idx="201">
                  <c:v>200</c:v>
                </c:pt>
                <c:pt idx="202">
                  <c:v>200</c:v>
                </c:pt>
                <c:pt idx="203">
                  <c:v>200</c:v>
                </c:pt>
                <c:pt idx="204">
                  <c:v>200</c:v>
                </c:pt>
                <c:pt idx="205">
                  <c:v>200</c:v>
                </c:pt>
                <c:pt idx="206">
                  <c:v>200</c:v>
                </c:pt>
                <c:pt idx="207">
                  <c:v>200</c:v>
                </c:pt>
                <c:pt idx="208">
                  <c:v>200</c:v>
                </c:pt>
                <c:pt idx="209">
                  <c:v>200</c:v>
                </c:pt>
                <c:pt idx="210">
                  <c:v>200</c:v>
                </c:pt>
                <c:pt idx="211">
                  <c:v>200</c:v>
                </c:pt>
                <c:pt idx="212">
                  <c:v>200</c:v>
                </c:pt>
                <c:pt idx="213">
                  <c:v>200</c:v>
                </c:pt>
                <c:pt idx="214">
                  <c:v>200</c:v>
                </c:pt>
                <c:pt idx="215">
                  <c:v>200</c:v>
                </c:pt>
                <c:pt idx="216">
                  <c:v>200</c:v>
                </c:pt>
                <c:pt idx="217">
                  <c:v>200</c:v>
                </c:pt>
                <c:pt idx="218">
                  <c:v>200</c:v>
                </c:pt>
                <c:pt idx="219">
                  <c:v>200</c:v>
                </c:pt>
                <c:pt idx="220">
                  <c:v>200</c:v>
                </c:pt>
                <c:pt idx="221">
                  <c:v>200</c:v>
                </c:pt>
                <c:pt idx="222">
                  <c:v>200</c:v>
                </c:pt>
                <c:pt idx="223">
                  <c:v>200</c:v>
                </c:pt>
                <c:pt idx="224">
                  <c:v>200</c:v>
                </c:pt>
                <c:pt idx="225">
                  <c:v>200</c:v>
                </c:pt>
                <c:pt idx="226">
                  <c:v>200</c:v>
                </c:pt>
                <c:pt idx="227">
                  <c:v>200</c:v>
                </c:pt>
                <c:pt idx="228">
                  <c:v>200</c:v>
                </c:pt>
                <c:pt idx="229">
                  <c:v>200</c:v>
                </c:pt>
                <c:pt idx="230">
                  <c:v>200</c:v>
                </c:pt>
                <c:pt idx="231">
                  <c:v>200</c:v>
                </c:pt>
                <c:pt idx="232">
                  <c:v>200</c:v>
                </c:pt>
                <c:pt idx="233">
                  <c:v>200</c:v>
                </c:pt>
                <c:pt idx="234">
                  <c:v>200</c:v>
                </c:pt>
                <c:pt idx="235">
                  <c:v>200</c:v>
                </c:pt>
                <c:pt idx="236">
                  <c:v>200</c:v>
                </c:pt>
                <c:pt idx="237">
                  <c:v>200</c:v>
                </c:pt>
                <c:pt idx="238">
                  <c:v>200</c:v>
                </c:pt>
                <c:pt idx="239">
                  <c:v>200</c:v>
                </c:pt>
                <c:pt idx="240">
                  <c:v>200</c:v>
                </c:pt>
                <c:pt idx="241">
                  <c:v>200</c:v>
                </c:pt>
                <c:pt idx="242">
                  <c:v>200</c:v>
                </c:pt>
                <c:pt idx="243">
                  <c:v>200</c:v>
                </c:pt>
                <c:pt idx="244">
                  <c:v>200</c:v>
                </c:pt>
                <c:pt idx="245">
                  <c:v>200</c:v>
                </c:pt>
                <c:pt idx="246">
                  <c:v>200</c:v>
                </c:pt>
                <c:pt idx="247">
                  <c:v>200</c:v>
                </c:pt>
                <c:pt idx="248">
                  <c:v>200</c:v>
                </c:pt>
                <c:pt idx="249">
                  <c:v>200</c:v>
                </c:pt>
                <c:pt idx="250">
                  <c:v>200</c:v>
                </c:pt>
                <c:pt idx="251">
                  <c:v>200</c:v>
                </c:pt>
                <c:pt idx="252">
                  <c:v>200</c:v>
                </c:pt>
                <c:pt idx="253">
                  <c:v>200</c:v>
                </c:pt>
                <c:pt idx="254">
                  <c:v>200</c:v>
                </c:pt>
                <c:pt idx="255">
                  <c:v>200</c:v>
                </c:pt>
                <c:pt idx="256">
                  <c:v>200</c:v>
                </c:pt>
                <c:pt idx="257">
                  <c:v>200</c:v>
                </c:pt>
                <c:pt idx="258">
                  <c:v>200</c:v>
                </c:pt>
                <c:pt idx="259">
                  <c:v>200</c:v>
                </c:pt>
                <c:pt idx="260">
                  <c:v>200</c:v>
                </c:pt>
                <c:pt idx="261">
                  <c:v>200</c:v>
                </c:pt>
                <c:pt idx="262">
                  <c:v>200</c:v>
                </c:pt>
                <c:pt idx="263">
                  <c:v>200</c:v>
                </c:pt>
                <c:pt idx="264">
                  <c:v>200</c:v>
                </c:pt>
                <c:pt idx="265">
                  <c:v>200</c:v>
                </c:pt>
                <c:pt idx="266">
                  <c:v>200</c:v>
                </c:pt>
                <c:pt idx="267">
                  <c:v>200</c:v>
                </c:pt>
                <c:pt idx="268">
                  <c:v>200</c:v>
                </c:pt>
                <c:pt idx="269">
                  <c:v>200</c:v>
                </c:pt>
                <c:pt idx="270">
                  <c:v>200</c:v>
                </c:pt>
                <c:pt idx="271">
                  <c:v>200</c:v>
                </c:pt>
                <c:pt idx="272">
                  <c:v>200</c:v>
                </c:pt>
                <c:pt idx="273">
                  <c:v>200</c:v>
                </c:pt>
                <c:pt idx="274">
                  <c:v>200</c:v>
                </c:pt>
                <c:pt idx="275">
                  <c:v>200</c:v>
                </c:pt>
                <c:pt idx="276">
                  <c:v>200</c:v>
                </c:pt>
                <c:pt idx="277">
                  <c:v>200</c:v>
                </c:pt>
                <c:pt idx="278">
                  <c:v>200</c:v>
                </c:pt>
                <c:pt idx="279">
                  <c:v>200</c:v>
                </c:pt>
                <c:pt idx="280">
                  <c:v>200</c:v>
                </c:pt>
                <c:pt idx="281">
                  <c:v>200</c:v>
                </c:pt>
                <c:pt idx="282">
                  <c:v>200</c:v>
                </c:pt>
                <c:pt idx="283">
                  <c:v>200</c:v>
                </c:pt>
                <c:pt idx="284">
                  <c:v>200</c:v>
                </c:pt>
                <c:pt idx="285">
                  <c:v>200</c:v>
                </c:pt>
                <c:pt idx="286">
                  <c:v>200</c:v>
                </c:pt>
                <c:pt idx="287">
                  <c:v>200</c:v>
                </c:pt>
                <c:pt idx="288">
                  <c:v>200</c:v>
                </c:pt>
                <c:pt idx="289">
                  <c:v>200</c:v>
                </c:pt>
                <c:pt idx="290">
                  <c:v>200</c:v>
                </c:pt>
                <c:pt idx="291">
                  <c:v>200</c:v>
                </c:pt>
                <c:pt idx="292">
                  <c:v>200</c:v>
                </c:pt>
                <c:pt idx="293">
                  <c:v>200</c:v>
                </c:pt>
                <c:pt idx="294">
                  <c:v>200</c:v>
                </c:pt>
                <c:pt idx="295">
                  <c:v>200</c:v>
                </c:pt>
                <c:pt idx="296">
                  <c:v>200</c:v>
                </c:pt>
                <c:pt idx="297">
                  <c:v>200</c:v>
                </c:pt>
                <c:pt idx="298">
                  <c:v>200</c:v>
                </c:pt>
                <c:pt idx="299">
                  <c:v>200</c:v>
                </c:pt>
                <c:pt idx="300">
                  <c:v>200</c:v>
                </c:pt>
                <c:pt idx="301">
                  <c:v>200</c:v>
                </c:pt>
                <c:pt idx="302">
                  <c:v>200</c:v>
                </c:pt>
                <c:pt idx="303">
                  <c:v>200</c:v>
                </c:pt>
                <c:pt idx="304">
                  <c:v>200</c:v>
                </c:pt>
                <c:pt idx="305">
                  <c:v>200</c:v>
                </c:pt>
                <c:pt idx="306">
                  <c:v>200</c:v>
                </c:pt>
                <c:pt idx="307">
                  <c:v>200</c:v>
                </c:pt>
                <c:pt idx="308">
                  <c:v>200</c:v>
                </c:pt>
                <c:pt idx="309">
                  <c:v>200</c:v>
                </c:pt>
                <c:pt idx="310">
                  <c:v>200</c:v>
                </c:pt>
                <c:pt idx="311">
                  <c:v>200</c:v>
                </c:pt>
                <c:pt idx="312">
                  <c:v>200</c:v>
                </c:pt>
                <c:pt idx="313">
                  <c:v>200</c:v>
                </c:pt>
                <c:pt idx="314">
                  <c:v>200</c:v>
                </c:pt>
                <c:pt idx="315">
                  <c:v>200</c:v>
                </c:pt>
                <c:pt idx="316">
                  <c:v>200</c:v>
                </c:pt>
                <c:pt idx="317">
                  <c:v>200</c:v>
                </c:pt>
                <c:pt idx="318">
                  <c:v>200</c:v>
                </c:pt>
                <c:pt idx="319">
                  <c:v>200</c:v>
                </c:pt>
                <c:pt idx="320">
                  <c:v>200</c:v>
                </c:pt>
                <c:pt idx="321">
                  <c:v>200</c:v>
                </c:pt>
                <c:pt idx="322">
                  <c:v>200</c:v>
                </c:pt>
                <c:pt idx="323">
                  <c:v>200</c:v>
                </c:pt>
                <c:pt idx="324">
                  <c:v>200</c:v>
                </c:pt>
                <c:pt idx="325">
                  <c:v>200</c:v>
                </c:pt>
                <c:pt idx="326">
                  <c:v>200</c:v>
                </c:pt>
                <c:pt idx="327">
                  <c:v>200</c:v>
                </c:pt>
                <c:pt idx="328">
                  <c:v>200</c:v>
                </c:pt>
                <c:pt idx="329">
                  <c:v>200</c:v>
                </c:pt>
                <c:pt idx="330">
                  <c:v>200</c:v>
                </c:pt>
                <c:pt idx="331">
                  <c:v>200</c:v>
                </c:pt>
                <c:pt idx="332">
                  <c:v>200</c:v>
                </c:pt>
                <c:pt idx="333">
                  <c:v>200</c:v>
                </c:pt>
                <c:pt idx="334">
                  <c:v>200</c:v>
                </c:pt>
                <c:pt idx="335">
                  <c:v>200</c:v>
                </c:pt>
                <c:pt idx="336">
                  <c:v>200</c:v>
                </c:pt>
                <c:pt idx="337">
                  <c:v>200</c:v>
                </c:pt>
                <c:pt idx="338">
                  <c:v>200</c:v>
                </c:pt>
                <c:pt idx="339">
                  <c:v>200</c:v>
                </c:pt>
                <c:pt idx="340">
                  <c:v>200</c:v>
                </c:pt>
                <c:pt idx="341">
                  <c:v>200</c:v>
                </c:pt>
                <c:pt idx="342">
                  <c:v>200</c:v>
                </c:pt>
                <c:pt idx="343">
                  <c:v>200</c:v>
                </c:pt>
                <c:pt idx="344">
                  <c:v>200</c:v>
                </c:pt>
                <c:pt idx="345">
                  <c:v>200</c:v>
                </c:pt>
                <c:pt idx="346">
                  <c:v>200</c:v>
                </c:pt>
                <c:pt idx="347">
                  <c:v>200</c:v>
                </c:pt>
                <c:pt idx="348">
                  <c:v>200</c:v>
                </c:pt>
                <c:pt idx="349">
                  <c:v>200</c:v>
                </c:pt>
                <c:pt idx="350">
                  <c:v>200</c:v>
                </c:pt>
                <c:pt idx="351">
                  <c:v>200</c:v>
                </c:pt>
                <c:pt idx="352">
                  <c:v>200</c:v>
                </c:pt>
                <c:pt idx="353">
                  <c:v>200</c:v>
                </c:pt>
                <c:pt idx="354">
                  <c:v>200</c:v>
                </c:pt>
                <c:pt idx="355">
                  <c:v>200</c:v>
                </c:pt>
                <c:pt idx="356">
                  <c:v>200</c:v>
                </c:pt>
                <c:pt idx="357">
                  <c:v>200</c:v>
                </c:pt>
                <c:pt idx="358">
                  <c:v>200</c:v>
                </c:pt>
                <c:pt idx="359">
                  <c:v>200</c:v>
                </c:pt>
                <c:pt idx="360">
                  <c:v>200</c:v>
                </c:pt>
                <c:pt idx="361">
                  <c:v>200</c:v>
                </c:pt>
                <c:pt idx="362">
                  <c:v>200</c:v>
                </c:pt>
                <c:pt idx="363">
                  <c:v>200</c:v>
                </c:pt>
                <c:pt idx="364">
                  <c:v>200</c:v>
                </c:pt>
                <c:pt idx="365">
                  <c:v>200</c:v>
                </c:pt>
                <c:pt idx="366">
                  <c:v>200</c:v>
                </c:pt>
                <c:pt idx="367">
                  <c:v>200</c:v>
                </c:pt>
                <c:pt idx="368">
                  <c:v>200</c:v>
                </c:pt>
                <c:pt idx="369">
                  <c:v>200</c:v>
                </c:pt>
                <c:pt idx="370">
                  <c:v>200</c:v>
                </c:pt>
                <c:pt idx="371">
                  <c:v>200</c:v>
                </c:pt>
                <c:pt idx="372">
                  <c:v>200</c:v>
                </c:pt>
                <c:pt idx="373">
                  <c:v>200</c:v>
                </c:pt>
                <c:pt idx="374">
                  <c:v>200</c:v>
                </c:pt>
                <c:pt idx="375">
                  <c:v>200</c:v>
                </c:pt>
                <c:pt idx="376">
                  <c:v>200</c:v>
                </c:pt>
                <c:pt idx="377">
                  <c:v>200</c:v>
                </c:pt>
                <c:pt idx="378">
                  <c:v>200</c:v>
                </c:pt>
                <c:pt idx="379">
                  <c:v>200</c:v>
                </c:pt>
                <c:pt idx="380">
                  <c:v>200</c:v>
                </c:pt>
                <c:pt idx="381">
                  <c:v>200</c:v>
                </c:pt>
                <c:pt idx="382">
                  <c:v>200</c:v>
                </c:pt>
                <c:pt idx="383">
                  <c:v>200</c:v>
                </c:pt>
                <c:pt idx="384">
                  <c:v>200</c:v>
                </c:pt>
                <c:pt idx="385">
                  <c:v>200</c:v>
                </c:pt>
                <c:pt idx="386">
                  <c:v>200</c:v>
                </c:pt>
                <c:pt idx="387">
                  <c:v>200</c:v>
                </c:pt>
                <c:pt idx="388">
                  <c:v>200</c:v>
                </c:pt>
                <c:pt idx="389">
                  <c:v>200</c:v>
                </c:pt>
                <c:pt idx="390">
                  <c:v>200</c:v>
                </c:pt>
                <c:pt idx="391">
                  <c:v>200</c:v>
                </c:pt>
                <c:pt idx="392">
                  <c:v>200</c:v>
                </c:pt>
                <c:pt idx="393">
                  <c:v>200</c:v>
                </c:pt>
                <c:pt idx="394">
                  <c:v>200</c:v>
                </c:pt>
                <c:pt idx="395">
                  <c:v>200</c:v>
                </c:pt>
                <c:pt idx="396">
                  <c:v>200</c:v>
                </c:pt>
                <c:pt idx="397">
                  <c:v>200</c:v>
                </c:pt>
                <c:pt idx="398">
                  <c:v>200</c:v>
                </c:pt>
                <c:pt idx="399">
                  <c:v>200</c:v>
                </c:pt>
                <c:pt idx="400">
                  <c:v>200</c:v>
                </c:pt>
                <c:pt idx="401">
                  <c:v>200</c:v>
                </c:pt>
                <c:pt idx="402">
                  <c:v>200</c:v>
                </c:pt>
                <c:pt idx="403">
                  <c:v>200</c:v>
                </c:pt>
                <c:pt idx="404">
                  <c:v>200</c:v>
                </c:pt>
                <c:pt idx="405">
                  <c:v>200</c:v>
                </c:pt>
                <c:pt idx="406">
                  <c:v>200</c:v>
                </c:pt>
                <c:pt idx="407">
                  <c:v>200</c:v>
                </c:pt>
                <c:pt idx="408">
                  <c:v>200</c:v>
                </c:pt>
                <c:pt idx="409">
                  <c:v>200</c:v>
                </c:pt>
                <c:pt idx="410">
                  <c:v>200</c:v>
                </c:pt>
                <c:pt idx="411">
                  <c:v>200</c:v>
                </c:pt>
                <c:pt idx="412">
                  <c:v>200</c:v>
                </c:pt>
                <c:pt idx="413">
                  <c:v>200</c:v>
                </c:pt>
                <c:pt idx="414">
                  <c:v>200</c:v>
                </c:pt>
                <c:pt idx="415">
                  <c:v>200</c:v>
                </c:pt>
                <c:pt idx="416">
                  <c:v>200</c:v>
                </c:pt>
                <c:pt idx="417">
                  <c:v>200</c:v>
                </c:pt>
                <c:pt idx="418">
                  <c:v>200</c:v>
                </c:pt>
                <c:pt idx="419">
                  <c:v>200</c:v>
                </c:pt>
                <c:pt idx="420">
                  <c:v>200</c:v>
                </c:pt>
                <c:pt idx="421">
                  <c:v>200</c:v>
                </c:pt>
                <c:pt idx="422">
                  <c:v>200</c:v>
                </c:pt>
                <c:pt idx="423">
                  <c:v>200</c:v>
                </c:pt>
                <c:pt idx="424">
                  <c:v>200</c:v>
                </c:pt>
                <c:pt idx="425">
                  <c:v>200</c:v>
                </c:pt>
                <c:pt idx="426">
                  <c:v>200</c:v>
                </c:pt>
                <c:pt idx="427">
                  <c:v>200</c:v>
                </c:pt>
                <c:pt idx="428">
                  <c:v>200</c:v>
                </c:pt>
                <c:pt idx="429">
                  <c:v>200</c:v>
                </c:pt>
                <c:pt idx="430">
                  <c:v>200</c:v>
                </c:pt>
                <c:pt idx="431">
                  <c:v>200</c:v>
                </c:pt>
                <c:pt idx="432">
                  <c:v>200</c:v>
                </c:pt>
                <c:pt idx="433">
                  <c:v>200</c:v>
                </c:pt>
                <c:pt idx="434">
                  <c:v>200</c:v>
                </c:pt>
                <c:pt idx="435">
                  <c:v>200</c:v>
                </c:pt>
                <c:pt idx="436">
                  <c:v>200</c:v>
                </c:pt>
                <c:pt idx="437">
                  <c:v>200</c:v>
                </c:pt>
                <c:pt idx="438">
                  <c:v>200</c:v>
                </c:pt>
                <c:pt idx="439">
                  <c:v>200</c:v>
                </c:pt>
                <c:pt idx="440">
                  <c:v>200</c:v>
                </c:pt>
                <c:pt idx="441">
                  <c:v>200</c:v>
                </c:pt>
                <c:pt idx="442">
                  <c:v>200</c:v>
                </c:pt>
                <c:pt idx="443">
                  <c:v>200</c:v>
                </c:pt>
                <c:pt idx="444">
                  <c:v>200</c:v>
                </c:pt>
                <c:pt idx="445">
                  <c:v>200</c:v>
                </c:pt>
                <c:pt idx="446">
                  <c:v>200</c:v>
                </c:pt>
                <c:pt idx="447">
                  <c:v>200</c:v>
                </c:pt>
                <c:pt idx="448">
                  <c:v>200</c:v>
                </c:pt>
                <c:pt idx="449">
                  <c:v>200</c:v>
                </c:pt>
                <c:pt idx="450">
                  <c:v>200</c:v>
                </c:pt>
                <c:pt idx="451">
                  <c:v>200</c:v>
                </c:pt>
                <c:pt idx="452">
                  <c:v>200</c:v>
                </c:pt>
                <c:pt idx="453">
                  <c:v>200</c:v>
                </c:pt>
                <c:pt idx="454">
                  <c:v>200</c:v>
                </c:pt>
                <c:pt idx="455">
                  <c:v>200</c:v>
                </c:pt>
                <c:pt idx="456">
                  <c:v>200</c:v>
                </c:pt>
                <c:pt idx="457">
                  <c:v>200</c:v>
                </c:pt>
                <c:pt idx="458">
                  <c:v>200</c:v>
                </c:pt>
                <c:pt idx="459">
                  <c:v>200</c:v>
                </c:pt>
                <c:pt idx="460">
                  <c:v>200</c:v>
                </c:pt>
                <c:pt idx="461">
                  <c:v>200</c:v>
                </c:pt>
                <c:pt idx="462">
                  <c:v>200</c:v>
                </c:pt>
                <c:pt idx="463">
                  <c:v>200</c:v>
                </c:pt>
                <c:pt idx="464">
                  <c:v>200</c:v>
                </c:pt>
                <c:pt idx="465">
                  <c:v>200</c:v>
                </c:pt>
                <c:pt idx="466">
                  <c:v>200</c:v>
                </c:pt>
                <c:pt idx="467">
                  <c:v>200</c:v>
                </c:pt>
                <c:pt idx="468">
                  <c:v>200</c:v>
                </c:pt>
                <c:pt idx="469">
                  <c:v>200</c:v>
                </c:pt>
                <c:pt idx="470">
                  <c:v>200</c:v>
                </c:pt>
                <c:pt idx="471">
                  <c:v>200</c:v>
                </c:pt>
                <c:pt idx="472">
                  <c:v>200</c:v>
                </c:pt>
                <c:pt idx="473">
                  <c:v>200</c:v>
                </c:pt>
                <c:pt idx="474">
                  <c:v>200</c:v>
                </c:pt>
                <c:pt idx="475">
                  <c:v>200</c:v>
                </c:pt>
                <c:pt idx="476">
                  <c:v>200</c:v>
                </c:pt>
                <c:pt idx="477">
                  <c:v>200</c:v>
                </c:pt>
                <c:pt idx="478">
                  <c:v>200</c:v>
                </c:pt>
                <c:pt idx="479">
                  <c:v>200</c:v>
                </c:pt>
                <c:pt idx="480">
                  <c:v>200</c:v>
                </c:pt>
                <c:pt idx="481">
                  <c:v>200</c:v>
                </c:pt>
                <c:pt idx="482">
                  <c:v>200</c:v>
                </c:pt>
                <c:pt idx="483">
                  <c:v>200</c:v>
                </c:pt>
                <c:pt idx="484">
                  <c:v>200</c:v>
                </c:pt>
                <c:pt idx="485">
                  <c:v>200</c:v>
                </c:pt>
                <c:pt idx="486">
                  <c:v>200</c:v>
                </c:pt>
                <c:pt idx="487">
                  <c:v>200</c:v>
                </c:pt>
                <c:pt idx="488">
                  <c:v>200</c:v>
                </c:pt>
                <c:pt idx="489">
                  <c:v>200</c:v>
                </c:pt>
                <c:pt idx="490">
                  <c:v>200</c:v>
                </c:pt>
                <c:pt idx="491">
                  <c:v>200</c:v>
                </c:pt>
                <c:pt idx="492">
                  <c:v>200</c:v>
                </c:pt>
                <c:pt idx="493">
                  <c:v>200</c:v>
                </c:pt>
                <c:pt idx="494">
                  <c:v>200</c:v>
                </c:pt>
                <c:pt idx="495">
                  <c:v>200</c:v>
                </c:pt>
                <c:pt idx="496">
                  <c:v>200</c:v>
                </c:pt>
                <c:pt idx="497">
                  <c:v>200</c:v>
                </c:pt>
                <c:pt idx="498">
                  <c:v>200</c:v>
                </c:pt>
                <c:pt idx="499">
                  <c:v>200</c:v>
                </c:pt>
                <c:pt idx="500">
                  <c:v>200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200</c:v>
                </c:pt>
                <c:pt idx="506">
                  <c:v>200</c:v>
                </c:pt>
                <c:pt idx="507">
                  <c:v>200</c:v>
                </c:pt>
                <c:pt idx="508">
                  <c:v>200</c:v>
                </c:pt>
                <c:pt idx="509">
                  <c:v>200</c:v>
                </c:pt>
                <c:pt idx="510">
                  <c:v>200</c:v>
                </c:pt>
                <c:pt idx="511">
                  <c:v>200</c:v>
                </c:pt>
                <c:pt idx="512">
                  <c:v>200</c:v>
                </c:pt>
                <c:pt idx="513">
                  <c:v>200</c:v>
                </c:pt>
                <c:pt idx="514">
                  <c:v>200</c:v>
                </c:pt>
                <c:pt idx="515">
                  <c:v>200</c:v>
                </c:pt>
                <c:pt idx="516">
                  <c:v>200</c:v>
                </c:pt>
                <c:pt idx="517">
                  <c:v>200</c:v>
                </c:pt>
                <c:pt idx="518">
                  <c:v>200</c:v>
                </c:pt>
                <c:pt idx="519">
                  <c:v>200</c:v>
                </c:pt>
                <c:pt idx="520">
                  <c:v>200</c:v>
                </c:pt>
                <c:pt idx="521">
                  <c:v>200</c:v>
                </c:pt>
                <c:pt idx="522">
                  <c:v>200</c:v>
                </c:pt>
                <c:pt idx="523">
                  <c:v>200</c:v>
                </c:pt>
                <c:pt idx="524">
                  <c:v>200</c:v>
                </c:pt>
                <c:pt idx="525">
                  <c:v>200</c:v>
                </c:pt>
                <c:pt idx="526">
                  <c:v>200</c:v>
                </c:pt>
                <c:pt idx="527">
                  <c:v>200</c:v>
                </c:pt>
                <c:pt idx="528">
                  <c:v>200</c:v>
                </c:pt>
                <c:pt idx="529">
                  <c:v>200</c:v>
                </c:pt>
                <c:pt idx="530">
                  <c:v>200</c:v>
                </c:pt>
                <c:pt idx="531">
                  <c:v>200</c:v>
                </c:pt>
                <c:pt idx="532">
                  <c:v>200</c:v>
                </c:pt>
                <c:pt idx="533">
                  <c:v>200</c:v>
                </c:pt>
                <c:pt idx="534">
                  <c:v>200</c:v>
                </c:pt>
                <c:pt idx="535">
                  <c:v>200</c:v>
                </c:pt>
                <c:pt idx="536">
                  <c:v>200</c:v>
                </c:pt>
                <c:pt idx="537">
                  <c:v>200</c:v>
                </c:pt>
                <c:pt idx="538">
                  <c:v>200</c:v>
                </c:pt>
                <c:pt idx="539">
                  <c:v>200</c:v>
                </c:pt>
                <c:pt idx="540">
                  <c:v>200</c:v>
                </c:pt>
                <c:pt idx="541">
                  <c:v>200</c:v>
                </c:pt>
                <c:pt idx="542">
                  <c:v>200</c:v>
                </c:pt>
                <c:pt idx="543">
                  <c:v>200</c:v>
                </c:pt>
                <c:pt idx="544">
                  <c:v>200</c:v>
                </c:pt>
                <c:pt idx="545">
                  <c:v>200</c:v>
                </c:pt>
                <c:pt idx="546">
                  <c:v>200</c:v>
                </c:pt>
                <c:pt idx="547">
                  <c:v>200</c:v>
                </c:pt>
                <c:pt idx="548">
                  <c:v>200</c:v>
                </c:pt>
                <c:pt idx="549">
                  <c:v>200</c:v>
                </c:pt>
                <c:pt idx="550">
                  <c:v>200</c:v>
                </c:pt>
                <c:pt idx="551">
                  <c:v>200</c:v>
                </c:pt>
                <c:pt idx="552">
                  <c:v>200</c:v>
                </c:pt>
                <c:pt idx="553">
                  <c:v>200</c:v>
                </c:pt>
                <c:pt idx="554">
                  <c:v>200</c:v>
                </c:pt>
                <c:pt idx="555">
                  <c:v>200</c:v>
                </c:pt>
                <c:pt idx="556">
                  <c:v>200</c:v>
                </c:pt>
                <c:pt idx="557">
                  <c:v>200</c:v>
                </c:pt>
                <c:pt idx="558">
                  <c:v>200</c:v>
                </c:pt>
                <c:pt idx="559">
                  <c:v>200</c:v>
                </c:pt>
                <c:pt idx="560">
                  <c:v>200</c:v>
                </c:pt>
                <c:pt idx="561">
                  <c:v>200</c:v>
                </c:pt>
                <c:pt idx="562">
                  <c:v>200</c:v>
                </c:pt>
                <c:pt idx="563">
                  <c:v>200</c:v>
                </c:pt>
                <c:pt idx="564">
                  <c:v>200</c:v>
                </c:pt>
                <c:pt idx="565">
                  <c:v>200</c:v>
                </c:pt>
                <c:pt idx="566">
                  <c:v>200</c:v>
                </c:pt>
                <c:pt idx="567">
                  <c:v>200</c:v>
                </c:pt>
                <c:pt idx="568">
                  <c:v>200</c:v>
                </c:pt>
                <c:pt idx="569">
                  <c:v>200</c:v>
                </c:pt>
                <c:pt idx="570">
                  <c:v>200</c:v>
                </c:pt>
                <c:pt idx="571">
                  <c:v>200</c:v>
                </c:pt>
                <c:pt idx="572">
                  <c:v>200</c:v>
                </c:pt>
                <c:pt idx="573">
                  <c:v>200</c:v>
                </c:pt>
                <c:pt idx="574">
                  <c:v>200</c:v>
                </c:pt>
                <c:pt idx="575">
                  <c:v>200</c:v>
                </c:pt>
                <c:pt idx="576">
                  <c:v>200</c:v>
                </c:pt>
                <c:pt idx="577">
                  <c:v>200</c:v>
                </c:pt>
                <c:pt idx="578">
                  <c:v>200</c:v>
                </c:pt>
                <c:pt idx="579">
                  <c:v>200</c:v>
                </c:pt>
                <c:pt idx="580">
                  <c:v>200</c:v>
                </c:pt>
                <c:pt idx="581">
                  <c:v>200</c:v>
                </c:pt>
                <c:pt idx="582">
                  <c:v>200</c:v>
                </c:pt>
                <c:pt idx="583">
                  <c:v>200</c:v>
                </c:pt>
                <c:pt idx="584">
                  <c:v>200</c:v>
                </c:pt>
                <c:pt idx="585">
                  <c:v>200</c:v>
                </c:pt>
                <c:pt idx="586">
                  <c:v>200</c:v>
                </c:pt>
                <c:pt idx="587">
                  <c:v>200</c:v>
                </c:pt>
                <c:pt idx="588">
                  <c:v>200</c:v>
                </c:pt>
                <c:pt idx="589">
                  <c:v>200</c:v>
                </c:pt>
                <c:pt idx="590">
                  <c:v>200</c:v>
                </c:pt>
                <c:pt idx="591">
                  <c:v>200</c:v>
                </c:pt>
                <c:pt idx="592">
                  <c:v>200</c:v>
                </c:pt>
                <c:pt idx="593">
                  <c:v>200</c:v>
                </c:pt>
                <c:pt idx="594">
                  <c:v>200</c:v>
                </c:pt>
                <c:pt idx="595">
                  <c:v>200</c:v>
                </c:pt>
                <c:pt idx="596">
                  <c:v>200</c:v>
                </c:pt>
                <c:pt idx="597">
                  <c:v>200</c:v>
                </c:pt>
                <c:pt idx="598">
                  <c:v>200</c:v>
                </c:pt>
                <c:pt idx="599">
                  <c:v>200</c:v>
                </c:pt>
                <c:pt idx="600">
                  <c:v>200</c:v>
                </c:pt>
                <c:pt idx="601">
                  <c:v>200</c:v>
                </c:pt>
                <c:pt idx="602">
                  <c:v>200</c:v>
                </c:pt>
                <c:pt idx="603">
                  <c:v>200</c:v>
                </c:pt>
                <c:pt idx="604">
                  <c:v>200</c:v>
                </c:pt>
                <c:pt idx="605">
                  <c:v>200</c:v>
                </c:pt>
                <c:pt idx="606">
                  <c:v>200</c:v>
                </c:pt>
                <c:pt idx="607">
                  <c:v>200</c:v>
                </c:pt>
                <c:pt idx="608">
                  <c:v>200</c:v>
                </c:pt>
                <c:pt idx="609">
                  <c:v>200</c:v>
                </c:pt>
                <c:pt idx="610">
                  <c:v>200</c:v>
                </c:pt>
                <c:pt idx="611">
                  <c:v>200</c:v>
                </c:pt>
                <c:pt idx="612">
                  <c:v>200</c:v>
                </c:pt>
                <c:pt idx="613">
                  <c:v>200</c:v>
                </c:pt>
                <c:pt idx="614">
                  <c:v>200</c:v>
                </c:pt>
                <c:pt idx="615">
                  <c:v>200</c:v>
                </c:pt>
                <c:pt idx="616">
                  <c:v>200</c:v>
                </c:pt>
                <c:pt idx="617">
                  <c:v>200</c:v>
                </c:pt>
                <c:pt idx="618">
                  <c:v>200</c:v>
                </c:pt>
                <c:pt idx="619">
                  <c:v>200</c:v>
                </c:pt>
                <c:pt idx="620">
                  <c:v>200</c:v>
                </c:pt>
                <c:pt idx="621">
                  <c:v>200</c:v>
                </c:pt>
                <c:pt idx="622">
                  <c:v>200</c:v>
                </c:pt>
                <c:pt idx="623">
                  <c:v>200</c:v>
                </c:pt>
                <c:pt idx="624">
                  <c:v>200</c:v>
                </c:pt>
                <c:pt idx="625">
                  <c:v>200</c:v>
                </c:pt>
                <c:pt idx="626">
                  <c:v>200</c:v>
                </c:pt>
                <c:pt idx="627">
                  <c:v>200</c:v>
                </c:pt>
                <c:pt idx="628">
                  <c:v>200</c:v>
                </c:pt>
                <c:pt idx="629">
                  <c:v>200</c:v>
                </c:pt>
                <c:pt idx="630">
                  <c:v>200</c:v>
                </c:pt>
                <c:pt idx="631">
                  <c:v>200</c:v>
                </c:pt>
                <c:pt idx="632">
                  <c:v>200</c:v>
                </c:pt>
                <c:pt idx="633">
                  <c:v>200</c:v>
                </c:pt>
                <c:pt idx="634">
                  <c:v>200</c:v>
                </c:pt>
                <c:pt idx="635">
                  <c:v>200</c:v>
                </c:pt>
                <c:pt idx="636">
                  <c:v>200</c:v>
                </c:pt>
                <c:pt idx="637">
                  <c:v>200</c:v>
                </c:pt>
                <c:pt idx="638">
                  <c:v>200</c:v>
                </c:pt>
                <c:pt idx="639">
                  <c:v>200</c:v>
                </c:pt>
                <c:pt idx="640">
                  <c:v>200</c:v>
                </c:pt>
                <c:pt idx="641">
                  <c:v>200</c:v>
                </c:pt>
                <c:pt idx="642">
                  <c:v>200</c:v>
                </c:pt>
                <c:pt idx="643">
                  <c:v>200</c:v>
                </c:pt>
                <c:pt idx="644">
                  <c:v>200</c:v>
                </c:pt>
                <c:pt idx="645">
                  <c:v>200</c:v>
                </c:pt>
                <c:pt idx="646">
                  <c:v>200</c:v>
                </c:pt>
                <c:pt idx="647">
                  <c:v>200</c:v>
                </c:pt>
                <c:pt idx="648">
                  <c:v>200</c:v>
                </c:pt>
                <c:pt idx="649">
                  <c:v>200</c:v>
                </c:pt>
                <c:pt idx="650">
                  <c:v>200</c:v>
                </c:pt>
                <c:pt idx="651">
                  <c:v>200</c:v>
                </c:pt>
                <c:pt idx="652">
                  <c:v>200</c:v>
                </c:pt>
                <c:pt idx="653">
                  <c:v>200</c:v>
                </c:pt>
                <c:pt idx="654">
                  <c:v>200</c:v>
                </c:pt>
                <c:pt idx="655">
                  <c:v>200</c:v>
                </c:pt>
                <c:pt idx="656">
                  <c:v>200</c:v>
                </c:pt>
                <c:pt idx="657">
                  <c:v>200</c:v>
                </c:pt>
                <c:pt idx="658">
                  <c:v>200</c:v>
                </c:pt>
                <c:pt idx="659">
                  <c:v>200</c:v>
                </c:pt>
                <c:pt idx="660">
                  <c:v>200</c:v>
                </c:pt>
                <c:pt idx="661">
                  <c:v>200</c:v>
                </c:pt>
                <c:pt idx="662">
                  <c:v>200</c:v>
                </c:pt>
                <c:pt idx="663">
                  <c:v>200</c:v>
                </c:pt>
                <c:pt idx="664">
                  <c:v>200</c:v>
                </c:pt>
                <c:pt idx="665">
                  <c:v>200</c:v>
                </c:pt>
                <c:pt idx="666">
                  <c:v>200</c:v>
                </c:pt>
                <c:pt idx="667">
                  <c:v>200</c:v>
                </c:pt>
                <c:pt idx="668">
                  <c:v>200</c:v>
                </c:pt>
                <c:pt idx="669">
                  <c:v>200</c:v>
                </c:pt>
                <c:pt idx="670">
                  <c:v>200</c:v>
                </c:pt>
                <c:pt idx="671">
                  <c:v>200</c:v>
                </c:pt>
                <c:pt idx="672">
                  <c:v>200</c:v>
                </c:pt>
                <c:pt idx="673">
                  <c:v>200</c:v>
                </c:pt>
                <c:pt idx="674">
                  <c:v>200</c:v>
                </c:pt>
                <c:pt idx="675">
                  <c:v>200</c:v>
                </c:pt>
                <c:pt idx="676">
                  <c:v>200</c:v>
                </c:pt>
                <c:pt idx="677">
                  <c:v>200</c:v>
                </c:pt>
                <c:pt idx="678">
                  <c:v>200</c:v>
                </c:pt>
                <c:pt idx="679">
                  <c:v>200</c:v>
                </c:pt>
                <c:pt idx="680">
                  <c:v>200</c:v>
                </c:pt>
                <c:pt idx="681">
                  <c:v>200</c:v>
                </c:pt>
                <c:pt idx="682">
                  <c:v>200</c:v>
                </c:pt>
                <c:pt idx="683">
                  <c:v>200</c:v>
                </c:pt>
                <c:pt idx="684">
                  <c:v>200</c:v>
                </c:pt>
                <c:pt idx="685">
                  <c:v>200</c:v>
                </c:pt>
                <c:pt idx="686">
                  <c:v>200</c:v>
                </c:pt>
                <c:pt idx="687">
                  <c:v>200</c:v>
                </c:pt>
                <c:pt idx="688">
                  <c:v>200</c:v>
                </c:pt>
                <c:pt idx="689">
                  <c:v>200</c:v>
                </c:pt>
                <c:pt idx="690">
                  <c:v>200</c:v>
                </c:pt>
                <c:pt idx="691">
                  <c:v>200</c:v>
                </c:pt>
                <c:pt idx="692">
                  <c:v>200</c:v>
                </c:pt>
                <c:pt idx="693">
                  <c:v>200</c:v>
                </c:pt>
                <c:pt idx="694">
                  <c:v>200</c:v>
                </c:pt>
                <c:pt idx="695">
                  <c:v>200</c:v>
                </c:pt>
                <c:pt idx="696">
                  <c:v>200</c:v>
                </c:pt>
                <c:pt idx="697">
                  <c:v>200</c:v>
                </c:pt>
                <c:pt idx="698">
                  <c:v>200</c:v>
                </c:pt>
                <c:pt idx="699">
                  <c:v>200</c:v>
                </c:pt>
                <c:pt idx="700">
                  <c:v>200</c:v>
                </c:pt>
                <c:pt idx="701">
                  <c:v>200</c:v>
                </c:pt>
                <c:pt idx="702">
                  <c:v>200</c:v>
                </c:pt>
                <c:pt idx="703">
                  <c:v>200</c:v>
                </c:pt>
                <c:pt idx="704">
                  <c:v>200</c:v>
                </c:pt>
                <c:pt idx="705">
                  <c:v>200</c:v>
                </c:pt>
                <c:pt idx="706">
                  <c:v>200</c:v>
                </c:pt>
                <c:pt idx="707">
                  <c:v>200</c:v>
                </c:pt>
                <c:pt idx="708">
                  <c:v>200</c:v>
                </c:pt>
                <c:pt idx="709">
                  <c:v>200</c:v>
                </c:pt>
                <c:pt idx="710">
                  <c:v>200</c:v>
                </c:pt>
                <c:pt idx="711">
                  <c:v>200</c:v>
                </c:pt>
                <c:pt idx="712">
                  <c:v>200</c:v>
                </c:pt>
                <c:pt idx="713">
                  <c:v>200</c:v>
                </c:pt>
                <c:pt idx="714">
                  <c:v>200</c:v>
                </c:pt>
                <c:pt idx="715">
                  <c:v>200</c:v>
                </c:pt>
                <c:pt idx="716">
                  <c:v>200</c:v>
                </c:pt>
                <c:pt idx="717">
                  <c:v>200</c:v>
                </c:pt>
                <c:pt idx="718">
                  <c:v>200</c:v>
                </c:pt>
                <c:pt idx="719">
                  <c:v>200</c:v>
                </c:pt>
                <c:pt idx="720">
                  <c:v>200</c:v>
                </c:pt>
                <c:pt idx="721">
                  <c:v>200</c:v>
                </c:pt>
                <c:pt idx="722">
                  <c:v>200</c:v>
                </c:pt>
                <c:pt idx="723">
                  <c:v>200</c:v>
                </c:pt>
                <c:pt idx="724">
                  <c:v>200</c:v>
                </c:pt>
                <c:pt idx="725">
                  <c:v>200</c:v>
                </c:pt>
                <c:pt idx="726">
                  <c:v>200</c:v>
                </c:pt>
                <c:pt idx="727">
                  <c:v>200</c:v>
                </c:pt>
                <c:pt idx="728">
                  <c:v>200</c:v>
                </c:pt>
                <c:pt idx="729">
                  <c:v>200</c:v>
                </c:pt>
                <c:pt idx="730">
                  <c:v>200</c:v>
                </c:pt>
                <c:pt idx="731">
                  <c:v>200</c:v>
                </c:pt>
                <c:pt idx="732">
                  <c:v>200</c:v>
                </c:pt>
                <c:pt idx="733">
                  <c:v>200</c:v>
                </c:pt>
                <c:pt idx="734">
                  <c:v>200</c:v>
                </c:pt>
                <c:pt idx="735">
                  <c:v>200</c:v>
                </c:pt>
                <c:pt idx="736">
                  <c:v>200</c:v>
                </c:pt>
                <c:pt idx="737">
                  <c:v>200</c:v>
                </c:pt>
                <c:pt idx="738">
                  <c:v>200</c:v>
                </c:pt>
                <c:pt idx="739">
                  <c:v>200</c:v>
                </c:pt>
                <c:pt idx="740">
                  <c:v>200</c:v>
                </c:pt>
                <c:pt idx="741">
                  <c:v>200</c:v>
                </c:pt>
                <c:pt idx="742">
                  <c:v>200</c:v>
                </c:pt>
                <c:pt idx="743">
                  <c:v>200</c:v>
                </c:pt>
                <c:pt idx="744">
                  <c:v>200</c:v>
                </c:pt>
                <c:pt idx="745">
                  <c:v>200</c:v>
                </c:pt>
                <c:pt idx="746">
                  <c:v>200</c:v>
                </c:pt>
                <c:pt idx="747">
                  <c:v>200</c:v>
                </c:pt>
                <c:pt idx="748">
                  <c:v>200</c:v>
                </c:pt>
                <c:pt idx="749">
                  <c:v>200</c:v>
                </c:pt>
                <c:pt idx="750">
                  <c:v>200</c:v>
                </c:pt>
                <c:pt idx="751">
                  <c:v>200</c:v>
                </c:pt>
                <c:pt idx="752">
                  <c:v>200</c:v>
                </c:pt>
                <c:pt idx="753">
                  <c:v>200</c:v>
                </c:pt>
                <c:pt idx="754">
                  <c:v>200</c:v>
                </c:pt>
                <c:pt idx="755">
                  <c:v>200</c:v>
                </c:pt>
                <c:pt idx="756">
                  <c:v>200</c:v>
                </c:pt>
                <c:pt idx="757">
                  <c:v>200</c:v>
                </c:pt>
                <c:pt idx="758">
                  <c:v>200</c:v>
                </c:pt>
                <c:pt idx="759">
                  <c:v>200</c:v>
                </c:pt>
                <c:pt idx="760">
                  <c:v>200</c:v>
                </c:pt>
                <c:pt idx="761">
                  <c:v>200</c:v>
                </c:pt>
                <c:pt idx="762">
                  <c:v>200</c:v>
                </c:pt>
                <c:pt idx="763">
                  <c:v>200</c:v>
                </c:pt>
                <c:pt idx="764">
                  <c:v>200</c:v>
                </c:pt>
                <c:pt idx="765">
                  <c:v>200</c:v>
                </c:pt>
                <c:pt idx="766">
                  <c:v>200</c:v>
                </c:pt>
                <c:pt idx="767">
                  <c:v>200</c:v>
                </c:pt>
                <c:pt idx="768">
                  <c:v>200</c:v>
                </c:pt>
                <c:pt idx="769">
                  <c:v>200</c:v>
                </c:pt>
                <c:pt idx="770">
                  <c:v>200</c:v>
                </c:pt>
                <c:pt idx="771">
                  <c:v>200</c:v>
                </c:pt>
                <c:pt idx="772">
                  <c:v>200</c:v>
                </c:pt>
                <c:pt idx="773">
                  <c:v>200</c:v>
                </c:pt>
                <c:pt idx="774">
                  <c:v>200</c:v>
                </c:pt>
                <c:pt idx="775">
                  <c:v>200</c:v>
                </c:pt>
                <c:pt idx="776">
                  <c:v>200</c:v>
                </c:pt>
                <c:pt idx="777">
                  <c:v>200</c:v>
                </c:pt>
                <c:pt idx="778">
                  <c:v>200</c:v>
                </c:pt>
                <c:pt idx="779">
                  <c:v>200</c:v>
                </c:pt>
                <c:pt idx="780">
                  <c:v>200</c:v>
                </c:pt>
                <c:pt idx="781">
                  <c:v>200</c:v>
                </c:pt>
                <c:pt idx="782">
                  <c:v>200</c:v>
                </c:pt>
                <c:pt idx="783">
                  <c:v>200</c:v>
                </c:pt>
                <c:pt idx="784">
                  <c:v>200</c:v>
                </c:pt>
                <c:pt idx="785">
                  <c:v>200</c:v>
                </c:pt>
                <c:pt idx="786">
                  <c:v>200</c:v>
                </c:pt>
                <c:pt idx="787">
                  <c:v>200</c:v>
                </c:pt>
                <c:pt idx="788">
                  <c:v>200</c:v>
                </c:pt>
                <c:pt idx="789">
                  <c:v>200</c:v>
                </c:pt>
                <c:pt idx="790">
                  <c:v>200</c:v>
                </c:pt>
                <c:pt idx="791">
                  <c:v>200</c:v>
                </c:pt>
                <c:pt idx="792">
                  <c:v>200</c:v>
                </c:pt>
                <c:pt idx="793">
                  <c:v>200</c:v>
                </c:pt>
                <c:pt idx="794">
                  <c:v>200</c:v>
                </c:pt>
                <c:pt idx="795">
                  <c:v>200</c:v>
                </c:pt>
                <c:pt idx="796">
                  <c:v>200</c:v>
                </c:pt>
                <c:pt idx="797">
                  <c:v>200</c:v>
                </c:pt>
                <c:pt idx="798">
                  <c:v>200</c:v>
                </c:pt>
                <c:pt idx="799">
                  <c:v>200</c:v>
                </c:pt>
                <c:pt idx="800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39B-417C-844F-3F8272A46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1"/>
          <c:order val="2"/>
          <c:tx>
            <c:strRef>
              <c:f>bbr_181203_200kBps!$D$1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bbr_181203_200kBps!$D$2:$D$802</c:f>
              <c:numCache>
                <c:formatCode>General</c:formatCode>
                <c:ptCount val="80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70</c:v>
                </c:pt>
                <c:pt idx="4">
                  <c:v>21</c:v>
                </c:pt>
                <c:pt idx="5">
                  <c:v>21</c:v>
                </c:pt>
                <c:pt idx="6">
                  <c:v>65</c:v>
                </c:pt>
                <c:pt idx="7">
                  <c:v>60</c:v>
                </c:pt>
                <c:pt idx="8">
                  <c:v>41</c:v>
                </c:pt>
                <c:pt idx="9">
                  <c:v>46</c:v>
                </c:pt>
                <c:pt idx="10">
                  <c:v>26</c:v>
                </c:pt>
                <c:pt idx="11">
                  <c:v>40</c:v>
                </c:pt>
                <c:pt idx="12">
                  <c:v>71</c:v>
                </c:pt>
                <c:pt idx="13">
                  <c:v>64</c:v>
                </c:pt>
                <c:pt idx="14">
                  <c:v>61</c:v>
                </c:pt>
                <c:pt idx="15">
                  <c:v>41</c:v>
                </c:pt>
                <c:pt idx="16">
                  <c:v>76</c:v>
                </c:pt>
                <c:pt idx="17">
                  <c:v>52</c:v>
                </c:pt>
                <c:pt idx="18">
                  <c:v>59</c:v>
                </c:pt>
                <c:pt idx="19">
                  <c:v>31</c:v>
                </c:pt>
                <c:pt idx="20">
                  <c:v>27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37</c:v>
                </c:pt>
                <c:pt idx="26">
                  <c:v>36</c:v>
                </c:pt>
                <c:pt idx="27">
                  <c:v>20</c:v>
                </c:pt>
                <c:pt idx="28">
                  <c:v>33</c:v>
                </c:pt>
                <c:pt idx="29">
                  <c:v>27</c:v>
                </c:pt>
                <c:pt idx="30">
                  <c:v>63</c:v>
                </c:pt>
                <c:pt idx="31">
                  <c:v>70</c:v>
                </c:pt>
                <c:pt idx="32">
                  <c:v>60</c:v>
                </c:pt>
                <c:pt idx="33">
                  <c:v>63</c:v>
                </c:pt>
                <c:pt idx="34">
                  <c:v>60</c:v>
                </c:pt>
                <c:pt idx="35">
                  <c:v>23</c:v>
                </c:pt>
                <c:pt idx="36">
                  <c:v>20</c:v>
                </c:pt>
                <c:pt idx="37">
                  <c:v>61</c:v>
                </c:pt>
                <c:pt idx="38">
                  <c:v>51</c:v>
                </c:pt>
                <c:pt idx="39">
                  <c:v>84</c:v>
                </c:pt>
                <c:pt idx="40">
                  <c:v>44</c:v>
                </c:pt>
                <c:pt idx="41">
                  <c:v>41</c:v>
                </c:pt>
                <c:pt idx="42">
                  <c:v>56</c:v>
                </c:pt>
                <c:pt idx="43">
                  <c:v>36</c:v>
                </c:pt>
                <c:pt idx="44">
                  <c:v>48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50</c:v>
                </c:pt>
                <c:pt idx="49">
                  <c:v>67</c:v>
                </c:pt>
                <c:pt idx="50">
                  <c:v>29</c:v>
                </c:pt>
                <c:pt idx="51">
                  <c:v>32</c:v>
                </c:pt>
                <c:pt idx="52">
                  <c:v>22</c:v>
                </c:pt>
                <c:pt idx="53">
                  <c:v>22</c:v>
                </c:pt>
                <c:pt idx="54">
                  <c:v>50</c:v>
                </c:pt>
                <c:pt idx="55">
                  <c:v>60</c:v>
                </c:pt>
                <c:pt idx="56">
                  <c:v>47</c:v>
                </c:pt>
                <c:pt idx="57">
                  <c:v>35</c:v>
                </c:pt>
                <c:pt idx="58">
                  <c:v>25</c:v>
                </c:pt>
                <c:pt idx="59">
                  <c:v>31</c:v>
                </c:pt>
                <c:pt idx="60">
                  <c:v>53</c:v>
                </c:pt>
                <c:pt idx="61">
                  <c:v>20</c:v>
                </c:pt>
                <c:pt idx="62">
                  <c:v>59</c:v>
                </c:pt>
                <c:pt idx="63">
                  <c:v>39</c:v>
                </c:pt>
                <c:pt idx="64">
                  <c:v>54</c:v>
                </c:pt>
                <c:pt idx="65">
                  <c:v>49</c:v>
                </c:pt>
                <c:pt idx="66">
                  <c:v>75</c:v>
                </c:pt>
                <c:pt idx="67">
                  <c:v>75</c:v>
                </c:pt>
                <c:pt idx="68">
                  <c:v>60</c:v>
                </c:pt>
                <c:pt idx="69">
                  <c:v>54</c:v>
                </c:pt>
                <c:pt idx="70">
                  <c:v>53</c:v>
                </c:pt>
                <c:pt idx="71">
                  <c:v>41</c:v>
                </c:pt>
                <c:pt idx="72">
                  <c:v>24</c:v>
                </c:pt>
                <c:pt idx="73">
                  <c:v>21</c:v>
                </c:pt>
                <c:pt idx="74">
                  <c:v>25</c:v>
                </c:pt>
                <c:pt idx="75">
                  <c:v>33</c:v>
                </c:pt>
                <c:pt idx="76">
                  <c:v>20</c:v>
                </c:pt>
                <c:pt idx="77">
                  <c:v>24</c:v>
                </c:pt>
                <c:pt idx="78">
                  <c:v>20</c:v>
                </c:pt>
                <c:pt idx="79">
                  <c:v>30</c:v>
                </c:pt>
                <c:pt idx="80">
                  <c:v>21</c:v>
                </c:pt>
                <c:pt idx="81">
                  <c:v>59</c:v>
                </c:pt>
                <c:pt idx="82">
                  <c:v>49</c:v>
                </c:pt>
                <c:pt idx="83">
                  <c:v>20</c:v>
                </c:pt>
                <c:pt idx="84">
                  <c:v>23</c:v>
                </c:pt>
                <c:pt idx="85">
                  <c:v>20</c:v>
                </c:pt>
                <c:pt idx="86">
                  <c:v>22</c:v>
                </c:pt>
                <c:pt idx="87">
                  <c:v>33</c:v>
                </c:pt>
                <c:pt idx="88">
                  <c:v>46</c:v>
                </c:pt>
                <c:pt idx="89">
                  <c:v>39</c:v>
                </c:pt>
                <c:pt idx="90">
                  <c:v>21</c:v>
                </c:pt>
                <c:pt idx="91">
                  <c:v>45</c:v>
                </c:pt>
                <c:pt idx="92">
                  <c:v>24</c:v>
                </c:pt>
                <c:pt idx="93">
                  <c:v>20</c:v>
                </c:pt>
                <c:pt idx="94">
                  <c:v>30</c:v>
                </c:pt>
                <c:pt idx="95">
                  <c:v>42</c:v>
                </c:pt>
                <c:pt idx="96">
                  <c:v>48</c:v>
                </c:pt>
                <c:pt idx="97">
                  <c:v>26</c:v>
                </c:pt>
                <c:pt idx="98">
                  <c:v>21</c:v>
                </c:pt>
                <c:pt idx="99">
                  <c:v>24</c:v>
                </c:pt>
                <c:pt idx="100">
                  <c:v>24</c:v>
                </c:pt>
                <c:pt idx="101">
                  <c:v>20</c:v>
                </c:pt>
                <c:pt idx="102">
                  <c:v>39</c:v>
                </c:pt>
                <c:pt idx="103">
                  <c:v>74</c:v>
                </c:pt>
                <c:pt idx="104">
                  <c:v>65</c:v>
                </c:pt>
                <c:pt idx="105">
                  <c:v>22</c:v>
                </c:pt>
                <c:pt idx="106">
                  <c:v>20</c:v>
                </c:pt>
                <c:pt idx="107">
                  <c:v>44</c:v>
                </c:pt>
                <c:pt idx="108">
                  <c:v>34</c:v>
                </c:pt>
                <c:pt idx="109">
                  <c:v>56</c:v>
                </c:pt>
                <c:pt idx="110">
                  <c:v>39</c:v>
                </c:pt>
                <c:pt idx="111">
                  <c:v>74</c:v>
                </c:pt>
                <c:pt idx="112">
                  <c:v>65</c:v>
                </c:pt>
                <c:pt idx="113">
                  <c:v>64</c:v>
                </c:pt>
                <c:pt idx="114">
                  <c:v>55</c:v>
                </c:pt>
                <c:pt idx="115">
                  <c:v>41</c:v>
                </c:pt>
                <c:pt idx="116">
                  <c:v>45</c:v>
                </c:pt>
                <c:pt idx="117">
                  <c:v>54</c:v>
                </c:pt>
                <c:pt idx="118">
                  <c:v>38</c:v>
                </c:pt>
                <c:pt idx="119">
                  <c:v>56</c:v>
                </c:pt>
                <c:pt idx="120">
                  <c:v>81</c:v>
                </c:pt>
                <c:pt idx="121">
                  <c:v>24</c:v>
                </c:pt>
                <c:pt idx="122">
                  <c:v>37</c:v>
                </c:pt>
                <c:pt idx="123">
                  <c:v>48</c:v>
                </c:pt>
                <c:pt idx="124">
                  <c:v>45</c:v>
                </c:pt>
                <c:pt idx="125">
                  <c:v>31</c:v>
                </c:pt>
                <c:pt idx="126">
                  <c:v>20</c:v>
                </c:pt>
                <c:pt idx="127">
                  <c:v>34</c:v>
                </c:pt>
                <c:pt idx="128">
                  <c:v>35</c:v>
                </c:pt>
                <c:pt idx="129">
                  <c:v>21</c:v>
                </c:pt>
                <c:pt idx="130">
                  <c:v>50</c:v>
                </c:pt>
                <c:pt idx="131">
                  <c:v>54</c:v>
                </c:pt>
                <c:pt idx="132">
                  <c:v>23</c:v>
                </c:pt>
                <c:pt idx="133">
                  <c:v>20</c:v>
                </c:pt>
                <c:pt idx="134">
                  <c:v>28</c:v>
                </c:pt>
                <c:pt idx="135">
                  <c:v>55</c:v>
                </c:pt>
                <c:pt idx="136">
                  <c:v>45</c:v>
                </c:pt>
                <c:pt idx="137">
                  <c:v>70</c:v>
                </c:pt>
                <c:pt idx="138">
                  <c:v>70</c:v>
                </c:pt>
                <c:pt idx="139">
                  <c:v>39</c:v>
                </c:pt>
                <c:pt idx="140">
                  <c:v>27</c:v>
                </c:pt>
                <c:pt idx="141">
                  <c:v>54</c:v>
                </c:pt>
                <c:pt idx="142">
                  <c:v>73</c:v>
                </c:pt>
                <c:pt idx="143">
                  <c:v>59</c:v>
                </c:pt>
                <c:pt idx="144">
                  <c:v>41</c:v>
                </c:pt>
                <c:pt idx="145">
                  <c:v>56</c:v>
                </c:pt>
                <c:pt idx="146">
                  <c:v>55</c:v>
                </c:pt>
                <c:pt idx="147">
                  <c:v>47</c:v>
                </c:pt>
                <c:pt idx="148">
                  <c:v>30</c:v>
                </c:pt>
                <c:pt idx="149">
                  <c:v>22</c:v>
                </c:pt>
                <c:pt idx="150">
                  <c:v>23</c:v>
                </c:pt>
                <c:pt idx="151">
                  <c:v>20</c:v>
                </c:pt>
                <c:pt idx="152">
                  <c:v>49</c:v>
                </c:pt>
                <c:pt idx="153">
                  <c:v>71</c:v>
                </c:pt>
                <c:pt idx="154">
                  <c:v>45</c:v>
                </c:pt>
                <c:pt idx="155">
                  <c:v>52</c:v>
                </c:pt>
                <c:pt idx="156">
                  <c:v>67</c:v>
                </c:pt>
                <c:pt idx="157">
                  <c:v>38</c:v>
                </c:pt>
                <c:pt idx="158">
                  <c:v>39</c:v>
                </c:pt>
                <c:pt idx="159">
                  <c:v>44</c:v>
                </c:pt>
                <c:pt idx="160">
                  <c:v>55</c:v>
                </c:pt>
                <c:pt idx="161">
                  <c:v>20</c:v>
                </c:pt>
                <c:pt idx="162">
                  <c:v>31</c:v>
                </c:pt>
                <c:pt idx="163">
                  <c:v>22</c:v>
                </c:pt>
                <c:pt idx="164">
                  <c:v>21</c:v>
                </c:pt>
                <c:pt idx="165">
                  <c:v>20</c:v>
                </c:pt>
                <c:pt idx="166">
                  <c:v>20</c:v>
                </c:pt>
                <c:pt idx="167">
                  <c:v>20</c:v>
                </c:pt>
                <c:pt idx="168">
                  <c:v>35</c:v>
                </c:pt>
                <c:pt idx="169">
                  <c:v>35</c:v>
                </c:pt>
                <c:pt idx="170">
                  <c:v>74</c:v>
                </c:pt>
                <c:pt idx="171">
                  <c:v>55</c:v>
                </c:pt>
                <c:pt idx="172">
                  <c:v>33</c:v>
                </c:pt>
                <c:pt idx="173">
                  <c:v>29</c:v>
                </c:pt>
                <c:pt idx="174">
                  <c:v>42</c:v>
                </c:pt>
                <c:pt idx="175">
                  <c:v>53</c:v>
                </c:pt>
                <c:pt idx="176">
                  <c:v>46</c:v>
                </c:pt>
                <c:pt idx="177">
                  <c:v>53</c:v>
                </c:pt>
                <c:pt idx="178">
                  <c:v>24</c:v>
                </c:pt>
                <c:pt idx="179">
                  <c:v>36</c:v>
                </c:pt>
                <c:pt idx="180">
                  <c:v>20</c:v>
                </c:pt>
                <c:pt idx="181">
                  <c:v>34</c:v>
                </c:pt>
                <c:pt idx="182">
                  <c:v>78</c:v>
                </c:pt>
                <c:pt idx="183">
                  <c:v>69</c:v>
                </c:pt>
                <c:pt idx="184">
                  <c:v>26</c:v>
                </c:pt>
                <c:pt idx="185">
                  <c:v>43</c:v>
                </c:pt>
                <c:pt idx="186">
                  <c:v>47</c:v>
                </c:pt>
                <c:pt idx="187">
                  <c:v>31</c:v>
                </c:pt>
                <c:pt idx="188">
                  <c:v>20</c:v>
                </c:pt>
                <c:pt idx="189">
                  <c:v>20</c:v>
                </c:pt>
                <c:pt idx="190">
                  <c:v>32</c:v>
                </c:pt>
                <c:pt idx="191">
                  <c:v>41</c:v>
                </c:pt>
                <c:pt idx="192">
                  <c:v>58</c:v>
                </c:pt>
                <c:pt idx="193">
                  <c:v>28</c:v>
                </c:pt>
                <c:pt idx="194">
                  <c:v>24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26</c:v>
                </c:pt>
                <c:pt idx="199">
                  <c:v>22</c:v>
                </c:pt>
                <c:pt idx="200">
                  <c:v>37</c:v>
                </c:pt>
                <c:pt idx="201">
                  <c:v>38</c:v>
                </c:pt>
                <c:pt idx="202">
                  <c:v>54</c:v>
                </c:pt>
                <c:pt idx="203">
                  <c:v>74</c:v>
                </c:pt>
                <c:pt idx="204">
                  <c:v>34</c:v>
                </c:pt>
                <c:pt idx="205">
                  <c:v>24</c:v>
                </c:pt>
                <c:pt idx="206">
                  <c:v>50</c:v>
                </c:pt>
                <c:pt idx="207">
                  <c:v>62</c:v>
                </c:pt>
                <c:pt idx="208">
                  <c:v>49</c:v>
                </c:pt>
                <c:pt idx="209">
                  <c:v>23</c:v>
                </c:pt>
                <c:pt idx="210">
                  <c:v>20</c:v>
                </c:pt>
                <c:pt idx="211">
                  <c:v>32</c:v>
                </c:pt>
                <c:pt idx="212">
                  <c:v>41</c:v>
                </c:pt>
                <c:pt idx="213">
                  <c:v>64</c:v>
                </c:pt>
                <c:pt idx="214">
                  <c:v>71</c:v>
                </c:pt>
                <c:pt idx="215">
                  <c:v>62</c:v>
                </c:pt>
                <c:pt idx="216">
                  <c:v>41</c:v>
                </c:pt>
                <c:pt idx="217">
                  <c:v>56</c:v>
                </c:pt>
                <c:pt idx="218">
                  <c:v>54</c:v>
                </c:pt>
                <c:pt idx="219">
                  <c:v>46</c:v>
                </c:pt>
                <c:pt idx="220">
                  <c:v>34</c:v>
                </c:pt>
                <c:pt idx="221">
                  <c:v>25</c:v>
                </c:pt>
                <c:pt idx="222">
                  <c:v>20</c:v>
                </c:pt>
                <c:pt idx="223">
                  <c:v>29</c:v>
                </c:pt>
                <c:pt idx="224">
                  <c:v>21</c:v>
                </c:pt>
                <c:pt idx="225">
                  <c:v>45</c:v>
                </c:pt>
                <c:pt idx="226">
                  <c:v>53</c:v>
                </c:pt>
                <c:pt idx="227">
                  <c:v>55</c:v>
                </c:pt>
                <c:pt idx="228">
                  <c:v>49</c:v>
                </c:pt>
                <c:pt idx="229">
                  <c:v>53</c:v>
                </c:pt>
                <c:pt idx="230">
                  <c:v>43</c:v>
                </c:pt>
                <c:pt idx="231">
                  <c:v>47</c:v>
                </c:pt>
                <c:pt idx="232">
                  <c:v>39</c:v>
                </c:pt>
                <c:pt idx="233">
                  <c:v>44</c:v>
                </c:pt>
                <c:pt idx="234">
                  <c:v>29</c:v>
                </c:pt>
                <c:pt idx="235">
                  <c:v>48</c:v>
                </c:pt>
                <c:pt idx="236">
                  <c:v>31</c:v>
                </c:pt>
                <c:pt idx="237">
                  <c:v>60</c:v>
                </c:pt>
                <c:pt idx="238">
                  <c:v>67</c:v>
                </c:pt>
                <c:pt idx="239">
                  <c:v>58</c:v>
                </c:pt>
                <c:pt idx="240">
                  <c:v>58</c:v>
                </c:pt>
                <c:pt idx="241">
                  <c:v>52</c:v>
                </c:pt>
                <c:pt idx="242">
                  <c:v>24</c:v>
                </c:pt>
                <c:pt idx="243">
                  <c:v>69</c:v>
                </c:pt>
                <c:pt idx="244">
                  <c:v>32</c:v>
                </c:pt>
                <c:pt idx="245">
                  <c:v>20</c:v>
                </c:pt>
                <c:pt idx="246">
                  <c:v>61</c:v>
                </c:pt>
                <c:pt idx="247">
                  <c:v>69</c:v>
                </c:pt>
                <c:pt idx="248">
                  <c:v>61</c:v>
                </c:pt>
                <c:pt idx="249">
                  <c:v>41</c:v>
                </c:pt>
                <c:pt idx="250">
                  <c:v>32</c:v>
                </c:pt>
                <c:pt idx="251">
                  <c:v>58</c:v>
                </c:pt>
                <c:pt idx="252">
                  <c:v>78</c:v>
                </c:pt>
                <c:pt idx="253">
                  <c:v>68</c:v>
                </c:pt>
                <c:pt idx="254">
                  <c:v>70</c:v>
                </c:pt>
                <c:pt idx="255">
                  <c:v>44</c:v>
                </c:pt>
                <c:pt idx="256">
                  <c:v>29</c:v>
                </c:pt>
                <c:pt idx="257">
                  <c:v>23</c:v>
                </c:pt>
                <c:pt idx="258">
                  <c:v>36</c:v>
                </c:pt>
                <c:pt idx="259">
                  <c:v>27</c:v>
                </c:pt>
                <c:pt idx="260">
                  <c:v>60</c:v>
                </c:pt>
                <c:pt idx="261">
                  <c:v>64</c:v>
                </c:pt>
                <c:pt idx="262">
                  <c:v>55</c:v>
                </c:pt>
                <c:pt idx="263">
                  <c:v>66</c:v>
                </c:pt>
                <c:pt idx="264">
                  <c:v>35</c:v>
                </c:pt>
                <c:pt idx="265">
                  <c:v>51</c:v>
                </c:pt>
                <c:pt idx="266">
                  <c:v>50</c:v>
                </c:pt>
                <c:pt idx="267">
                  <c:v>37</c:v>
                </c:pt>
                <c:pt idx="268">
                  <c:v>60</c:v>
                </c:pt>
                <c:pt idx="269">
                  <c:v>70</c:v>
                </c:pt>
                <c:pt idx="270">
                  <c:v>71</c:v>
                </c:pt>
                <c:pt idx="271">
                  <c:v>33</c:v>
                </c:pt>
                <c:pt idx="272">
                  <c:v>39</c:v>
                </c:pt>
                <c:pt idx="273">
                  <c:v>49</c:v>
                </c:pt>
                <c:pt idx="274">
                  <c:v>67</c:v>
                </c:pt>
                <c:pt idx="275">
                  <c:v>63</c:v>
                </c:pt>
                <c:pt idx="276">
                  <c:v>37</c:v>
                </c:pt>
                <c:pt idx="277">
                  <c:v>29</c:v>
                </c:pt>
                <c:pt idx="278">
                  <c:v>24</c:v>
                </c:pt>
                <c:pt idx="279">
                  <c:v>31</c:v>
                </c:pt>
                <c:pt idx="280">
                  <c:v>22</c:v>
                </c:pt>
                <c:pt idx="281">
                  <c:v>41</c:v>
                </c:pt>
                <c:pt idx="282">
                  <c:v>42</c:v>
                </c:pt>
                <c:pt idx="283">
                  <c:v>57</c:v>
                </c:pt>
                <c:pt idx="284">
                  <c:v>27</c:v>
                </c:pt>
                <c:pt idx="285">
                  <c:v>20</c:v>
                </c:pt>
                <c:pt idx="286">
                  <c:v>20</c:v>
                </c:pt>
                <c:pt idx="287">
                  <c:v>45</c:v>
                </c:pt>
                <c:pt idx="288">
                  <c:v>36</c:v>
                </c:pt>
                <c:pt idx="289">
                  <c:v>31</c:v>
                </c:pt>
                <c:pt idx="290">
                  <c:v>43</c:v>
                </c:pt>
                <c:pt idx="291">
                  <c:v>58</c:v>
                </c:pt>
                <c:pt idx="292">
                  <c:v>54</c:v>
                </c:pt>
                <c:pt idx="293">
                  <c:v>27</c:v>
                </c:pt>
                <c:pt idx="294">
                  <c:v>29</c:v>
                </c:pt>
                <c:pt idx="295">
                  <c:v>58</c:v>
                </c:pt>
                <c:pt idx="296">
                  <c:v>46</c:v>
                </c:pt>
                <c:pt idx="297">
                  <c:v>73</c:v>
                </c:pt>
                <c:pt idx="298">
                  <c:v>38</c:v>
                </c:pt>
                <c:pt idx="299">
                  <c:v>39</c:v>
                </c:pt>
                <c:pt idx="300">
                  <c:v>55</c:v>
                </c:pt>
                <c:pt idx="301">
                  <c:v>45</c:v>
                </c:pt>
                <c:pt idx="302">
                  <c:v>50</c:v>
                </c:pt>
                <c:pt idx="303">
                  <c:v>44</c:v>
                </c:pt>
                <c:pt idx="304">
                  <c:v>44</c:v>
                </c:pt>
                <c:pt idx="305">
                  <c:v>35</c:v>
                </c:pt>
                <c:pt idx="306">
                  <c:v>26</c:v>
                </c:pt>
                <c:pt idx="307">
                  <c:v>22</c:v>
                </c:pt>
                <c:pt idx="308">
                  <c:v>20</c:v>
                </c:pt>
                <c:pt idx="309">
                  <c:v>20</c:v>
                </c:pt>
                <c:pt idx="310">
                  <c:v>30</c:v>
                </c:pt>
                <c:pt idx="311">
                  <c:v>71</c:v>
                </c:pt>
                <c:pt idx="312">
                  <c:v>25</c:v>
                </c:pt>
                <c:pt idx="313">
                  <c:v>20</c:v>
                </c:pt>
                <c:pt idx="314">
                  <c:v>49</c:v>
                </c:pt>
                <c:pt idx="315">
                  <c:v>55</c:v>
                </c:pt>
                <c:pt idx="316">
                  <c:v>61</c:v>
                </c:pt>
                <c:pt idx="317">
                  <c:v>26</c:v>
                </c:pt>
                <c:pt idx="318">
                  <c:v>20</c:v>
                </c:pt>
                <c:pt idx="319">
                  <c:v>30</c:v>
                </c:pt>
                <c:pt idx="320">
                  <c:v>44</c:v>
                </c:pt>
                <c:pt idx="321">
                  <c:v>53</c:v>
                </c:pt>
                <c:pt idx="322">
                  <c:v>33</c:v>
                </c:pt>
                <c:pt idx="323">
                  <c:v>57</c:v>
                </c:pt>
                <c:pt idx="324">
                  <c:v>58</c:v>
                </c:pt>
                <c:pt idx="325">
                  <c:v>20</c:v>
                </c:pt>
                <c:pt idx="326">
                  <c:v>51</c:v>
                </c:pt>
                <c:pt idx="327">
                  <c:v>60</c:v>
                </c:pt>
                <c:pt idx="328">
                  <c:v>69</c:v>
                </c:pt>
                <c:pt idx="329">
                  <c:v>70</c:v>
                </c:pt>
                <c:pt idx="330">
                  <c:v>66</c:v>
                </c:pt>
                <c:pt idx="331">
                  <c:v>39</c:v>
                </c:pt>
                <c:pt idx="332">
                  <c:v>50</c:v>
                </c:pt>
                <c:pt idx="333">
                  <c:v>35</c:v>
                </c:pt>
                <c:pt idx="334">
                  <c:v>46</c:v>
                </c:pt>
                <c:pt idx="335">
                  <c:v>55</c:v>
                </c:pt>
                <c:pt idx="336">
                  <c:v>39</c:v>
                </c:pt>
                <c:pt idx="337">
                  <c:v>44</c:v>
                </c:pt>
                <c:pt idx="338">
                  <c:v>30</c:v>
                </c:pt>
                <c:pt idx="339">
                  <c:v>43</c:v>
                </c:pt>
                <c:pt idx="340">
                  <c:v>59</c:v>
                </c:pt>
                <c:pt idx="341">
                  <c:v>74</c:v>
                </c:pt>
                <c:pt idx="342">
                  <c:v>75</c:v>
                </c:pt>
                <c:pt idx="343">
                  <c:v>70</c:v>
                </c:pt>
                <c:pt idx="344">
                  <c:v>65</c:v>
                </c:pt>
                <c:pt idx="345">
                  <c:v>51</c:v>
                </c:pt>
                <c:pt idx="346">
                  <c:v>84</c:v>
                </c:pt>
                <c:pt idx="347">
                  <c:v>39</c:v>
                </c:pt>
                <c:pt idx="348">
                  <c:v>33</c:v>
                </c:pt>
                <c:pt idx="349">
                  <c:v>51</c:v>
                </c:pt>
                <c:pt idx="350">
                  <c:v>23</c:v>
                </c:pt>
                <c:pt idx="351">
                  <c:v>21</c:v>
                </c:pt>
                <c:pt idx="352">
                  <c:v>26</c:v>
                </c:pt>
                <c:pt idx="353">
                  <c:v>23</c:v>
                </c:pt>
                <c:pt idx="354">
                  <c:v>42</c:v>
                </c:pt>
                <c:pt idx="355">
                  <c:v>43</c:v>
                </c:pt>
                <c:pt idx="356">
                  <c:v>51</c:v>
                </c:pt>
                <c:pt idx="357">
                  <c:v>29</c:v>
                </c:pt>
                <c:pt idx="358">
                  <c:v>20</c:v>
                </c:pt>
                <c:pt idx="359">
                  <c:v>34</c:v>
                </c:pt>
                <c:pt idx="360">
                  <c:v>39</c:v>
                </c:pt>
                <c:pt idx="361">
                  <c:v>35</c:v>
                </c:pt>
                <c:pt idx="362">
                  <c:v>26</c:v>
                </c:pt>
                <c:pt idx="363">
                  <c:v>22</c:v>
                </c:pt>
                <c:pt idx="364">
                  <c:v>20</c:v>
                </c:pt>
                <c:pt idx="365">
                  <c:v>50</c:v>
                </c:pt>
                <c:pt idx="366">
                  <c:v>56</c:v>
                </c:pt>
                <c:pt idx="367">
                  <c:v>64</c:v>
                </c:pt>
                <c:pt idx="368">
                  <c:v>36</c:v>
                </c:pt>
                <c:pt idx="369">
                  <c:v>36</c:v>
                </c:pt>
                <c:pt idx="370">
                  <c:v>22</c:v>
                </c:pt>
                <c:pt idx="371">
                  <c:v>24</c:v>
                </c:pt>
                <c:pt idx="372">
                  <c:v>56</c:v>
                </c:pt>
                <c:pt idx="373">
                  <c:v>48</c:v>
                </c:pt>
                <c:pt idx="374">
                  <c:v>33</c:v>
                </c:pt>
                <c:pt idx="375">
                  <c:v>22</c:v>
                </c:pt>
                <c:pt idx="376">
                  <c:v>21</c:v>
                </c:pt>
                <c:pt idx="377">
                  <c:v>41</c:v>
                </c:pt>
                <c:pt idx="378">
                  <c:v>20</c:v>
                </c:pt>
                <c:pt idx="379">
                  <c:v>20</c:v>
                </c:pt>
                <c:pt idx="380">
                  <c:v>57</c:v>
                </c:pt>
                <c:pt idx="381">
                  <c:v>20</c:v>
                </c:pt>
                <c:pt idx="382">
                  <c:v>39</c:v>
                </c:pt>
                <c:pt idx="383">
                  <c:v>37</c:v>
                </c:pt>
                <c:pt idx="384">
                  <c:v>26</c:v>
                </c:pt>
                <c:pt idx="385">
                  <c:v>20</c:v>
                </c:pt>
                <c:pt idx="386">
                  <c:v>21</c:v>
                </c:pt>
                <c:pt idx="387">
                  <c:v>24</c:v>
                </c:pt>
                <c:pt idx="388">
                  <c:v>69</c:v>
                </c:pt>
                <c:pt idx="389">
                  <c:v>20</c:v>
                </c:pt>
                <c:pt idx="390">
                  <c:v>21</c:v>
                </c:pt>
                <c:pt idx="391">
                  <c:v>57</c:v>
                </c:pt>
                <c:pt idx="392">
                  <c:v>22</c:v>
                </c:pt>
                <c:pt idx="393">
                  <c:v>23</c:v>
                </c:pt>
                <c:pt idx="394">
                  <c:v>35</c:v>
                </c:pt>
                <c:pt idx="395">
                  <c:v>68</c:v>
                </c:pt>
                <c:pt idx="396">
                  <c:v>82</c:v>
                </c:pt>
                <c:pt idx="397">
                  <c:v>63</c:v>
                </c:pt>
                <c:pt idx="398">
                  <c:v>23</c:v>
                </c:pt>
                <c:pt idx="399">
                  <c:v>34</c:v>
                </c:pt>
                <c:pt idx="400">
                  <c:v>52</c:v>
                </c:pt>
                <c:pt idx="401">
                  <c:v>31</c:v>
                </c:pt>
                <c:pt idx="402">
                  <c:v>23</c:v>
                </c:pt>
                <c:pt idx="403">
                  <c:v>21</c:v>
                </c:pt>
                <c:pt idx="404">
                  <c:v>74</c:v>
                </c:pt>
                <c:pt idx="405">
                  <c:v>65</c:v>
                </c:pt>
                <c:pt idx="406">
                  <c:v>41</c:v>
                </c:pt>
                <c:pt idx="407">
                  <c:v>58</c:v>
                </c:pt>
                <c:pt idx="408">
                  <c:v>64</c:v>
                </c:pt>
                <c:pt idx="409">
                  <c:v>51</c:v>
                </c:pt>
                <c:pt idx="410">
                  <c:v>67</c:v>
                </c:pt>
                <c:pt idx="411">
                  <c:v>20</c:v>
                </c:pt>
                <c:pt idx="412">
                  <c:v>26</c:v>
                </c:pt>
                <c:pt idx="413">
                  <c:v>30</c:v>
                </c:pt>
                <c:pt idx="414">
                  <c:v>31</c:v>
                </c:pt>
                <c:pt idx="415">
                  <c:v>42</c:v>
                </c:pt>
                <c:pt idx="416">
                  <c:v>66</c:v>
                </c:pt>
                <c:pt idx="417">
                  <c:v>72</c:v>
                </c:pt>
                <c:pt idx="418">
                  <c:v>48</c:v>
                </c:pt>
                <c:pt idx="419">
                  <c:v>54</c:v>
                </c:pt>
                <c:pt idx="420">
                  <c:v>48</c:v>
                </c:pt>
                <c:pt idx="421">
                  <c:v>34</c:v>
                </c:pt>
                <c:pt idx="422">
                  <c:v>81</c:v>
                </c:pt>
                <c:pt idx="423">
                  <c:v>70</c:v>
                </c:pt>
                <c:pt idx="424">
                  <c:v>66</c:v>
                </c:pt>
                <c:pt idx="425">
                  <c:v>23</c:v>
                </c:pt>
                <c:pt idx="426">
                  <c:v>27</c:v>
                </c:pt>
                <c:pt idx="427">
                  <c:v>36</c:v>
                </c:pt>
                <c:pt idx="428">
                  <c:v>80</c:v>
                </c:pt>
                <c:pt idx="429">
                  <c:v>25</c:v>
                </c:pt>
                <c:pt idx="430">
                  <c:v>60</c:v>
                </c:pt>
                <c:pt idx="431">
                  <c:v>65</c:v>
                </c:pt>
                <c:pt idx="432">
                  <c:v>35</c:v>
                </c:pt>
                <c:pt idx="433">
                  <c:v>23</c:v>
                </c:pt>
                <c:pt idx="434">
                  <c:v>24</c:v>
                </c:pt>
                <c:pt idx="435">
                  <c:v>71</c:v>
                </c:pt>
                <c:pt idx="436">
                  <c:v>30</c:v>
                </c:pt>
                <c:pt idx="437">
                  <c:v>24</c:v>
                </c:pt>
                <c:pt idx="438">
                  <c:v>44</c:v>
                </c:pt>
                <c:pt idx="439">
                  <c:v>37</c:v>
                </c:pt>
                <c:pt idx="440">
                  <c:v>53</c:v>
                </c:pt>
                <c:pt idx="441">
                  <c:v>78</c:v>
                </c:pt>
                <c:pt idx="442">
                  <c:v>64</c:v>
                </c:pt>
                <c:pt idx="443">
                  <c:v>51</c:v>
                </c:pt>
                <c:pt idx="444">
                  <c:v>20</c:v>
                </c:pt>
                <c:pt idx="445">
                  <c:v>23</c:v>
                </c:pt>
                <c:pt idx="446">
                  <c:v>33</c:v>
                </c:pt>
                <c:pt idx="447">
                  <c:v>65</c:v>
                </c:pt>
                <c:pt idx="448">
                  <c:v>67</c:v>
                </c:pt>
                <c:pt idx="449">
                  <c:v>57</c:v>
                </c:pt>
                <c:pt idx="450">
                  <c:v>55</c:v>
                </c:pt>
                <c:pt idx="451">
                  <c:v>59</c:v>
                </c:pt>
                <c:pt idx="452">
                  <c:v>46</c:v>
                </c:pt>
                <c:pt idx="453">
                  <c:v>66</c:v>
                </c:pt>
                <c:pt idx="454">
                  <c:v>62</c:v>
                </c:pt>
                <c:pt idx="455">
                  <c:v>68</c:v>
                </c:pt>
                <c:pt idx="456">
                  <c:v>40</c:v>
                </c:pt>
                <c:pt idx="457">
                  <c:v>53</c:v>
                </c:pt>
                <c:pt idx="458">
                  <c:v>43</c:v>
                </c:pt>
                <c:pt idx="459">
                  <c:v>55</c:v>
                </c:pt>
                <c:pt idx="460">
                  <c:v>29</c:v>
                </c:pt>
                <c:pt idx="461">
                  <c:v>20</c:v>
                </c:pt>
                <c:pt idx="462">
                  <c:v>32</c:v>
                </c:pt>
                <c:pt idx="463">
                  <c:v>29</c:v>
                </c:pt>
                <c:pt idx="464">
                  <c:v>37</c:v>
                </c:pt>
                <c:pt idx="465">
                  <c:v>20</c:v>
                </c:pt>
                <c:pt idx="466">
                  <c:v>37</c:v>
                </c:pt>
                <c:pt idx="467">
                  <c:v>33</c:v>
                </c:pt>
                <c:pt idx="468">
                  <c:v>22</c:v>
                </c:pt>
                <c:pt idx="469">
                  <c:v>28</c:v>
                </c:pt>
                <c:pt idx="470">
                  <c:v>71</c:v>
                </c:pt>
                <c:pt idx="471">
                  <c:v>29</c:v>
                </c:pt>
                <c:pt idx="472">
                  <c:v>26</c:v>
                </c:pt>
                <c:pt idx="473">
                  <c:v>48</c:v>
                </c:pt>
                <c:pt idx="474">
                  <c:v>65</c:v>
                </c:pt>
                <c:pt idx="475">
                  <c:v>44</c:v>
                </c:pt>
                <c:pt idx="476">
                  <c:v>44</c:v>
                </c:pt>
                <c:pt idx="477">
                  <c:v>38</c:v>
                </c:pt>
                <c:pt idx="478">
                  <c:v>30</c:v>
                </c:pt>
                <c:pt idx="479">
                  <c:v>28</c:v>
                </c:pt>
                <c:pt idx="480">
                  <c:v>62</c:v>
                </c:pt>
                <c:pt idx="481">
                  <c:v>49</c:v>
                </c:pt>
                <c:pt idx="482">
                  <c:v>54</c:v>
                </c:pt>
                <c:pt idx="483">
                  <c:v>43</c:v>
                </c:pt>
                <c:pt idx="484">
                  <c:v>20</c:v>
                </c:pt>
                <c:pt idx="485">
                  <c:v>23</c:v>
                </c:pt>
                <c:pt idx="486">
                  <c:v>20</c:v>
                </c:pt>
                <c:pt idx="487">
                  <c:v>27</c:v>
                </c:pt>
                <c:pt idx="488">
                  <c:v>20</c:v>
                </c:pt>
                <c:pt idx="489">
                  <c:v>33</c:v>
                </c:pt>
                <c:pt idx="490">
                  <c:v>64</c:v>
                </c:pt>
                <c:pt idx="491">
                  <c:v>78</c:v>
                </c:pt>
                <c:pt idx="492">
                  <c:v>36</c:v>
                </c:pt>
                <c:pt idx="493">
                  <c:v>41</c:v>
                </c:pt>
                <c:pt idx="494">
                  <c:v>47</c:v>
                </c:pt>
                <c:pt idx="495">
                  <c:v>30</c:v>
                </c:pt>
                <c:pt idx="496">
                  <c:v>20</c:v>
                </c:pt>
                <c:pt idx="497">
                  <c:v>28</c:v>
                </c:pt>
                <c:pt idx="498">
                  <c:v>31</c:v>
                </c:pt>
                <c:pt idx="499">
                  <c:v>40</c:v>
                </c:pt>
                <c:pt idx="500">
                  <c:v>44</c:v>
                </c:pt>
                <c:pt idx="501">
                  <c:v>30</c:v>
                </c:pt>
                <c:pt idx="502">
                  <c:v>31</c:v>
                </c:pt>
                <c:pt idx="503">
                  <c:v>28</c:v>
                </c:pt>
                <c:pt idx="504">
                  <c:v>54</c:v>
                </c:pt>
                <c:pt idx="505">
                  <c:v>71</c:v>
                </c:pt>
                <c:pt idx="506">
                  <c:v>26</c:v>
                </c:pt>
                <c:pt idx="507">
                  <c:v>24</c:v>
                </c:pt>
                <c:pt idx="508">
                  <c:v>54</c:v>
                </c:pt>
                <c:pt idx="509">
                  <c:v>66</c:v>
                </c:pt>
                <c:pt idx="510">
                  <c:v>26</c:v>
                </c:pt>
                <c:pt idx="511">
                  <c:v>30</c:v>
                </c:pt>
                <c:pt idx="512">
                  <c:v>39</c:v>
                </c:pt>
                <c:pt idx="513">
                  <c:v>57</c:v>
                </c:pt>
                <c:pt idx="514">
                  <c:v>68</c:v>
                </c:pt>
                <c:pt idx="515">
                  <c:v>51</c:v>
                </c:pt>
                <c:pt idx="516">
                  <c:v>83</c:v>
                </c:pt>
                <c:pt idx="517">
                  <c:v>66</c:v>
                </c:pt>
                <c:pt idx="518">
                  <c:v>69</c:v>
                </c:pt>
                <c:pt idx="519">
                  <c:v>45</c:v>
                </c:pt>
                <c:pt idx="520">
                  <c:v>20</c:v>
                </c:pt>
                <c:pt idx="521">
                  <c:v>20</c:v>
                </c:pt>
                <c:pt idx="522">
                  <c:v>37</c:v>
                </c:pt>
                <c:pt idx="523">
                  <c:v>53</c:v>
                </c:pt>
                <c:pt idx="524">
                  <c:v>50</c:v>
                </c:pt>
                <c:pt idx="525">
                  <c:v>71</c:v>
                </c:pt>
                <c:pt idx="526">
                  <c:v>75</c:v>
                </c:pt>
                <c:pt idx="527">
                  <c:v>20</c:v>
                </c:pt>
                <c:pt idx="528">
                  <c:v>20</c:v>
                </c:pt>
                <c:pt idx="529">
                  <c:v>52</c:v>
                </c:pt>
                <c:pt idx="530">
                  <c:v>35</c:v>
                </c:pt>
                <c:pt idx="531">
                  <c:v>32</c:v>
                </c:pt>
                <c:pt idx="532">
                  <c:v>80</c:v>
                </c:pt>
                <c:pt idx="533">
                  <c:v>64</c:v>
                </c:pt>
                <c:pt idx="534">
                  <c:v>54</c:v>
                </c:pt>
                <c:pt idx="535">
                  <c:v>41</c:v>
                </c:pt>
                <c:pt idx="536">
                  <c:v>41</c:v>
                </c:pt>
                <c:pt idx="537">
                  <c:v>41</c:v>
                </c:pt>
                <c:pt idx="538">
                  <c:v>27</c:v>
                </c:pt>
                <c:pt idx="539">
                  <c:v>50</c:v>
                </c:pt>
                <c:pt idx="540">
                  <c:v>58</c:v>
                </c:pt>
                <c:pt idx="541">
                  <c:v>27</c:v>
                </c:pt>
                <c:pt idx="542">
                  <c:v>35</c:v>
                </c:pt>
                <c:pt idx="543">
                  <c:v>68</c:v>
                </c:pt>
                <c:pt idx="544">
                  <c:v>33</c:v>
                </c:pt>
                <c:pt idx="545">
                  <c:v>67</c:v>
                </c:pt>
                <c:pt idx="546">
                  <c:v>66</c:v>
                </c:pt>
                <c:pt idx="547">
                  <c:v>34</c:v>
                </c:pt>
                <c:pt idx="548">
                  <c:v>23</c:v>
                </c:pt>
                <c:pt idx="549">
                  <c:v>56</c:v>
                </c:pt>
                <c:pt idx="550">
                  <c:v>70</c:v>
                </c:pt>
                <c:pt idx="551">
                  <c:v>46</c:v>
                </c:pt>
                <c:pt idx="552">
                  <c:v>64</c:v>
                </c:pt>
                <c:pt idx="553">
                  <c:v>53</c:v>
                </c:pt>
                <c:pt idx="554">
                  <c:v>70</c:v>
                </c:pt>
                <c:pt idx="555">
                  <c:v>30</c:v>
                </c:pt>
                <c:pt idx="556">
                  <c:v>20</c:v>
                </c:pt>
                <c:pt idx="557">
                  <c:v>34</c:v>
                </c:pt>
                <c:pt idx="558">
                  <c:v>71</c:v>
                </c:pt>
                <c:pt idx="559">
                  <c:v>56</c:v>
                </c:pt>
                <c:pt idx="560">
                  <c:v>27</c:v>
                </c:pt>
                <c:pt idx="561">
                  <c:v>20</c:v>
                </c:pt>
                <c:pt idx="562">
                  <c:v>29</c:v>
                </c:pt>
                <c:pt idx="563">
                  <c:v>62</c:v>
                </c:pt>
                <c:pt idx="564">
                  <c:v>58</c:v>
                </c:pt>
                <c:pt idx="565">
                  <c:v>59</c:v>
                </c:pt>
                <c:pt idx="566">
                  <c:v>21</c:v>
                </c:pt>
                <c:pt idx="567">
                  <c:v>40</c:v>
                </c:pt>
                <c:pt idx="568">
                  <c:v>21</c:v>
                </c:pt>
                <c:pt idx="569">
                  <c:v>72</c:v>
                </c:pt>
                <c:pt idx="570">
                  <c:v>33</c:v>
                </c:pt>
                <c:pt idx="571">
                  <c:v>20</c:v>
                </c:pt>
                <c:pt idx="572">
                  <c:v>52</c:v>
                </c:pt>
                <c:pt idx="573">
                  <c:v>31</c:v>
                </c:pt>
                <c:pt idx="574">
                  <c:v>43</c:v>
                </c:pt>
                <c:pt idx="575">
                  <c:v>45</c:v>
                </c:pt>
                <c:pt idx="576">
                  <c:v>76</c:v>
                </c:pt>
                <c:pt idx="577">
                  <c:v>60</c:v>
                </c:pt>
                <c:pt idx="578">
                  <c:v>58</c:v>
                </c:pt>
                <c:pt idx="579">
                  <c:v>45</c:v>
                </c:pt>
                <c:pt idx="580">
                  <c:v>44</c:v>
                </c:pt>
                <c:pt idx="581">
                  <c:v>20</c:v>
                </c:pt>
                <c:pt idx="582">
                  <c:v>20</c:v>
                </c:pt>
                <c:pt idx="583">
                  <c:v>83</c:v>
                </c:pt>
                <c:pt idx="584">
                  <c:v>73</c:v>
                </c:pt>
                <c:pt idx="585">
                  <c:v>32</c:v>
                </c:pt>
                <c:pt idx="586">
                  <c:v>41</c:v>
                </c:pt>
                <c:pt idx="587">
                  <c:v>29</c:v>
                </c:pt>
                <c:pt idx="588">
                  <c:v>21</c:v>
                </c:pt>
                <c:pt idx="589">
                  <c:v>37</c:v>
                </c:pt>
                <c:pt idx="590">
                  <c:v>26</c:v>
                </c:pt>
                <c:pt idx="591">
                  <c:v>58</c:v>
                </c:pt>
                <c:pt idx="592">
                  <c:v>76</c:v>
                </c:pt>
                <c:pt idx="593">
                  <c:v>38</c:v>
                </c:pt>
                <c:pt idx="594">
                  <c:v>63</c:v>
                </c:pt>
                <c:pt idx="595">
                  <c:v>49</c:v>
                </c:pt>
                <c:pt idx="596">
                  <c:v>21</c:v>
                </c:pt>
                <c:pt idx="597">
                  <c:v>20</c:v>
                </c:pt>
                <c:pt idx="598">
                  <c:v>21</c:v>
                </c:pt>
                <c:pt idx="599">
                  <c:v>33</c:v>
                </c:pt>
                <c:pt idx="600">
                  <c:v>20</c:v>
                </c:pt>
                <c:pt idx="601">
                  <c:v>44</c:v>
                </c:pt>
                <c:pt idx="602">
                  <c:v>21</c:v>
                </c:pt>
                <c:pt idx="603">
                  <c:v>20</c:v>
                </c:pt>
                <c:pt idx="604">
                  <c:v>20</c:v>
                </c:pt>
                <c:pt idx="605">
                  <c:v>21</c:v>
                </c:pt>
                <c:pt idx="606">
                  <c:v>25</c:v>
                </c:pt>
                <c:pt idx="607">
                  <c:v>20</c:v>
                </c:pt>
                <c:pt idx="608">
                  <c:v>20</c:v>
                </c:pt>
                <c:pt idx="609">
                  <c:v>72</c:v>
                </c:pt>
                <c:pt idx="610">
                  <c:v>20</c:v>
                </c:pt>
                <c:pt idx="611">
                  <c:v>63</c:v>
                </c:pt>
                <c:pt idx="612">
                  <c:v>57</c:v>
                </c:pt>
                <c:pt idx="613">
                  <c:v>51</c:v>
                </c:pt>
                <c:pt idx="614">
                  <c:v>51</c:v>
                </c:pt>
                <c:pt idx="615">
                  <c:v>33</c:v>
                </c:pt>
                <c:pt idx="616">
                  <c:v>28</c:v>
                </c:pt>
                <c:pt idx="617">
                  <c:v>50</c:v>
                </c:pt>
                <c:pt idx="618">
                  <c:v>81</c:v>
                </c:pt>
                <c:pt idx="619">
                  <c:v>67</c:v>
                </c:pt>
                <c:pt idx="620">
                  <c:v>42</c:v>
                </c:pt>
                <c:pt idx="621">
                  <c:v>77</c:v>
                </c:pt>
                <c:pt idx="622">
                  <c:v>67</c:v>
                </c:pt>
                <c:pt idx="623">
                  <c:v>48</c:v>
                </c:pt>
                <c:pt idx="624">
                  <c:v>54</c:v>
                </c:pt>
                <c:pt idx="625">
                  <c:v>59</c:v>
                </c:pt>
                <c:pt idx="626">
                  <c:v>71</c:v>
                </c:pt>
                <c:pt idx="627">
                  <c:v>79</c:v>
                </c:pt>
                <c:pt idx="628">
                  <c:v>29</c:v>
                </c:pt>
                <c:pt idx="629">
                  <c:v>37</c:v>
                </c:pt>
                <c:pt idx="630">
                  <c:v>36</c:v>
                </c:pt>
                <c:pt idx="631">
                  <c:v>27</c:v>
                </c:pt>
                <c:pt idx="632">
                  <c:v>20</c:v>
                </c:pt>
                <c:pt idx="633">
                  <c:v>20</c:v>
                </c:pt>
                <c:pt idx="634">
                  <c:v>39</c:v>
                </c:pt>
                <c:pt idx="635">
                  <c:v>51</c:v>
                </c:pt>
                <c:pt idx="636">
                  <c:v>20</c:v>
                </c:pt>
                <c:pt idx="637">
                  <c:v>20</c:v>
                </c:pt>
                <c:pt idx="638">
                  <c:v>70</c:v>
                </c:pt>
                <c:pt idx="639">
                  <c:v>32</c:v>
                </c:pt>
                <c:pt idx="640">
                  <c:v>26</c:v>
                </c:pt>
                <c:pt idx="641">
                  <c:v>72</c:v>
                </c:pt>
                <c:pt idx="642">
                  <c:v>55</c:v>
                </c:pt>
                <c:pt idx="643">
                  <c:v>20</c:v>
                </c:pt>
                <c:pt idx="644">
                  <c:v>20</c:v>
                </c:pt>
                <c:pt idx="645">
                  <c:v>26</c:v>
                </c:pt>
                <c:pt idx="646">
                  <c:v>52</c:v>
                </c:pt>
                <c:pt idx="647">
                  <c:v>20</c:v>
                </c:pt>
                <c:pt idx="648">
                  <c:v>52</c:v>
                </c:pt>
                <c:pt idx="649">
                  <c:v>50</c:v>
                </c:pt>
                <c:pt idx="650">
                  <c:v>41</c:v>
                </c:pt>
                <c:pt idx="651">
                  <c:v>54</c:v>
                </c:pt>
                <c:pt idx="652">
                  <c:v>64</c:v>
                </c:pt>
                <c:pt idx="653">
                  <c:v>37</c:v>
                </c:pt>
                <c:pt idx="654">
                  <c:v>21</c:v>
                </c:pt>
                <c:pt idx="655">
                  <c:v>27</c:v>
                </c:pt>
                <c:pt idx="656">
                  <c:v>33</c:v>
                </c:pt>
                <c:pt idx="657">
                  <c:v>42</c:v>
                </c:pt>
                <c:pt idx="658">
                  <c:v>29</c:v>
                </c:pt>
                <c:pt idx="659">
                  <c:v>20</c:v>
                </c:pt>
                <c:pt idx="660">
                  <c:v>32</c:v>
                </c:pt>
                <c:pt idx="661">
                  <c:v>20</c:v>
                </c:pt>
                <c:pt idx="662">
                  <c:v>71</c:v>
                </c:pt>
                <c:pt idx="663">
                  <c:v>42</c:v>
                </c:pt>
                <c:pt idx="664">
                  <c:v>38</c:v>
                </c:pt>
                <c:pt idx="665">
                  <c:v>58</c:v>
                </c:pt>
                <c:pt idx="666">
                  <c:v>73</c:v>
                </c:pt>
                <c:pt idx="667">
                  <c:v>53</c:v>
                </c:pt>
                <c:pt idx="668">
                  <c:v>78</c:v>
                </c:pt>
                <c:pt idx="669">
                  <c:v>60</c:v>
                </c:pt>
                <c:pt idx="670">
                  <c:v>25</c:v>
                </c:pt>
                <c:pt idx="671">
                  <c:v>39</c:v>
                </c:pt>
                <c:pt idx="672">
                  <c:v>21</c:v>
                </c:pt>
                <c:pt idx="673">
                  <c:v>22</c:v>
                </c:pt>
                <c:pt idx="674">
                  <c:v>28</c:v>
                </c:pt>
                <c:pt idx="675">
                  <c:v>21</c:v>
                </c:pt>
                <c:pt idx="676">
                  <c:v>26</c:v>
                </c:pt>
                <c:pt idx="677">
                  <c:v>38</c:v>
                </c:pt>
                <c:pt idx="678">
                  <c:v>44</c:v>
                </c:pt>
                <c:pt idx="679">
                  <c:v>20</c:v>
                </c:pt>
                <c:pt idx="680">
                  <c:v>20</c:v>
                </c:pt>
                <c:pt idx="681">
                  <c:v>20</c:v>
                </c:pt>
                <c:pt idx="682">
                  <c:v>23</c:v>
                </c:pt>
                <c:pt idx="683">
                  <c:v>46</c:v>
                </c:pt>
                <c:pt idx="684">
                  <c:v>36</c:v>
                </c:pt>
                <c:pt idx="685">
                  <c:v>47</c:v>
                </c:pt>
                <c:pt idx="686">
                  <c:v>54</c:v>
                </c:pt>
                <c:pt idx="687">
                  <c:v>30</c:v>
                </c:pt>
                <c:pt idx="688">
                  <c:v>29</c:v>
                </c:pt>
                <c:pt idx="689">
                  <c:v>20</c:v>
                </c:pt>
                <c:pt idx="690">
                  <c:v>38</c:v>
                </c:pt>
                <c:pt idx="691">
                  <c:v>38</c:v>
                </c:pt>
                <c:pt idx="692">
                  <c:v>29</c:v>
                </c:pt>
                <c:pt idx="693">
                  <c:v>38</c:v>
                </c:pt>
                <c:pt idx="694">
                  <c:v>65</c:v>
                </c:pt>
                <c:pt idx="695">
                  <c:v>74</c:v>
                </c:pt>
                <c:pt idx="696">
                  <c:v>49</c:v>
                </c:pt>
                <c:pt idx="697">
                  <c:v>21</c:v>
                </c:pt>
                <c:pt idx="698">
                  <c:v>20</c:v>
                </c:pt>
                <c:pt idx="699">
                  <c:v>20</c:v>
                </c:pt>
                <c:pt idx="700">
                  <c:v>31</c:v>
                </c:pt>
                <c:pt idx="701">
                  <c:v>37</c:v>
                </c:pt>
                <c:pt idx="702">
                  <c:v>63</c:v>
                </c:pt>
                <c:pt idx="703">
                  <c:v>27</c:v>
                </c:pt>
                <c:pt idx="704">
                  <c:v>54</c:v>
                </c:pt>
                <c:pt idx="705">
                  <c:v>39</c:v>
                </c:pt>
                <c:pt idx="706">
                  <c:v>40</c:v>
                </c:pt>
                <c:pt idx="707">
                  <c:v>39</c:v>
                </c:pt>
                <c:pt idx="708">
                  <c:v>37</c:v>
                </c:pt>
                <c:pt idx="709">
                  <c:v>37</c:v>
                </c:pt>
                <c:pt idx="710">
                  <c:v>53</c:v>
                </c:pt>
                <c:pt idx="711">
                  <c:v>63</c:v>
                </c:pt>
                <c:pt idx="712">
                  <c:v>34</c:v>
                </c:pt>
                <c:pt idx="713">
                  <c:v>59</c:v>
                </c:pt>
                <c:pt idx="714">
                  <c:v>38</c:v>
                </c:pt>
                <c:pt idx="715">
                  <c:v>37</c:v>
                </c:pt>
                <c:pt idx="716">
                  <c:v>26</c:v>
                </c:pt>
                <c:pt idx="717">
                  <c:v>20</c:v>
                </c:pt>
                <c:pt idx="718">
                  <c:v>24</c:v>
                </c:pt>
                <c:pt idx="719">
                  <c:v>20</c:v>
                </c:pt>
                <c:pt idx="720">
                  <c:v>67</c:v>
                </c:pt>
                <c:pt idx="721">
                  <c:v>79</c:v>
                </c:pt>
                <c:pt idx="722">
                  <c:v>56</c:v>
                </c:pt>
                <c:pt idx="723">
                  <c:v>29</c:v>
                </c:pt>
                <c:pt idx="724">
                  <c:v>21</c:v>
                </c:pt>
                <c:pt idx="725">
                  <c:v>23</c:v>
                </c:pt>
                <c:pt idx="726">
                  <c:v>37</c:v>
                </c:pt>
                <c:pt idx="727">
                  <c:v>20</c:v>
                </c:pt>
                <c:pt idx="728">
                  <c:v>26</c:v>
                </c:pt>
                <c:pt idx="729">
                  <c:v>72</c:v>
                </c:pt>
                <c:pt idx="730">
                  <c:v>59</c:v>
                </c:pt>
                <c:pt idx="731">
                  <c:v>52</c:v>
                </c:pt>
                <c:pt idx="732">
                  <c:v>30</c:v>
                </c:pt>
                <c:pt idx="733">
                  <c:v>20</c:v>
                </c:pt>
                <c:pt idx="734">
                  <c:v>26</c:v>
                </c:pt>
                <c:pt idx="735">
                  <c:v>39</c:v>
                </c:pt>
                <c:pt idx="736">
                  <c:v>20</c:v>
                </c:pt>
                <c:pt idx="737">
                  <c:v>20</c:v>
                </c:pt>
                <c:pt idx="738">
                  <c:v>24</c:v>
                </c:pt>
                <c:pt idx="739">
                  <c:v>28</c:v>
                </c:pt>
                <c:pt idx="740">
                  <c:v>34</c:v>
                </c:pt>
                <c:pt idx="741">
                  <c:v>67</c:v>
                </c:pt>
                <c:pt idx="742">
                  <c:v>74</c:v>
                </c:pt>
                <c:pt idx="743">
                  <c:v>26</c:v>
                </c:pt>
                <c:pt idx="744">
                  <c:v>20</c:v>
                </c:pt>
                <c:pt idx="745">
                  <c:v>62</c:v>
                </c:pt>
                <c:pt idx="746">
                  <c:v>23</c:v>
                </c:pt>
                <c:pt idx="747">
                  <c:v>66</c:v>
                </c:pt>
                <c:pt idx="748">
                  <c:v>20</c:v>
                </c:pt>
                <c:pt idx="749">
                  <c:v>20</c:v>
                </c:pt>
                <c:pt idx="750">
                  <c:v>38</c:v>
                </c:pt>
                <c:pt idx="751">
                  <c:v>45</c:v>
                </c:pt>
                <c:pt idx="752">
                  <c:v>23</c:v>
                </c:pt>
                <c:pt idx="753">
                  <c:v>20</c:v>
                </c:pt>
                <c:pt idx="754">
                  <c:v>56</c:v>
                </c:pt>
                <c:pt idx="755">
                  <c:v>79</c:v>
                </c:pt>
                <c:pt idx="756">
                  <c:v>79</c:v>
                </c:pt>
                <c:pt idx="757">
                  <c:v>55</c:v>
                </c:pt>
                <c:pt idx="758">
                  <c:v>28</c:v>
                </c:pt>
                <c:pt idx="759">
                  <c:v>45</c:v>
                </c:pt>
                <c:pt idx="760">
                  <c:v>30</c:v>
                </c:pt>
                <c:pt idx="761">
                  <c:v>20</c:v>
                </c:pt>
                <c:pt idx="762">
                  <c:v>20</c:v>
                </c:pt>
                <c:pt idx="763">
                  <c:v>67</c:v>
                </c:pt>
                <c:pt idx="764">
                  <c:v>21</c:v>
                </c:pt>
                <c:pt idx="765">
                  <c:v>20</c:v>
                </c:pt>
                <c:pt idx="766">
                  <c:v>20</c:v>
                </c:pt>
                <c:pt idx="767">
                  <c:v>35</c:v>
                </c:pt>
                <c:pt idx="768">
                  <c:v>57</c:v>
                </c:pt>
                <c:pt idx="769">
                  <c:v>58</c:v>
                </c:pt>
                <c:pt idx="770">
                  <c:v>32</c:v>
                </c:pt>
                <c:pt idx="771">
                  <c:v>26</c:v>
                </c:pt>
                <c:pt idx="772">
                  <c:v>20</c:v>
                </c:pt>
                <c:pt idx="773">
                  <c:v>20</c:v>
                </c:pt>
                <c:pt idx="774">
                  <c:v>25</c:v>
                </c:pt>
                <c:pt idx="775">
                  <c:v>21</c:v>
                </c:pt>
                <c:pt idx="776">
                  <c:v>23</c:v>
                </c:pt>
                <c:pt idx="777">
                  <c:v>37</c:v>
                </c:pt>
                <c:pt idx="778">
                  <c:v>21</c:v>
                </c:pt>
                <c:pt idx="779">
                  <c:v>20</c:v>
                </c:pt>
                <c:pt idx="780">
                  <c:v>30</c:v>
                </c:pt>
                <c:pt idx="781">
                  <c:v>32</c:v>
                </c:pt>
                <c:pt idx="782">
                  <c:v>20</c:v>
                </c:pt>
                <c:pt idx="783">
                  <c:v>38</c:v>
                </c:pt>
                <c:pt idx="784">
                  <c:v>62</c:v>
                </c:pt>
                <c:pt idx="785">
                  <c:v>32</c:v>
                </c:pt>
                <c:pt idx="786">
                  <c:v>21</c:v>
                </c:pt>
                <c:pt idx="787">
                  <c:v>30</c:v>
                </c:pt>
                <c:pt idx="788">
                  <c:v>50</c:v>
                </c:pt>
                <c:pt idx="789">
                  <c:v>57</c:v>
                </c:pt>
                <c:pt idx="790">
                  <c:v>36</c:v>
                </c:pt>
                <c:pt idx="791">
                  <c:v>33</c:v>
                </c:pt>
                <c:pt idx="792">
                  <c:v>36</c:v>
                </c:pt>
                <c:pt idx="793">
                  <c:v>20</c:v>
                </c:pt>
                <c:pt idx="794">
                  <c:v>24</c:v>
                </c:pt>
                <c:pt idx="795">
                  <c:v>33</c:v>
                </c:pt>
                <c:pt idx="796">
                  <c:v>25</c:v>
                </c:pt>
                <c:pt idx="797">
                  <c:v>28</c:v>
                </c:pt>
                <c:pt idx="798">
                  <c:v>29</c:v>
                </c:pt>
                <c:pt idx="799">
                  <c:v>34</c:v>
                </c:pt>
                <c:pt idx="800">
                  <c:v>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39B-417C-844F-3F8272A46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  <c:majorUnit val="40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011111111111111"/>
          <c:y val="0.17187445319335082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100 kBps, 1MB queue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7281791338582676"/>
        </c:manualLayout>
      </c:layout>
      <c:scatterChart>
        <c:scatterStyle val="smoothMarker"/>
        <c:varyColors val="0"/>
        <c:ser>
          <c:idx val="3"/>
          <c:order val="0"/>
          <c:tx>
            <c:strRef>
              <c:f>gcc_181203_100kBps_1Mqueue!$A$1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gcc_181203_100kBps_1Mqueue!$A$2:$A$802</c:f>
              <c:numCache>
                <c:formatCode>General</c:formatCode>
                <c:ptCount val="801"/>
                <c:pt idx="0">
                  <c:v>0</c:v>
                </c:pt>
                <c:pt idx="1">
                  <c:v>138</c:v>
                </c:pt>
                <c:pt idx="2">
                  <c:v>146</c:v>
                </c:pt>
                <c:pt idx="3">
                  <c:v>144</c:v>
                </c:pt>
                <c:pt idx="4">
                  <c:v>49</c:v>
                </c:pt>
                <c:pt idx="5">
                  <c:v>47</c:v>
                </c:pt>
                <c:pt idx="6">
                  <c:v>45</c:v>
                </c:pt>
                <c:pt idx="7">
                  <c:v>44</c:v>
                </c:pt>
                <c:pt idx="8">
                  <c:v>44</c:v>
                </c:pt>
                <c:pt idx="9">
                  <c:v>49</c:v>
                </c:pt>
                <c:pt idx="10">
                  <c:v>51</c:v>
                </c:pt>
                <c:pt idx="11">
                  <c:v>58</c:v>
                </c:pt>
                <c:pt idx="12">
                  <c:v>60</c:v>
                </c:pt>
                <c:pt idx="13">
                  <c:v>67</c:v>
                </c:pt>
                <c:pt idx="14">
                  <c:v>72</c:v>
                </c:pt>
                <c:pt idx="15">
                  <c:v>73</c:v>
                </c:pt>
                <c:pt idx="16">
                  <c:v>87</c:v>
                </c:pt>
                <c:pt idx="17">
                  <c:v>90</c:v>
                </c:pt>
                <c:pt idx="18">
                  <c:v>96</c:v>
                </c:pt>
                <c:pt idx="19">
                  <c:v>106</c:v>
                </c:pt>
                <c:pt idx="20">
                  <c:v>65</c:v>
                </c:pt>
                <c:pt idx="21">
                  <c:v>64</c:v>
                </c:pt>
                <c:pt idx="22">
                  <c:v>61</c:v>
                </c:pt>
                <c:pt idx="23">
                  <c:v>66</c:v>
                </c:pt>
                <c:pt idx="24">
                  <c:v>69</c:v>
                </c:pt>
                <c:pt idx="25">
                  <c:v>72</c:v>
                </c:pt>
                <c:pt idx="26">
                  <c:v>71</c:v>
                </c:pt>
                <c:pt idx="27">
                  <c:v>81</c:v>
                </c:pt>
                <c:pt idx="28">
                  <c:v>79</c:v>
                </c:pt>
                <c:pt idx="29">
                  <c:v>87</c:v>
                </c:pt>
                <c:pt idx="30">
                  <c:v>93</c:v>
                </c:pt>
                <c:pt idx="31">
                  <c:v>96</c:v>
                </c:pt>
                <c:pt idx="32">
                  <c:v>91</c:v>
                </c:pt>
                <c:pt idx="33">
                  <c:v>47</c:v>
                </c:pt>
                <c:pt idx="34">
                  <c:v>50</c:v>
                </c:pt>
                <c:pt idx="35">
                  <c:v>51</c:v>
                </c:pt>
                <c:pt idx="36">
                  <c:v>55</c:v>
                </c:pt>
                <c:pt idx="37">
                  <c:v>55</c:v>
                </c:pt>
                <c:pt idx="38">
                  <c:v>59</c:v>
                </c:pt>
                <c:pt idx="39">
                  <c:v>62</c:v>
                </c:pt>
                <c:pt idx="40">
                  <c:v>63</c:v>
                </c:pt>
                <c:pt idx="41">
                  <c:v>69</c:v>
                </c:pt>
                <c:pt idx="42">
                  <c:v>69</c:v>
                </c:pt>
                <c:pt idx="43">
                  <c:v>77</c:v>
                </c:pt>
                <c:pt idx="44">
                  <c:v>79</c:v>
                </c:pt>
                <c:pt idx="45">
                  <c:v>91</c:v>
                </c:pt>
                <c:pt idx="46">
                  <c:v>92</c:v>
                </c:pt>
                <c:pt idx="47">
                  <c:v>104</c:v>
                </c:pt>
                <c:pt idx="48">
                  <c:v>81</c:v>
                </c:pt>
                <c:pt idx="49">
                  <c:v>53</c:v>
                </c:pt>
                <c:pt idx="50">
                  <c:v>50</c:v>
                </c:pt>
                <c:pt idx="51">
                  <c:v>55</c:v>
                </c:pt>
                <c:pt idx="52">
                  <c:v>57</c:v>
                </c:pt>
                <c:pt idx="53">
                  <c:v>61</c:v>
                </c:pt>
                <c:pt idx="54">
                  <c:v>59</c:v>
                </c:pt>
                <c:pt idx="55">
                  <c:v>66</c:v>
                </c:pt>
                <c:pt idx="56">
                  <c:v>65</c:v>
                </c:pt>
                <c:pt idx="57">
                  <c:v>73</c:v>
                </c:pt>
                <c:pt idx="58">
                  <c:v>71</c:v>
                </c:pt>
                <c:pt idx="59">
                  <c:v>81</c:v>
                </c:pt>
                <c:pt idx="60">
                  <c:v>89</c:v>
                </c:pt>
                <c:pt idx="61">
                  <c:v>87</c:v>
                </c:pt>
                <c:pt idx="62">
                  <c:v>103</c:v>
                </c:pt>
                <c:pt idx="63">
                  <c:v>102</c:v>
                </c:pt>
                <c:pt idx="64">
                  <c:v>59</c:v>
                </c:pt>
                <c:pt idx="65">
                  <c:v>50</c:v>
                </c:pt>
                <c:pt idx="66">
                  <c:v>55</c:v>
                </c:pt>
                <c:pt idx="67">
                  <c:v>54</c:v>
                </c:pt>
                <c:pt idx="68">
                  <c:v>56</c:v>
                </c:pt>
                <c:pt idx="69">
                  <c:v>61</c:v>
                </c:pt>
                <c:pt idx="70">
                  <c:v>61</c:v>
                </c:pt>
                <c:pt idx="71">
                  <c:v>67</c:v>
                </c:pt>
                <c:pt idx="72">
                  <c:v>66</c:v>
                </c:pt>
                <c:pt idx="73">
                  <c:v>71</c:v>
                </c:pt>
                <c:pt idx="74">
                  <c:v>75</c:v>
                </c:pt>
                <c:pt idx="75">
                  <c:v>83</c:v>
                </c:pt>
                <c:pt idx="76">
                  <c:v>82</c:v>
                </c:pt>
                <c:pt idx="77">
                  <c:v>97</c:v>
                </c:pt>
                <c:pt idx="78">
                  <c:v>98</c:v>
                </c:pt>
                <c:pt idx="79">
                  <c:v>90</c:v>
                </c:pt>
                <c:pt idx="80">
                  <c:v>63</c:v>
                </c:pt>
                <c:pt idx="81">
                  <c:v>65</c:v>
                </c:pt>
                <c:pt idx="82">
                  <c:v>64</c:v>
                </c:pt>
                <c:pt idx="83">
                  <c:v>68</c:v>
                </c:pt>
                <c:pt idx="84">
                  <c:v>68</c:v>
                </c:pt>
                <c:pt idx="85">
                  <c:v>74</c:v>
                </c:pt>
                <c:pt idx="86">
                  <c:v>78</c:v>
                </c:pt>
                <c:pt idx="87">
                  <c:v>80</c:v>
                </c:pt>
                <c:pt idx="88">
                  <c:v>86</c:v>
                </c:pt>
                <c:pt idx="89">
                  <c:v>84</c:v>
                </c:pt>
                <c:pt idx="90">
                  <c:v>90</c:v>
                </c:pt>
                <c:pt idx="91">
                  <c:v>97</c:v>
                </c:pt>
                <c:pt idx="92">
                  <c:v>107</c:v>
                </c:pt>
                <c:pt idx="93">
                  <c:v>52</c:v>
                </c:pt>
                <c:pt idx="94">
                  <c:v>48</c:v>
                </c:pt>
                <c:pt idx="95">
                  <c:v>51</c:v>
                </c:pt>
                <c:pt idx="96">
                  <c:v>50</c:v>
                </c:pt>
                <c:pt idx="97">
                  <c:v>57</c:v>
                </c:pt>
                <c:pt idx="98">
                  <c:v>58</c:v>
                </c:pt>
                <c:pt idx="99">
                  <c:v>63</c:v>
                </c:pt>
                <c:pt idx="100">
                  <c:v>65</c:v>
                </c:pt>
                <c:pt idx="101">
                  <c:v>64</c:v>
                </c:pt>
                <c:pt idx="102">
                  <c:v>73</c:v>
                </c:pt>
                <c:pt idx="103">
                  <c:v>79</c:v>
                </c:pt>
                <c:pt idx="104">
                  <c:v>80</c:v>
                </c:pt>
                <c:pt idx="105">
                  <c:v>94</c:v>
                </c:pt>
                <c:pt idx="106">
                  <c:v>96</c:v>
                </c:pt>
                <c:pt idx="107">
                  <c:v>99</c:v>
                </c:pt>
                <c:pt idx="108">
                  <c:v>52</c:v>
                </c:pt>
                <c:pt idx="109">
                  <c:v>46</c:v>
                </c:pt>
                <c:pt idx="110">
                  <c:v>52</c:v>
                </c:pt>
                <c:pt idx="111">
                  <c:v>49</c:v>
                </c:pt>
                <c:pt idx="112">
                  <c:v>54</c:v>
                </c:pt>
                <c:pt idx="113">
                  <c:v>58</c:v>
                </c:pt>
                <c:pt idx="114">
                  <c:v>61</c:v>
                </c:pt>
                <c:pt idx="115">
                  <c:v>64</c:v>
                </c:pt>
                <c:pt idx="116">
                  <c:v>67</c:v>
                </c:pt>
                <c:pt idx="117">
                  <c:v>65</c:v>
                </c:pt>
                <c:pt idx="118">
                  <c:v>74</c:v>
                </c:pt>
                <c:pt idx="119">
                  <c:v>82</c:v>
                </c:pt>
                <c:pt idx="120">
                  <c:v>85</c:v>
                </c:pt>
                <c:pt idx="121">
                  <c:v>87</c:v>
                </c:pt>
                <c:pt idx="122">
                  <c:v>99</c:v>
                </c:pt>
                <c:pt idx="123">
                  <c:v>91</c:v>
                </c:pt>
                <c:pt idx="124">
                  <c:v>53</c:v>
                </c:pt>
                <c:pt idx="125">
                  <c:v>53</c:v>
                </c:pt>
                <c:pt idx="126">
                  <c:v>55</c:v>
                </c:pt>
                <c:pt idx="127">
                  <c:v>57</c:v>
                </c:pt>
                <c:pt idx="128">
                  <c:v>61</c:v>
                </c:pt>
                <c:pt idx="129">
                  <c:v>64</c:v>
                </c:pt>
                <c:pt idx="130">
                  <c:v>66</c:v>
                </c:pt>
                <c:pt idx="131">
                  <c:v>70</c:v>
                </c:pt>
                <c:pt idx="132">
                  <c:v>73</c:v>
                </c:pt>
                <c:pt idx="133">
                  <c:v>77</c:v>
                </c:pt>
                <c:pt idx="134">
                  <c:v>83</c:v>
                </c:pt>
                <c:pt idx="135">
                  <c:v>90</c:v>
                </c:pt>
                <c:pt idx="136">
                  <c:v>98</c:v>
                </c:pt>
                <c:pt idx="137">
                  <c:v>99</c:v>
                </c:pt>
                <c:pt idx="138">
                  <c:v>54</c:v>
                </c:pt>
                <c:pt idx="139">
                  <c:v>50</c:v>
                </c:pt>
                <c:pt idx="140">
                  <c:v>56</c:v>
                </c:pt>
                <c:pt idx="141">
                  <c:v>55</c:v>
                </c:pt>
                <c:pt idx="142">
                  <c:v>57</c:v>
                </c:pt>
                <c:pt idx="143">
                  <c:v>62</c:v>
                </c:pt>
                <c:pt idx="144">
                  <c:v>60</c:v>
                </c:pt>
                <c:pt idx="145">
                  <c:v>67</c:v>
                </c:pt>
                <c:pt idx="146">
                  <c:v>69</c:v>
                </c:pt>
                <c:pt idx="147">
                  <c:v>75</c:v>
                </c:pt>
                <c:pt idx="148">
                  <c:v>76</c:v>
                </c:pt>
                <c:pt idx="149">
                  <c:v>77</c:v>
                </c:pt>
                <c:pt idx="150">
                  <c:v>88</c:v>
                </c:pt>
                <c:pt idx="151">
                  <c:v>90</c:v>
                </c:pt>
                <c:pt idx="152">
                  <c:v>106</c:v>
                </c:pt>
                <c:pt idx="153">
                  <c:v>79</c:v>
                </c:pt>
                <c:pt idx="154">
                  <c:v>61</c:v>
                </c:pt>
                <c:pt idx="155">
                  <c:v>59</c:v>
                </c:pt>
                <c:pt idx="156">
                  <c:v>59</c:v>
                </c:pt>
                <c:pt idx="157">
                  <c:v>66</c:v>
                </c:pt>
                <c:pt idx="158">
                  <c:v>64</c:v>
                </c:pt>
                <c:pt idx="159">
                  <c:v>69</c:v>
                </c:pt>
                <c:pt idx="160">
                  <c:v>68</c:v>
                </c:pt>
                <c:pt idx="161">
                  <c:v>77</c:v>
                </c:pt>
                <c:pt idx="162">
                  <c:v>80</c:v>
                </c:pt>
                <c:pt idx="163">
                  <c:v>78</c:v>
                </c:pt>
                <c:pt idx="164">
                  <c:v>88</c:v>
                </c:pt>
                <c:pt idx="165">
                  <c:v>93</c:v>
                </c:pt>
                <c:pt idx="166">
                  <c:v>93</c:v>
                </c:pt>
                <c:pt idx="167">
                  <c:v>93</c:v>
                </c:pt>
                <c:pt idx="168">
                  <c:v>48</c:v>
                </c:pt>
                <c:pt idx="169">
                  <c:v>46</c:v>
                </c:pt>
                <c:pt idx="170">
                  <c:v>48</c:v>
                </c:pt>
                <c:pt idx="171">
                  <c:v>54</c:v>
                </c:pt>
                <c:pt idx="172">
                  <c:v>56</c:v>
                </c:pt>
                <c:pt idx="173">
                  <c:v>57</c:v>
                </c:pt>
                <c:pt idx="174">
                  <c:v>57</c:v>
                </c:pt>
                <c:pt idx="175">
                  <c:v>66</c:v>
                </c:pt>
                <c:pt idx="176">
                  <c:v>70</c:v>
                </c:pt>
                <c:pt idx="177">
                  <c:v>72</c:v>
                </c:pt>
                <c:pt idx="178">
                  <c:v>78</c:v>
                </c:pt>
                <c:pt idx="179">
                  <c:v>88</c:v>
                </c:pt>
                <c:pt idx="180">
                  <c:v>92</c:v>
                </c:pt>
                <c:pt idx="181">
                  <c:v>100</c:v>
                </c:pt>
                <c:pt idx="182">
                  <c:v>94</c:v>
                </c:pt>
                <c:pt idx="183">
                  <c:v>72</c:v>
                </c:pt>
                <c:pt idx="184">
                  <c:v>65</c:v>
                </c:pt>
                <c:pt idx="185">
                  <c:v>73</c:v>
                </c:pt>
                <c:pt idx="186">
                  <c:v>71</c:v>
                </c:pt>
                <c:pt idx="187">
                  <c:v>75</c:v>
                </c:pt>
                <c:pt idx="188">
                  <c:v>77</c:v>
                </c:pt>
                <c:pt idx="189">
                  <c:v>80</c:v>
                </c:pt>
                <c:pt idx="190">
                  <c:v>81</c:v>
                </c:pt>
                <c:pt idx="191">
                  <c:v>85</c:v>
                </c:pt>
                <c:pt idx="192">
                  <c:v>91</c:v>
                </c:pt>
                <c:pt idx="193">
                  <c:v>94</c:v>
                </c:pt>
                <c:pt idx="194">
                  <c:v>96</c:v>
                </c:pt>
                <c:pt idx="195">
                  <c:v>73</c:v>
                </c:pt>
                <c:pt idx="196">
                  <c:v>49</c:v>
                </c:pt>
                <c:pt idx="197">
                  <c:v>51</c:v>
                </c:pt>
                <c:pt idx="198">
                  <c:v>53</c:v>
                </c:pt>
                <c:pt idx="199">
                  <c:v>57</c:v>
                </c:pt>
                <c:pt idx="200">
                  <c:v>56</c:v>
                </c:pt>
                <c:pt idx="201">
                  <c:v>61</c:v>
                </c:pt>
                <c:pt idx="202">
                  <c:v>67</c:v>
                </c:pt>
                <c:pt idx="203">
                  <c:v>70</c:v>
                </c:pt>
                <c:pt idx="204">
                  <c:v>74</c:v>
                </c:pt>
                <c:pt idx="205">
                  <c:v>74</c:v>
                </c:pt>
                <c:pt idx="206">
                  <c:v>77</c:v>
                </c:pt>
                <c:pt idx="207">
                  <c:v>88</c:v>
                </c:pt>
                <c:pt idx="208">
                  <c:v>95</c:v>
                </c:pt>
                <c:pt idx="209">
                  <c:v>105</c:v>
                </c:pt>
                <c:pt idx="210">
                  <c:v>62</c:v>
                </c:pt>
                <c:pt idx="211">
                  <c:v>52</c:v>
                </c:pt>
                <c:pt idx="212">
                  <c:v>50</c:v>
                </c:pt>
                <c:pt idx="213">
                  <c:v>56</c:v>
                </c:pt>
                <c:pt idx="214">
                  <c:v>61</c:v>
                </c:pt>
                <c:pt idx="215">
                  <c:v>58</c:v>
                </c:pt>
                <c:pt idx="216">
                  <c:v>63</c:v>
                </c:pt>
                <c:pt idx="217">
                  <c:v>67</c:v>
                </c:pt>
                <c:pt idx="218">
                  <c:v>67</c:v>
                </c:pt>
                <c:pt idx="219">
                  <c:v>73</c:v>
                </c:pt>
                <c:pt idx="220">
                  <c:v>79</c:v>
                </c:pt>
                <c:pt idx="221">
                  <c:v>79</c:v>
                </c:pt>
                <c:pt idx="222">
                  <c:v>89</c:v>
                </c:pt>
                <c:pt idx="223">
                  <c:v>97</c:v>
                </c:pt>
                <c:pt idx="224">
                  <c:v>105</c:v>
                </c:pt>
                <c:pt idx="225">
                  <c:v>58</c:v>
                </c:pt>
                <c:pt idx="226">
                  <c:v>58</c:v>
                </c:pt>
                <c:pt idx="227">
                  <c:v>57</c:v>
                </c:pt>
                <c:pt idx="228">
                  <c:v>57</c:v>
                </c:pt>
                <c:pt idx="229">
                  <c:v>63</c:v>
                </c:pt>
                <c:pt idx="230">
                  <c:v>69</c:v>
                </c:pt>
                <c:pt idx="231">
                  <c:v>66</c:v>
                </c:pt>
                <c:pt idx="232">
                  <c:v>73</c:v>
                </c:pt>
                <c:pt idx="233">
                  <c:v>77</c:v>
                </c:pt>
                <c:pt idx="234">
                  <c:v>76</c:v>
                </c:pt>
                <c:pt idx="235">
                  <c:v>84</c:v>
                </c:pt>
                <c:pt idx="236">
                  <c:v>82</c:v>
                </c:pt>
                <c:pt idx="237">
                  <c:v>94</c:v>
                </c:pt>
                <c:pt idx="238">
                  <c:v>100</c:v>
                </c:pt>
                <c:pt idx="239">
                  <c:v>96</c:v>
                </c:pt>
                <c:pt idx="240">
                  <c:v>68</c:v>
                </c:pt>
                <c:pt idx="241">
                  <c:v>66</c:v>
                </c:pt>
                <c:pt idx="242">
                  <c:v>65</c:v>
                </c:pt>
                <c:pt idx="243">
                  <c:v>65</c:v>
                </c:pt>
                <c:pt idx="244">
                  <c:v>73</c:v>
                </c:pt>
                <c:pt idx="245">
                  <c:v>73</c:v>
                </c:pt>
                <c:pt idx="246">
                  <c:v>78</c:v>
                </c:pt>
                <c:pt idx="247">
                  <c:v>80</c:v>
                </c:pt>
                <c:pt idx="248">
                  <c:v>80</c:v>
                </c:pt>
                <c:pt idx="249">
                  <c:v>86</c:v>
                </c:pt>
                <c:pt idx="250">
                  <c:v>82</c:v>
                </c:pt>
                <c:pt idx="251">
                  <c:v>93</c:v>
                </c:pt>
                <c:pt idx="252">
                  <c:v>96</c:v>
                </c:pt>
                <c:pt idx="253">
                  <c:v>95</c:v>
                </c:pt>
                <c:pt idx="254">
                  <c:v>48</c:v>
                </c:pt>
                <c:pt idx="255">
                  <c:v>50</c:v>
                </c:pt>
                <c:pt idx="256">
                  <c:v>48</c:v>
                </c:pt>
                <c:pt idx="257">
                  <c:v>54</c:v>
                </c:pt>
                <c:pt idx="258">
                  <c:v>56</c:v>
                </c:pt>
                <c:pt idx="259">
                  <c:v>58</c:v>
                </c:pt>
                <c:pt idx="260">
                  <c:v>63</c:v>
                </c:pt>
                <c:pt idx="261">
                  <c:v>67</c:v>
                </c:pt>
                <c:pt idx="262">
                  <c:v>68</c:v>
                </c:pt>
                <c:pt idx="263">
                  <c:v>69</c:v>
                </c:pt>
                <c:pt idx="264">
                  <c:v>79</c:v>
                </c:pt>
                <c:pt idx="265">
                  <c:v>85</c:v>
                </c:pt>
                <c:pt idx="266">
                  <c:v>93</c:v>
                </c:pt>
                <c:pt idx="267">
                  <c:v>98</c:v>
                </c:pt>
                <c:pt idx="268">
                  <c:v>89</c:v>
                </c:pt>
                <c:pt idx="269">
                  <c:v>47</c:v>
                </c:pt>
                <c:pt idx="270">
                  <c:v>49</c:v>
                </c:pt>
                <c:pt idx="271">
                  <c:v>51</c:v>
                </c:pt>
                <c:pt idx="272">
                  <c:v>53</c:v>
                </c:pt>
                <c:pt idx="273">
                  <c:v>54</c:v>
                </c:pt>
                <c:pt idx="274">
                  <c:v>62</c:v>
                </c:pt>
                <c:pt idx="275">
                  <c:v>59</c:v>
                </c:pt>
                <c:pt idx="276">
                  <c:v>65</c:v>
                </c:pt>
                <c:pt idx="277">
                  <c:v>71</c:v>
                </c:pt>
                <c:pt idx="278">
                  <c:v>70</c:v>
                </c:pt>
                <c:pt idx="279">
                  <c:v>80</c:v>
                </c:pt>
                <c:pt idx="280">
                  <c:v>84</c:v>
                </c:pt>
                <c:pt idx="281">
                  <c:v>90</c:v>
                </c:pt>
                <c:pt idx="282">
                  <c:v>95</c:v>
                </c:pt>
                <c:pt idx="283">
                  <c:v>98</c:v>
                </c:pt>
                <c:pt idx="284">
                  <c:v>57</c:v>
                </c:pt>
                <c:pt idx="285">
                  <c:v>55</c:v>
                </c:pt>
                <c:pt idx="286">
                  <c:v>53</c:v>
                </c:pt>
                <c:pt idx="287">
                  <c:v>61</c:v>
                </c:pt>
                <c:pt idx="288">
                  <c:v>63</c:v>
                </c:pt>
                <c:pt idx="289">
                  <c:v>61</c:v>
                </c:pt>
                <c:pt idx="290">
                  <c:v>67</c:v>
                </c:pt>
                <c:pt idx="291">
                  <c:v>73</c:v>
                </c:pt>
                <c:pt idx="292">
                  <c:v>75</c:v>
                </c:pt>
                <c:pt idx="293">
                  <c:v>78</c:v>
                </c:pt>
                <c:pt idx="294">
                  <c:v>88</c:v>
                </c:pt>
                <c:pt idx="295">
                  <c:v>95</c:v>
                </c:pt>
                <c:pt idx="296">
                  <c:v>98</c:v>
                </c:pt>
                <c:pt idx="297">
                  <c:v>78</c:v>
                </c:pt>
                <c:pt idx="298">
                  <c:v>46</c:v>
                </c:pt>
                <c:pt idx="299">
                  <c:v>50</c:v>
                </c:pt>
                <c:pt idx="300">
                  <c:v>53</c:v>
                </c:pt>
                <c:pt idx="301">
                  <c:v>53</c:v>
                </c:pt>
                <c:pt idx="302">
                  <c:v>60</c:v>
                </c:pt>
                <c:pt idx="303">
                  <c:v>61</c:v>
                </c:pt>
                <c:pt idx="304">
                  <c:v>60</c:v>
                </c:pt>
                <c:pt idx="305">
                  <c:v>68</c:v>
                </c:pt>
                <c:pt idx="306">
                  <c:v>67</c:v>
                </c:pt>
                <c:pt idx="307">
                  <c:v>75</c:v>
                </c:pt>
                <c:pt idx="308">
                  <c:v>77</c:v>
                </c:pt>
                <c:pt idx="309">
                  <c:v>81</c:v>
                </c:pt>
                <c:pt idx="310">
                  <c:v>93</c:v>
                </c:pt>
                <c:pt idx="311">
                  <c:v>100</c:v>
                </c:pt>
                <c:pt idx="312">
                  <c:v>94</c:v>
                </c:pt>
                <c:pt idx="313">
                  <c:v>50</c:v>
                </c:pt>
                <c:pt idx="314">
                  <c:v>53</c:v>
                </c:pt>
                <c:pt idx="315">
                  <c:v>55</c:v>
                </c:pt>
                <c:pt idx="316">
                  <c:v>57</c:v>
                </c:pt>
                <c:pt idx="317">
                  <c:v>59</c:v>
                </c:pt>
                <c:pt idx="318">
                  <c:v>62</c:v>
                </c:pt>
                <c:pt idx="319">
                  <c:v>66</c:v>
                </c:pt>
                <c:pt idx="320">
                  <c:v>65</c:v>
                </c:pt>
                <c:pt idx="321">
                  <c:v>72</c:v>
                </c:pt>
                <c:pt idx="322">
                  <c:v>75</c:v>
                </c:pt>
                <c:pt idx="323">
                  <c:v>77</c:v>
                </c:pt>
                <c:pt idx="324">
                  <c:v>89</c:v>
                </c:pt>
                <c:pt idx="325">
                  <c:v>97</c:v>
                </c:pt>
                <c:pt idx="326">
                  <c:v>103</c:v>
                </c:pt>
                <c:pt idx="327">
                  <c:v>65</c:v>
                </c:pt>
                <c:pt idx="328">
                  <c:v>47</c:v>
                </c:pt>
                <c:pt idx="329">
                  <c:v>51</c:v>
                </c:pt>
                <c:pt idx="330">
                  <c:v>55</c:v>
                </c:pt>
                <c:pt idx="331">
                  <c:v>55</c:v>
                </c:pt>
                <c:pt idx="332">
                  <c:v>62</c:v>
                </c:pt>
                <c:pt idx="333">
                  <c:v>60</c:v>
                </c:pt>
                <c:pt idx="334">
                  <c:v>66</c:v>
                </c:pt>
                <c:pt idx="335">
                  <c:v>66</c:v>
                </c:pt>
                <c:pt idx="336">
                  <c:v>70</c:v>
                </c:pt>
                <c:pt idx="337">
                  <c:v>79</c:v>
                </c:pt>
                <c:pt idx="338">
                  <c:v>85</c:v>
                </c:pt>
                <c:pt idx="339">
                  <c:v>92</c:v>
                </c:pt>
                <c:pt idx="340">
                  <c:v>96</c:v>
                </c:pt>
                <c:pt idx="341">
                  <c:v>98</c:v>
                </c:pt>
                <c:pt idx="342">
                  <c:v>49</c:v>
                </c:pt>
                <c:pt idx="343">
                  <c:v>50</c:v>
                </c:pt>
                <c:pt idx="344">
                  <c:v>52</c:v>
                </c:pt>
                <c:pt idx="345">
                  <c:v>57</c:v>
                </c:pt>
                <c:pt idx="346">
                  <c:v>56</c:v>
                </c:pt>
                <c:pt idx="347">
                  <c:v>61</c:v>
                </c:pt>
                <c:pt idx="348">
                  <c:v>64</c:v>
                </c:pt>
                <c:pt idx="349">
                  <c:v>68</c:v>
                </c:pt>
                <c:pt idx="350">
                  <c:v>68</c:v>
                </c:pt>
                <c:pt idx="351">
                  <c:v>75</c:v>
                </c:pt>
                <c:pt idx="352">
                  <c:v>74</c:v>
                </c:pt>
                <c:pt idx="353">
                  <c:v>79</c:v>
                </c:pt>
                <c:pt idx="354">
                  <c:v>89</c:v>
                </c:pt>
                <c:pt idx="355">
                  <c:v>98</c:v>
                </c:pt>
                <c:pt idx="356">
                  <c:v>105</c:v>
                </c:pt>
                <c:pt idx="357">
                  <c:v>65</c:v>
                </c:pt>
                <c:pt idx="358">
                  <c:v>58</c:v>
                </c:pt>
                <c:pt idx="359">
                  <c:v>54</c:v>
                </c:pt>
                <c:pt idx="360">
                  <c:v>61</c:v>
                </c:pt>
                <c:pt idx="361">
                  <c:v>62</c:v>
                </c:pt>
                <c:pt idx="362">
                  <c:v>63</c:v>
                </c:pt>
                <c:pt idx="363">
                  <c:v>63</c:v>
                </c:pt>
                <c:pt idx="364">
                  <c:v>72</c:v>
                </c:pt>
                <c:pt idx="365">
                  <c:v>71</c:v>
                </c:pt>
                <c:pt idx="366">
                  <c:v>78</c:v>
                </c:pt>
                <c:pt idx="367">
                  <c:v>76</c:v>
                </c:pt>
                <c:pt idx="368">
                  <c:v>87</c:v>
                </c:pt>
                <c:pt idx="369">
                  <c:v>93</c:v>
                </c:pt>
                <c:pt idx="370">
                  <c:v>97</c:v>
                </c:pt>
                <c:pt idx="371">
                  <c:v>83</c:v>
                </c:pt>
                <c:pt idx="372">
                  <c:v>49</c:v>
                </c:pt>
                <c:pt idx="373">
                  <c:v>47</c:v>
                </c:pt>
                <c:pt idx="374">
                  <c:v>54</c:v>
                </c:pt>
                <c:pt idx="375">
                  <c:v>55</c:v>
                </c:pt>
                <c:pt idx="376">
                  <c:v>58</c:v>
                </c:pt>
                <c:pt idx="377">
                  <c:v>58</c:v>
                </c:pt>
                <c:pt idx="378">
                  <c:v>64</c:v>
                </c:pt>
                <c:pt idx="379">
                  <c:v>65</c:v>
                </c:pt>
                <c:pt idx="380">
                  <c:v>71</c:v>
                </c:pt>
                <c:pt idx="381">
                  <c:v>70</c:v>
                </c:pt>
                <c:pt idx="382">
                  <c:v>82</c:v>
                </c:pt>
                <c:pt idx="383">
                  <c:v>88</c:v>
                </c:pt>
                <c:pt idx="384">
                  <c:v>89</c:v>
                </c:pt>
                <c:pt idx="385">
                  <c:v>103</c:v>
                </c:pt>
                <c:pt idx="386">
                  <c:v>96</c:v>
                </c:pt>
                <c:pt idx="387">
                  <c:v>78</c:v>
                </c:pt>
                <c:pt idx="388">
                  <c:v>83</c:v>
                </c:pt>
                <c:pt idx="389">
                  <c:v>77</c:v>
                </c:pt>
                <c:pt idx="390">
                  <c:v>86</c:v>
                </c:pt>
                <c:pt idx="391">
                  <c:v>86</c:v>
                </c:pt>
                <c:pt idx="392">
                  <c:v>86</c:v>
                </c:pt>
                <c:pt idx="393">
                  <c:v>91</c:v>
                </c:pt>
                <c:pt idx="394">
                  <c:v>90</c:v>
                </c:pt>
                <c:pt idx="395">
                  <c:v>93</c:v>
                </c:pt>
                <c:pt idx="396">
                  <c:v>90</c:v>
                </c:pt>
                <c:pt idx="397">
                  <c:v>53</c:v>
                </c:pt>
                <c:pt idx="398">
                  <c:v>57</c:v>
                </c:pt>
                <c:pt idx="399">
                  <c:v>56</c:v>
                </c:pt>
                <c:pt idx="400">
                  <c:v>60</c:v>
                </c:pt>
                <c:pt idx="401">
                  <c:v>61</c:v>
                </c:pt>
                <c:pt idx="402">
                  <c:v>67</c:v>
                </c:pt>
                <c:pt idx="403">
                  <c:v>66</c:v>
                </c:pt>
                <c:pt idx="404">
                  <c:v>73</c:v>
                </c:pt>
                <c:pt idx="405">
                  <c:v>77</c:v>
                </c:pt>
                <c:pt idx="406">
                  <c:v>78</c:v>
                </c:pt>
                <c:pt idx="407">
                  <c:v>92</c:v>
                </c:pt>
                <c:pt idx="408">
                  <c:v>90</c:v>
                </c:pt>
                <c:pt idx="409">
                  <c:v>108</c:v>
                </c:pt>
                <c:pt idx="410">
                  <c:v>59</c:v>
                </c:pt>
                <c:pt idx="411">
                  <c:v>52</c:v>
                </c:pt>
                <c:pt idx="412">
                  <c:v>51</c:v>
                </c:pt>
                <c:pt idx="413">
                  <c:v>57</c:v>
                </c:pt>
                <c:pt idx="414">
                  <c:v>55</c:v>
                </c:pt>
                <c:pt idx="415">
                  <c:v>61</c:v>
                </c:pt>
                <c:pt idx="416">
                  <c:v>61</c:v>
                </c:pt>
                <c:pt idx="417">
                  <c:v>66</c:v>
                </c:pt>
                <c:pt idx="418">
                  <c:v>69</c:v>
                </c:pt>
                <c:pt idx="419">
                  <c:v>73</c:v>
                </c:pt>
                <c:pt idx="420">
                  <c:v>73</c:v>
                </c:pt>
                <c:pt idx="421">
                  <c:v>85</c:v>
                </c:pt>
                <c:pt idx="422">
                  <c:v>84</c:v>
                </c:pt>
                <c:pt idx="423">
                  <c:v>98</c:v>
                </c:pt>
                <c:pt idx="424">
                  <c:v>103</c:v>
                </c:pt>
                <c:pt idx="425">
                  <c:v>69</c:v>
                </c:pt>
                <c:pt idx="426">
                  <c:v>45</c:v>
                </c:pt>
                <c:pt idx="427">
                  <c:v>51</c:v>
                </c:pt>
                <c:pt idx="428">
                  <c:v>50</c:v>
                </c:pt>
                <c:pt idx="429">
                  <c:v>56</c:v>
                </c:pt>
                <c:pt idx="430">
                  <c:v>55</c:v>
                </c:pt>
                <c:pt idx="431">
                  <c:v>61</c:v>
                </c:pt>
                <c:pt idx="432">
                  <c:v>61</c:v>
                </c:pt>
                <c:pt idx="433">
                  <c:v>67</c:v>
                </c:pt>
                <c:pt idx="434">
                  <c:v>65</c:v>
                </c:pt>
                <c:pt idx="435">
                  <c:v>74</c:v>
                </c:pt>
                <c:pt idx="436">
                  <c:v>78</c:v>
                </c:pt>
                <c:pt idx="437">
                  <c:v>80</c:v>
                </c:pt>
                <c:pt idx="438">
                  <c:v>92</c:v>
                </c:pt>
                <c:pt idx="439">
                  <c:v>93</c:v>
                </c:pt>
                <c:pt idx="440">
                  <c:v>102</c:v>
                </c:pt>
                <c:pt idx="441">
                  <c:v>60</c:v>
                </c:pt>
                <c:pt idx="442">
                  <c:v>58</c:v>
                </c:pt>
                <c:pt idx="443">
                  <c:v>60</c:v>
                </c:pt>
                <c:pt idx="444">
                  <c:v>58</c:v>
                </c:pt>
                <c:pt idx="445">
                  <c:v>63</c:v>
                </c:pt>
                <c:pt idx="446">
                  <c:v>62</c:v>
                </c:pt>
                <c:pt idx="447">
                  <c:v>71</c:v>
                </c:pt>
                <c:pt idx="448">
                  <c:v>69</c:v>
                </c:pt>
                <c:pt idx="449">
                  <c:v>75</c:v>
                </c:pt>
                <c:pt idx="450">
                  <c:v>80</c:v>
                </c:pt>
                <c:pt idx="451">
                  <c:v>84</c:v>
                </c:pt>
                <c:pt idx="452">
                  <c:v>85</c:v>
                </c:pt>
                <c:pt idx="453">
                  <c:v>92</c:v>
                </c:pt>
                <c:pt idx="454">
                  <c:v>91</c:v>
                </c:pt>
                <c:pt idx="455">
                  <c:v>105</c:v>
                </c:pt>
                <c:pt idx="456">
                  <c:v>53</c:v>
                </c:pt>
                <c:pt idx="457">
                  <c:v>51</c:v>
                </c:pt>
                <c:pt idx="458">
                  <c:v>53</c:v>
                </c:pt>
                <c:pt idx="459">
                  <c:v>55</c:v>
                </c:pt>
                <c:pt idx="460">
                  <c:v>59</c:v>
                </c:pt>
                <c:pt idx="461">
                  <c:v>59</c:v>
                </c:pt>
                <c:pt idx="462">
                  <c:v>61</c:v>
                </c:pt>
                <c:pt idx="463">
                  <c:v>69</c:v>
                </c:pt>
                <c:pt idx="464">
                  <c:v>69</c:v>
                </c:pt>
                <c:pt idx="465">
                  <c:v>69</c:v>
                </c:pt>
                <c:pt idx="466">
                  <c:v>77</c:v>
                </c:pt>
                <c:pt idx="467">
                  <c:v>87</c:v>
                </c:pt>
                <c:pt idx="468">
                  <c:v>88</c:v>
                </c:pt>
                <c:pt idx="469">
                  <c:v>97</c:v>
                </c:pt>
                <c:pt idx="470">
                  <c:v>97</c:v>
                </c:pt>
                <c:pt idx="471">
                  <c:v>46</c:v>
                </c:pt>
                <c:pt idx="472">
                  <c:v>49</c:v>
                </c:pt>
                <c:pt idx="473">
                  <c:v>49</c:v>
                </c:pt>
                <c:pt idx="474">
                  <c:v>54</c:v>
                </c:pt>
                <c:pt idx="475">
                  <c:v>57</c:v>
                </c:pt>
                <c:pt idx="476">
                  <c:v>57</c:v>
                </c:pt>
                <c:pt idx="477">
                  <c:v>63</c:v>
                </c:pt>
                <c:pt idx="478">
                  <c:v>63</c:v>
                </c:pt>
                <c:pt idx="479">
                  <c:v>71</c:v>
                </c:pt>
                <c:pt idx="480">
                  <c:v>73</c:v>
                </c:pt>
                <c:pt idx="481">
                  <c:v>75</c:v>
                </c:pt>
                <c:pt idx="482">
                  <c:v>87</c:v>
                </c:pt>
                <c:pt idx="483">
                  <c:v>91</c:v>
                </c:pt>
                <c:pt idx="484">
                  <c:v>102</c:v>
                </c:pt>
                <c:pt idx="485">
                  <c:v>80</c:v>
                </c:pt>
                <c:pt idx="486">
                  <c:v>47</c:v>
                </c:pt>
                <c:pt idx="487">
                  <c:v>50</c:v>
                </c:pt>
                <c:pt idx="488">
                  <c:v>49</c:v>
                </c:pt>
                <c:pt idx="489">
                  <c:v>56</c:v>
                </c:pt>
                <c:pt idx="490">
                  <c:v>54</c:v>
                </c:pt>
                <c:pt idx="491">
                  <c:v>59</c:v>
                </c:pt>
                <c:pt idx="492">
                  <c:v>63</c:v>
                </c:pt>
                <c:pt idx="493">
                  <c:v>67</c:v>
                </c:pt>
                <c:pt idx="494">
                  <c:v>67</c:v>
                </c:pt>
                <c:pt idx="495">
                  <c:v>74</c:v>
                </c:pt>
                <c:pt idx="496">
                  <c:v>75</c:v>
                </c:pt>
                <c:pt idx="497">
                  <c:v>76</c:v>
                </c:pt>
                <c:pt idx="498">
                  <c:v>90</c:v>
                </c:pt>
                <c:pt idx="499">
                  <c:v>96</c:v>
                </c:pt>
                <c:pt idx="500">
                  <c:v>102</c:v>
                </c:pt>
                <c:pt idx="501">
                  <c:v>72</c:v>
                </c:pt>
                <c:pt idx="502">
                  <c:v>52</c:v>
                </c:pt>
                <c:pt idx="503">
                  <c:v>57</c:v>
                </c:pt>
                <c:pt idx="504">
                  <c:v>55</c:v>
                </c:pt>
                <c:pt idx="505">
                  <c:v>60</c:v>
                </c:pt>
                <c:pt idx="506">
                  <c:v>59</c:v>
                </c:pt>
                <c:pt idx="507">
                  <c:v>65</c:v>
                </c:pt>
                <c:pt idx="508">
                  <c:v>65</c:v>
                </c:pt>
                <c:pt idx="509">
                  <c:v>69</c:v>
                </c:pt>
                <c:pt idx="510">
                  <c:v>72</c:v>
                </c:pt>
                <c:pt idx="511">
                  <c:v>75</c:v>
                </c:pt>
                <c:pt idx="512">
                  <c:v>83</c:v>
                </c:pt>
                <c:pt idx="513">
                  <c:v>88</c:v>
                </c:pt>
                <c:pt idx="514">
                  <c:v>93</c:v>
                </c:pt>
                <c:pt idx="515">
                  <c:v>100</c:v>
                </c:pt>
                <c:pt idx="516">
                  <c:v>83</c:v>
                </c:pt>
                <c:pt idx="517">
                  <c:v>52</c:v>
                </c:pt>
                <c:pt idx="518">
                  <c:v>54</c:v>
                </c:pt>
                <c:pt idx="519">
                  <c:v>52</c:v>
                </c:pt>
                <c:pt idx="520">
                  <c:v>58</c:v>
                </c:pt>
                <c:pt idx="521">
                  <c:v>59</c:v>
                </c:pt>
                <c:pt idx="522">
                  <c:v>63</c:v>
                </c:pt>
                <c:pt idx="523">
                  <c:v>62</c:v>
                </c:pt>
                <c:pt idx="524">
                  <c:v>67</c:v>
                </c:pt>
                <c:pt idx="525">
                  <c:v>72</c:v>
                </c:pt>
                <c:pt idx="526">
                  <c:v>76</c:v>
                </c:pt>
                <c:pt idx="527">
                  <c:v>79</c:v>
                </c:pt>
                <c:pt idx="528">
                  <c:v>88</c:v>
                </c:pt>
                <c:pt idx="529">
                  <c:v>98</c:v>
                </c:pt>
                <c:pt idx="530">
                  <c:v>102</c:v>
                </c:pt>
                <c:pt idx="531">
                  <c:v>71</c:v>
                </c:pt>
                <c:pt idx="532">
                  <c:v>51</c:v>
                </c:pt>
                <c:pt idx="533">
                  <c:v>49</c:v>
                </c:pt>
                <c:pt idx="534">
                  <c:v>54</c:v>
                </c:pt>
                <c:pt idx="535">
                  <c:v>56</c:v>
                </c:pt>
                <c:pt idx="536">
                  <c:v>56</c:v>
                </c:pt>
                <c:pt idx="537">
                  <c:v>62</c:v>
                </c:pt>
                <c:pt idx="538">
                  <c:v>66</c:v>
                </c:pt>
                <c:pt idx="539">
                  <c:v>63</c:v>
                </c:pt>
                <c:pt idx="540">
                  <c:v>71</c:v>
                </c:pt>
                <c:pt idx="541">
                  <c:v>72</c:v>
                </c:pt>
                <c:pt idx="542">
                  <c:v>81</c:v>
                </c:pt>
                <c:pt idx="543">
                  <c:v>89</c:v>
                </c:pt>
                <c:pt idx="544">
                  <c:v>95</c:v>
                </c:pt>
                <c:pt idx="545">
                  <c:v>104</c:v>
                </c:pt>
                <c:pt idx="546">
                  <c:v>68</c:v>
                </c:pt>
                <c:pt idx="547">
                  <c:v>51</c:v>
                </c:pt>
                <c:pt idx="548">
                  <c:v>51</c:v>
                </c:pt>
                <c:pt idx="549">
                  <c:v>52</c:v>
                </c:pt>
                <c:pt idx="550">
                  <c:v>58</c:v>
                </c:pt>
                <c:pt idx="551">
                  <c:v>60</c:v>
                </c:pt>
                <c:pt idx="552">
                  <c:v>58</c:v>
                </c:pt>
                <c:pt idx="553">
                  <c:v>68</c:v>
                </c:pt>
                <c:pt idx="554">
                  <c:v>66</c:v>
                </c:pt>
                <c:pt idx="555">
                  <c:v>72</c:v>
                </c:pt>
                <c:pt idx="556">
                  <c:v>78</c:v>
                </c:pt>
                <c:pt idx="557">
                  <c:v>82</c:v>
                </c:pt>
                <c:pt idx="558">
                  <c:v>91</c:v>
                </c:pt>
                <c:pt idx="559">
                  <c:v>93</c:v>
                </c:pt>
                <c:pt idx="560">
                  <c:v>99</c:v>
                </c:pt>
                <c:pt idx="561">
                  <c:v>58</c:v>
                </c:pt>
                <c:pt idx="562">
                  <c:v>50</c:v>
                </c:pt>
                <c:pt idx="563">
                  <c:v>54</c:v>
                </c:pt>
                <c:pt idx="564">
                  <c:v>53</c:v>
                </c:pt>
                <c:pt idx="565">
                  <c:v>60</c:v>
                </c:pt>
                <c:pt idx="566">
                  <c:v>62</c:v>
                </c:pt>
                <c:pt idx="567">
                  <c:v>61</c:v>
                </c:pt>
                <c:pt idx="568">
                  <c:v>69</c:v>
                </c:pt>
                <c:pt idx="569">
                  <c:v>69</c:v>
                </c:pt>
                <c:pt idx="570">
                  <c:v>75</c:v>
                </c:pt>
                <c:pt idx="571">
                  <c:v>77</c:v>
                </c:pt>
                <c:pt idx="572">
                  <c:v>82</c:v>
                </c:pt>
                <c:pt idx="573">
                  <c:v>88</c:v>
                </c:pt>
                <c:pt idx="574">
                  <c:v>94</c:v>
                </c:pt>
                <c:pt idx="575">
                  <c:v>98</c:v>
                </c:pt>
                <c:pt idx="576">
                  <c:v>64</c:v>
                </c:pt>
                <c:pt idx="577">
                  <c:v>48</c:v>
                </c:pt>
                <c:pt idx="578">
                  <c:v>54</c:v>
                </c:pt>
                <c:pt idx="579">
                  <c:v>56</c:v>
                </c:pt>
                <c:pt idx="580">
                  <c:v>56</c:v>
                </c:pt>
                <c:pt idx="581">
                  <c:v>59</c:v>
                </c:pt>
                <c:pt idx="582">
                  <c:v>64</c:v>
                </c:pt>
                <c:pt idx="583">
                  <c:v>64</c:v>
                </c:pt>
                <c:pt idx="584">
                  <c:v>70</c:v>
                </c:pt>
                <c:pt idx="585">
                  <c:v>73</c:v>
                </c:pt>
                <c:pt idx="586">
                  <c:v>74</c:v>
                </c:pt>
                <c:pt idx="587">
                  <c:v>86</c:v>
                </c:pt>
                <c:pt idx="588">
                  <c:v>85</c:v>
                </c:pt>
                <c:pt idx="589">
                  <c:v>96</c:v>
                </c:pt>
                <c:pt idx="590">
                  <c:v>104</c:v>
                </c:pt>
                <c:pt idx="591">
                  <c:v>53</c:v>
                </c:pt>
                <c:pt idx="592">
                  <c:v>49</c:v>
                </c:pt>
                <c:pt idx="593">
                  <c:v>53</c:v>
                </c:pt>
                <c:pt idx="594">
                  <c:v>57</c:v>
                </c:pt>
                <c:pt idx="595">
                  <c:v>55</c:v>
                </c:pt>
                <c:pt idx="596">
                  <c:v>61</c:v>
                </c:pt>
                <c:pt idx="597">
                  <c:v>65</c:v>
                </c:pt>
                <c:pt idx="598">
                  <c:v>67</c:v>
                </c:pt>
                <c:pt idx="599">
                  <c:v>67</c:v>
                </c:pt>
                <c:pt idx="600">
                  <c:v>76</c:v>
                </c:pt>
                <c:pt idx="601">
                  <c:v>80</c:v>
                </c:pt>
                <c:pt idx="602">
                  <c:v>87</c:v>
                </c:pt>
                <c:pt idx="603">
                  <c:v>95</c:v>
                </c:pt>
                <c:pt idx="604">
                  <c:v>106</c:v>
                </c:pt>
                <c:pt idx="605">
                  <c:v>75</c:v>
                </c:pt>
                <c:pt idx="606">
                  <c:v>49</c:v>
                </c:pt>
                <c:pt idx="607">
                  <c:v>50</c:v>
                </c:pt>
                <c:pt idx="608">
                  <c:v>56</c:v>
                </c:pt>
                <c:pt idx="609">
                  <c:v>53</c:v>
                </c:pt>
                <c:pt idx="610">
                  <c:v>59</c:v>
                </c:pt>
                <c:pt idx="611">
                  <c:v>62</c:v>
                </c:pt>
                <c:pt idx="612">
                  <c:v>62</c:v>
                </c:pt>
                <c:pt idx="613">
                  <c:v>68</c:v>
                </c:pt>
                <c:pt idx="614">
                  <c:v>73</c:v>
                </c:pt>
                <c:pt idx="615">
                  <c:v>73</c:v>
                </c:pt>
                <c:pt idx="616">
                  <c:v>84</c:v>
                </c:pt>
                <c:pt idx="617">
                  <c:v>89</c:v>
                </c:pt>
                <c:pt idx="618">
                  <c:v>99</c:v>
                </c:pt>
                <c:pt idx="619">
                  <c:v>105</c:v>
                </c:pt>
                <c:pt idx="620">
                  <c:v>48</c:v>
                </c:pt>
                <c:pt idx="621">
                  <c:v>50</c:v>
                </c:pt>
                <c:pt idx="622">
                  <c:v>54</c:v>
                </c:pt>
                <c:pt idx="623">
                  <c:v>55</c:v>
                </c:pt>
                <c:pt idx="624">
                  <c:v>56</c:v>
                </c:pt>
                <c:pt idx="625">
                  <c:v>59</c:v>
                </c:pt>
                <c:pt idx="626">
                  <c:v>63</c:v>
                </c:pt>
                <c:pt idx="627">
                  <c:v>62</c:v>
                </c:pt>
                <c:pt idx="628">
                  <c:v>69</c:v>
                </c:pt>
                <c:pt idx="629">
                  <c:v>73</c:v>
                </c:pt>
                <c:pt idx="630">
                  <c:v>80</c:v>
                </c:pt>
                <c:pt idx="631">
                  <c:v>86</c:v>
                </c:pt>
                <c:pt idx="632">
                  <c:v>93</c:v>
                </c:pt>
                <c:pt idx="633">
                  <c:v>100</c:v>
                </c:pt>
                <c:pt idx="634">
                  <c:v>79</c:v>
                </c:pt>
                <c:pt idx="635">
                  <c:v>50</c:v>
                </c:pt>
                <c:pt idx="636">
                  <c:v>51</c:v>
                </c:pt>
                <c:pt idx="637">
                  <c:v>54</c:v>
                </c:pt>
                <c:pt idx="638">
                  <c:v>56</c:v>
                </c:pt>
                <c:pt idx="639">
                  <c:v>56</c:v>
                </c:pt>
                <c:pt idx="640">
                  <c:v>61</c:v>
                </c:pt>
                <c:pt idx="641">
                  <c:v>67</c:v>
                </c:pt>
                <c:pt idx="642">
                  <c:v>67</c:v>
                </c:pt>
                <c:pt idx="643">
                  <c:v>72</c:v>
                </c:pt>
                <c:pt idx="644">
                  <c:v>74</c:v>
                </c:pt>
                <c:pt idx="645">
                  <c:v>85</c:v>
                </c:pt>
                <c:pt idx="646">
                  <c:v>91</c:v>
                </c:pt>
                <c:pt idx="647">
                  <c:v>99</c:v>
                </c:pt>
                <c:pt idx="648">
                  <c:v>98</c:v>
                </c:pt>
                <c:pt idx="649">
                  <c:v>52</c:v>
                </c:pt>
                <c:pt idx="650">
                  <c:v>53</c:v>
                </c:pt>
                <c:pt idx="651">
                  <c:v>56</c:v>
                </c:pt>
                <c:pt idx="652">
                  <c:v>58</c:v>
                </c:pt>
                <c:pt idx="653">
                  <c:v>57</c:v>
                </c:pt>
                <c:pt idx="654">
                  <c:v>63</c:v>
                </c:pt>
                <c:pt idx="655">
                  <c:v>65</c:v>
                </c:pt>
                <c:pt idx="656">
                  <c:v>68</c:v>
                </c:pt>
                <c:pt idx="657">
                  <c:v>73</c:v>
                </c:pt>
                <c:pt idx="658">
                  <c:v>75</c:v>
                </c:pt>
                <c:pt idx="659">
                  <c:v>76</c:v>
                </c:pt>
                <c:pt idx="660">
                  <c:v>87</c:v>
                </c:pt>
                <c:pt idx="661">
                  <c:v>93</c:v>
                </c:pt>
                <c:pt idx="662">
                  <c:v>103</c:v>
                </c:pt>
                <c:pt idx="663">
                  <c:v>79</c:v>
                </c:pt>
                <c:pt idx="664">
                  <c:v>45</c:v>
                </c:pt>
                <c:pt idx="665">
                  <c:v>46</c:v>
                </c:pt>
                <c:pt idx="666">
                  <c:v>53</c:v>
                </c:pt>
                <c:pt idx="667">
                  <c:v>53</c:v>
                </c:pt>
                <c:pt idx="668">
                  <c:v>52</c:v>
                </c:pt>
                <c:pt idx="669">
                  <c:v>60</c:v>
                </c:pt>
                <c:pt idx="670">
                  <c:v>61</c:v>
                </c:pt>
                <c:pt idx="671">
                  <c:v>64</c:v>
                </c:pt>
                <c:pt idx="672">
                  <c:v>63</c:v>
                </c:pt>
                <c:pt idx="673">
                  <c:v>72</c:v>
                </c:pt>
                <c:pt idx="674">
                  <c:v>76</c:v>
                </c:pt>
                <c:pt idx="675">
                  <c:v>77</c:v>
                </c:pt>
                <c:pt idx="676">
                  <c:v>88</c:v>
                </c:pt>
                <c:pt idx="677">
                  <c:v>94</c:v>
                </c:pt>
                <c:pt idx="678">
                  <c:v>102</c:v>
                </c:pt>
                <c:pt idx="679">
                  <c:v>73</c:v>
                </c:pt>
                <c:pt idx="680">
                  <c:v>53</c:v>
                </c:pt>
                <c:pt idx="681">
                  <c:v>57</c:v>
                </c:pt>
                <c:pt idx="682">
                  <c:v>60</c:v>
                </c:pt>
                <c:pt idx="683">
                  <c:v>58</c:v>
                </c:pt>
                <c:pt idx="684">
                  <c:v>62</c:v>
                </c:pt>
                <c:pt idx="685">
                  <c:v>65</c:v>
                </c:pt>
                <c:pt idx="686">
                  <c:v>71</c:v>
                </c:pt>
                <c:pt idx="687">
                  <c:v>73</c:v>
                </c:pt>
                <c:pt idx="688">
                  <c:v>77</c:v>
                </c:pt>
                <c:pt idx="689">
                  <c:v>77</c:v>
                </c:pt>
                <c:pt idx="690">
                  <c:v>87</c:v>
                </c:pt>
                <c:pt idx="691">
                  <c:v>93</c:v>
                </c:pt>
                <c:pt idx="692">
                  <c:v>99</c:v>
                </c:pt>
                <c:pt idx="693">
                  <c:v>85</c:v>
                </c:pt>
                <c:pt idx="694">
                  <c:v>49</c:v>
                </c:pt>
                <c:pt idx="695">
                  <c:v>51</c:v>
                </c:pt>
                <c:pt idx="696">
                  <c:v>54</c:v>
                </c:pt>
                <c:pt idx="697">
                  <c:v>57</c:v>
                </c:pt>
                <c:pt idx="698">
                  <c:v>55</c:v>
                </c:pt>
                <c:pt idx="699">
                  <c:v>63</c:v>
                </c:pt>
                <c:pt idx="700">
                  <c:v>65</c:v>
                </c:pt>
                <c:pt idx="701">
                  <c:v>68</c:v>
                </c:pt>
                <c:pt idx="702">
                  <c:v>74</c:v>
                </c:pt>
                <c:pt idx="703">
                  <c:v>75</c:v>
                </c:pt>
                <c:pt idx="704">
                  <c:v>74</c:v>
                </c:pt>
                <c:pt idx="705">
                  <c:v>83</c:v>
                </c:pt>
                <c:pt idx="706">
                  <c:v>90</c:v>
                </c:pt>
                <c:pt idx="707">
                  <c:v>97</c:v>
                </c:pt>
                <c:pt idx="708">
                  <c:v>107</c:v>
                </c:pt>
                <c:pt idx="709">
                  <c:v>61</c:v>
                </c:pt>
                <c:pt idx="710">
                  <c:v>49</c:v>
                </c:pt>
                <c:pt idx="711">
                  <c:v>50</c:v>
                </c:pt>
                <c:pt idx="712">
                  <c:v>48</c:v>
                </c:pt>
                <c:pt idx="713">
                  <c:v>54</c:v>
                </c:pt>
                <c:pt idx="714">
                  <c:v>58</c:v>
                </c:pt>
                <c:pt idx="715">
                  <c:v>60</c:v>
                </c:pt>
                <c:pt idx="716">
                  <c:v>60</c:v>
                </c:pt>
                <c:pt idx="717">
                  <c:v>66</c:v>
                </c:pt>
                <c:pt idx="718">
                  <c:v>70</c:v>
                </c:pt>
                <c:pt idx="719">
                  <c:v>73</c:v>
                </c:pt>
                <c:pt idx="720">
                  <c:v>73</c:v>
                </c:pt>
                <c:pt idx="721">
                  <c:v>86</c:v>
                </c:pt>
                <c:pt idx="722">
                  <c:v>86</c:v>
                </c:pt>
                <c:pt idx="723">
                  <c:v>98</c:v>
                </c:pt>
                <c:pt idx="724">
                  <c:v>104</c:v>
                </c:pt>
                <c:pt idx="725">
                  <c:v>47</c:v>
                </c:pt>
                <c:pt idx="726">
                  <c:v>46</c:v>
                </c:pt>
                <c:pt idx="727">
                  <c:v>48</c:v>
                </c:pt>
                <c:pt idx="728">
                  <c:v>50</c:v>
                </c:pt>
                <c:pt idx="729">
                  <c:v>50</c:v>
                </c:pt>
                <c:pt idx="730">
                  <c:v>56</c:v>
                </c:pt>
                <c:pt idx="731">
                  <c:v>59</c:v>
                </c:pt>
                <c:pt idx="732">
                  <c:v>62</c:v>
                </c:pt>
                <c:pt idx="733">
                  <c:v>65</c:v>
                </c:pt>
                <c:pt idx="734">
                  <c:v>70</c:v>
                </c:pt>
                <c:pt idx="735">
                  <c:v>76</c:v>
                </c:pt>
                <c:pt idx="736">
                  <c:v>82</c:v>
                </c:pt>
                <c:pt idx="737">
                  <c:v>90</c:v>
                </c:pt>
                <c:pt idx="738">
                  <c:v>95</c:v>
                </c:pt>
                <c:pt idx="739">
                  <c:v>103</c:v>
                </c:pt>
                <c:pt idx="740">
                  <c:v>58</c:v>
                </c:pt>
                <c:pt idx="741">
                  <c:v>49</c:v>
                </c:pt>
                <c:pt idx="742">
                  <c:v>52</c:v>
                </c:pt>
                <c:pt idx="743">
                  <c:v>50</c:v>
                </c:pt>
                <c:pt idx="744">
                  <c:v>57</c:v>
                </c:pt>
                <c:pt idx="745">
                  <c:v>57</c:v>
                </c:pt>
                <c:pt idx="746">
                  <c:v>61</c:v>
                </c:pt>
                <c:pt idx="747">
                  <c:v>68</c:v>
                </c:pt>
                <c:pt idx="748">
                  <c:v>66</c:v>
                </c:pt>
                <c:pt idx="749">
                  <c:v>71</c:v>
                </c:pt>
                <c:pt idx="750">
                  <c:v>71</c:v>
                </c:pt>
                <c:pt idx="751">
                  <c:v>78</c:v>
                </c:pt>
                <c:pt idx="752">
                  <c:v>81</c:v>
                </c:pt>
                <c:pt idx="753">
                  <c:v>94</c:v>
                </c:pt>
                <c:pt idx="754">
                  <c:v>96</c:v>
                </c:pt>
                <c:pt idx="755">
                  <c:v>100</c:v>
                </c:pt>
                <c:pt idx="756">
                  <c:v>59</c:v>
                </c:pt>
                <c:pt idx="757">
                  <c:v>51</c:v>
                </c:pt>
                <c:pt idx="758">
                  <c:v>50</c:v>
                </c:pt>
                <c:pt idx="759">
                  <c:v>51</c:v>
                </c:pt>
                <c:pt idx="760">
                  <c:v>57</c:v>
                </c:pt>
                <c:pt idx="761">
                  <c:v>56</c:v>
                </c:pt>
                <c:pt idx="762">
                  <c:v>61</c:v>
                </c:pt>
                <c:pt idx="763">
                  <c:v>64</c:v>
                </c:pt>
                <c:pt idx="764">
                  <c:v>65</c:v>
                </c:pt>
                <c:pt idx="765">
                  <c:v>70</c:v>
                </c:pt>
                <c:pt idx="766">
                  <c:v>73</c:v>
                </c:pt>
                <c:pt idx="767">
                  <c:v>78</c:v>
                </c:pt>
                <c:pt idx="768">
                  <c:v>78</c:v>
                </c:pt>
                <c:pt idx="769">
                  <c:v>91</c:v>
                </c:pt>
                <c:pt idx="770">
                  <c:v>99</c:v>
                </c:pt>
                <c:pt idx="771">
                  <c:v>98</c:v>
                </c:pt>
                <c:pt idx="772">
                  <c:v>70</c:v>
                </c:pt>
                <c:pt idx="773">
                  <c:v>57</c:v>
                </c:pt>
                <c:pt idx="774">
                  <c:v>61</c:v>
                </c:pt>
                <c:pt idx="775">
                  <c:v>62</c:v>
                </c:pt>
                <c:pt idx="776">
                  <c:v>60</c:v>
                </c:pt>
                <c:pt idx="777">
                  <c:v>67</c:v>
                </c:pt>
                <c:pt idx="778">
                  <c:v>70</c:v>
                </c:pt>
                <c:pt idx="779">
                  <c:v>72</c:v>
                </c:pt>
                <c:pt idx="780">
                  <c:v>73</c:v>
                </c:pt>
                <c:pt idx="781">
                  <c:v>83</c:v>
                </c:pt>
                <c:pt idx="782">
                  <c:v>81</c:v>
                </c:pt>
                <c:pt idx="783">
                  <c:v>88</c:v>
                </c:pt>
                <c:pt idx="784">
                  <c:v>87</c:v>
                </c:pt>
                <c:pt idx="785">
                  <c:v>98</c:v>
                </c:pt>
                <c:pt idx="786">
                  <c:v>105</c:v>
                </c:pt>
                <c:pt idx="787">
                  <c:v>51</c:v>
                </c:pt>
                <c:pt idx="788">
                  <c:v>51</c:v>
                </c:pt>
                <c:pt idx="789">
                  <c:v>55</c:v>
                </c:pt>
                <c:pt idx="790">
                  <c:v>55</c:v>
                </c:pt>
                <c:pt idx="791">
                  <c:v>57</c:v>
                </c:pt>
                <c:pt idx="792">
                  <c:v>57</c:v>
                </c:pt>
                <c:pt idx="793">
                  <c:v>63</c:v>
                </c:pt>
                <c:pt idx="794">
                  <c:v>68</c:v>
                </c:pt>
                <c:pt idx="795">
                  <c:v>71</c:v>
                </c:pt>
                <c:pt idx="796">
                  <c:v>68</c:v>
                </c:pt>
                <c:pt idx="797">
                  <c:v>77</c:v>
                </c:pt>
                <c:pt idx="798">
                  <c:v>82</c:v>
                </c:pt>
                <c:pt idx="799">
                  <c:v>85</c:v>
                </c:pt>
                <c:pt idx="800">
                  <c:v>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55-4CEE-8F5E-37886315C306}"/>
            </c:ext>
          </c:extLst>
        </c:ser>
        <c:ser>
          <c:idx val="2"/>
          <c:order val="1"/>
          <c:tx>
            <c:strRef>
              <c:f>gcc_181203_100kBps_1Mqueue!$B$1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gcc_181203_100kBps_1Mqueue!$B$2:$B$802</c:f>
              <c:numCache>
                <c:formatCode>General</c:formatCode>
                <c:ptCount val="801"/>
                <c:pt idx="0">
                  <c:v>0</c:v>
                </c:pt>
                <c:pt idx="1">
                  <c:v>140</c:v>
                </c:pt>
                <c:pt idx="2">
                  <c:v>153</c:v>
                </c:pt>
                <c:pt idx="3">
                  <c:v>149</c:v>
                </c:pt>
                <c:pt idx="4">
                  <c:v>50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46</c:v>
                </c:pt>
                <c:pt idx="9">
                  <c:v>51</c:v>
                </c:pt>
                <c:pt idx="10">
                  <c:v>53</c:v>
                </c:pt>
                <c:pt idx="11">
                  <c:v>59</c:v>
                </c:pt>
                <c:pt idx="12">
                  <c:v>63</c:v>
                </c:pt>
                <c:pt idx="13">
                  <c:v>69</c:v>
                </c:pt>
                <c:pt idx="14">
                  <c:v>71</c:v>
                </c:pt>
                <c:pt idx="15">
                  <c:v>79</c:v>
                </c:pt>
                <c:pt idx="16">
                  <c:v>88</c:v>
                </c:pt>
                <c:pt idx="17">
                  <c:v>94</c:v>
                </c:pt>
                <c:pt idx="18">
                  <c:v>100</c:v>
                </c:pt>
                <c:pt idx="19">
                  <c:v>107</c:v>
                </c:pt>
                <c:pt idx="20">
                  <c:v>71</c:v>
                </c:pt>
                <c:pt idx="21">
                  <c:v>64</c:v>
                </c:pt>
                <c:pt idx="22">
                  <c:v>65</c:v>
                </c:pt>
                <c:pt idx="23">
                  <c:v>68</c:v>
                </c:pt>
                <c:pt idx="24">
                  <c:v>71</c:v>
                </c:pt>
                <c:pt idx="25">
                  <c:v>72</c:v>
                </c:pt>
                <c:pt idx="26">
                  <c:v>76</c:v>
                </c:pt>
                <c:pt idx="27">
                  <c:v>79</c:v>
                </c:pt>
                <c:pt idx="28">
                  <c:v>84</c:v>
                </c:pt>
                <c:pt idx="29">
                  <c:v>88</c:v>
                </c:pt>
                <c:pt idx="30">
                  <c:v>94</c:v>
                </c:pt>
                <c:pt idx="31">
                  <c:v>104</c:v>
                </c:pt>
                <c:pt idx="32">
                  <c:v>92</c:v>
                </c:pt>
                <c:pt idx="33">
                  <c:v>51</c:v>
                </c:pt>
                <c:pt idx="34">
                  <c:v>51</c:v>
                </c:pt>
                <c:pt idx="35">
                  <c:v>53</c:v>
                </c:pt>
                <c:pt idx="36">
                  <c:v>56</c:v>
                </c:pt>
                <c:pt idx="37">
                  <c:v>58</c:v>
                </c:pt>
                <c:pt idx="38">
                  <c:v>61</c:v>
                </c:pt>
                <c:pt idx="39">
                  <c:v>63</c:v>
                </c:pt>
                <c:pt idx="40">
                  <c:v>67</c:v>
                </c:pt>
                <c:pt idx="41">
                  <c:v>69</c:v>
                </c:pt>
                <c:pt idx="42">
                  <c:v>73</c:v>
                </c:pt>
                <c:pt idx="43">
                  <c:v>78</c:v>
                </c:pt>
                <c:pt idx="44">
                  <c:v>83</c:v>
                </c:pt>
                <c:pt idx="45">
                  <c:v>89</c:v>
                </c:pt>
                <c:pt idx="46">
                  <c:v>97</c:v>
                </c:pt>
                <c:pt idx="47">
                  <c:v>105</c:v>
                </c:pt>
                <c:pt idx="48">
                  <c:v>89</c:v>
                </c:pt>
                <c:pt idx="49">
                  <c:v>53</c:v>
                </c:pt>
                <c:pt idx="50">
                  <c:v>54</c:v>
                </c:pt>
                <c:pt idx="51">
                  <c:v>57</c:v>
                </c:pt>
                <c:pt idx="52">
                  <c:v>59</c:v>
                </c:pt>
                <c:pt idx="53">
                  <c:v>62</c:v>
                </c:pt>
                <c:pt idx="54">
                  <c:v>62</c:v>
                </c:pt>
                <c:pt idx="55">
                  <c:v>66</c:v>
                </c:pt>
                <c:pt idx="56">
                  <c:v>69</c:v>
                </c:pt>
                <c:pt idx="57">
                  <c:v>72</c:v>
                </c:pt>
                <c:pt idx="58">
                  <c:v>76</c:v>
                </c:pt>
                <c:pt idx="59">
                  <c:v>83</c:v>
                </c:pt>
                <c:pt idx="60">
                  <c:v>87</c:v>
                </c:pt>
                <c:pt idx="61">
                  <c:v>94</c:v>
                </c:pt>
                <c:pt idx="62">
                  <c:v>103</c:v>
                </c:pt>
                <c:pt idx="63">
                  <c:v>108</c:v>
                </c:pt>
                <c:pt idx="64">
                  <c:v>60</c:v>
                </c:pt>
                <c:pt idx="65">
                  <c:v>53</c:v>
                </c:pt>
                <c:pt idx="66">
                  <c:v>56</c:v>
                </c:pt>
                <c:pt idx="67">
                  <c:v>57</c:v>
                </c:pt>
                <c:pt idx="68">
                  <c:v>59</c:v>
                </c:pt>
                <c:pt idx="69">
                  <c:v>61</c:v>
                </c:pt>
                <c:pt idx="70">
                  <c:v>66</c:v>
                </c:pt>
                <c:pt idx="71">
                  <c:v>67</c:v>
                </c:pt>
                <c:pt idx="72">
                  <c:v>71</c:v>
                </c:pt>
                <c:pt idx="73">
                  <c:v>74</c:v>
                </c:pt>
                <c:pt idx="74">
                  <c:v>78</c:v>
                </c:pt>
                <c:pt idx="75">
                  <c:v>81</c:v>
                </c:pt>
                <c:pt idx="76">
                  <c:v>89</c:v>
                </c:pt>
                <c:pt idx="77">
                  <c:v>97</c:v>
                </c:pt>
                <c:pt idx="78">
                  <c:v>104</c:v>
                </c:pt>
                <c:pt idx="79">
                  <c:v>92</c:v>
                </c:pt>
                <c:pt idx="80">
                  <c:v>66</c:v>
                </c:pt>
                <c:pt idx="81">
                  <c:v>66</c:v>
                </c:pt>
                <c:pt idx="82">
                  <c:v>67</c:v>
                </c:pt>
                <c:pt idx="83">
                  <c:v>69</c:v>
                </c:pt>
                <c:pt idx="84">
                  <c:v>72</c:v>
                </c:pt>
                <c:pt idx="85">
                  <c:v>77</c:v>
                </c:pt>
                <c:pt idx="86">
                  <c:v>79</c:v>
                </c:pt>
                <c:pt idx="87">
                  <c:v>82</c:v>
                </c:pt>
                <c:pt idx="88">
                  <c:v>87</c:v>
                </c:pt>
                <c:pt idx="89">
                  <c:v>91</c:v>
                </c:pt>
                <c:pt idx="90">
                  <c:v>92</c:v>
                </c:pt>
                <c:pt idx="91">
                  <c:v>100</c:v>
                </c:pt>
                <c:pt idx="92">
                  <c:v>107</c:v>
                </c:pt>
                <c:pt idx="93">
                  <c:v>55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59</c:v>
                </c:pt>
                <c:pt idx="98">
                  <c:v>60</c:v>
                </c:pt>
                <c:pt idx="99">
                  <c:v>63</c:v>
                </c:pt>
                <c:pt idx="100">
                  <c:v>66</c:v>
                </c:pt>
                <c:pt idx="101">
                  <c:v>70</c:v>
                </c:pt>
                <c:pt idx="102">
                  <c:v>75</c:v>
                </c:pt>
                <c:pt idx="103">
                  <c:v>79</c:v>
                </c:pt>
                <c:pt idx="104">
                  <c:v>87</c:v>
                </c:pt>
                <c:pt idx="105">
                  <c:v>95</c:v>
                </c:pt>
                <c:pt idx="106">
                  <c:v>101</c:v>
                </c:pt>
                <c:pt idx="107">
                  <c:v>102</c:v>
                </c:pt>
                <c:pt idx="108">
                  <c:v>53</c:v>
                </c:pt>
                <c:pt idx="109">
                  <c:v>48</c:v>
                </c:pt>
                <c:pt idx="110">
                  <c:v>52</c:v>
                </c:pt>
                <c:pt idx="111">
                  <c:v>53</c:v>
                </c:pt>
                <c:pt idx="112">
                  <c:v>56</c:v>
                </c:pt>
                <c:pt idx="113">
                  <c:v>60</c:v>
                </c:pt>
                <c:pt idx="114">
                  <c:v>62</c:v>
                </c:pt>
                <c:pt idx="115">
                  <c:v>65</c:v>
                </c:pt>
                <c:pt idx="116">
                  <c:v>68</c:v>
                </c:pt>
                <c:pt idx="117">
                  <c:v>71</c:v>
                </c:pt>
                <c:pt idx="118">
                  <c:v>76</c:v>
                </c:pt>
                <c:pt idx="119">
                  <c:v>80</c:v>
                </c:pt>
                <c:pt idx="120">
                  <c:v>88</c:v>
                </c:pt>
                <c:pt idx="121">
                  <c:v>94</c:v>
                </c:pt>
                <c:pt idx="122">
                  <c:v>102</c:v>
                </c:pt>
                <c:pt idx="123">
                  <c:v>93</c:v>
                </c:pt>
                <c:pt idx="124">
                  <c:v>54</c:v>
                </c:pt>
                <c:pt idx="125">
                  <c:v>55</c:v>
                </c:pt>
                <c:pt idx="126">
                  <c:v>57</c:v>
                </c:pt>
                <c:pt idx="127">
                  <c:v>59</c:v>
                </c:pt>
                <c:pt idx="128">
                  <c:v>63</c:v>
                </c:pt>
                <c:pt idx="129">
                  <c:v>66</c:v>
                </c:pt>
                <c:pt idx="130">
                  <c:v>69</c:v>
                </c:pt>
                <c:pt idx="131">
                  <c:v>72</c:v>
                </c:pt>
                <c:pt idx="132">
                  <c:v>75</c:v>
                </c:pt>
                <c:pt idx="133">
                  <c:v>80</c:v>
                </c:pt>
                <c:pt idx="134">
                  <c:v>84</c:v>
                </c:pt>
                <c:pt idx="135">
                  <c:v>92</c:v>
                </c:pt>
                <c:pt idx="136">
                  <c:v>100</c:v>
                </c:pt>
                <c:pt idx="137">
                  <c:v>104</c:v>
                </c:pt>
                <c:pt idx="138">
                  <c:v>55</c:v>
                </c:pt>
                <c:pt idx="139">
                  <c:v>53</c:v>
                </c:pt>
                <c:pt idx="140">
                  <c:v>55</c:v>
                </c:pt>
                <c:pt idx="141">
                  <c:v>59</c:v>
                </c:pt>
                <c:pt idx="142">
                  <c:v>59</c:v>
                </c:pt>
                <c:pt idx="143">
                  <c:v>62</c:v>
                </c:pt>
                <c:pt idx="144">
                  <c:v>65</c:v>
                </c:pt>
                <c:pt idx="145">
                  <c:v>69</c:v>
                </c:pt>
                <c:pt idx="146">
                  <c:v>72</c:v>
                </c:pt>
                <c:pt idx="147">
                  <c:v>76</c:v>
                </c:pt>
                <c:pt idx="148">
                  <c:v>78</c:v>
                </c:pt>
                <c:pt idx="149">
                  <c:v>83</c:v>
                </c:pt>
                <c:pt idx="150">
                  <c:v>89</c:v>
                </c:pt>
                <c:pt idx="151">
                  <c:v>95</c:v>
                </c:pt>
                <c:pt idx="152">
                  <c:v>104</c:v>
                </c:pt>
                <c:pt idx="153">
                  <c:v>87</c:v>
                </c:pt>
                <c:pt idx="154">
                  <c:v>62</c:v>
                </c:pt>
                <c:pt idx="155">
                  <c:v>61</c:v>
                </c:pt>
                <c:pt idx="156">
                  <c:v>61</c:v>
                </c:pt>
                <c:pt idx="157">
                  <c:v>66</c:v>
                </c:pt>
                <c:pt idx="158">
                  <c:v>68</c:v>
                </c:pt>
                <c:pt idx="159">
                  <c:v>70</c:v>
                </c:pt>
                <c:pt idx="160">
                  <c:v>72</c:v>
                </c:pt>
                <c:pt idx="161">
                  <c:v>79</c:v>
                </c:pt>
                <c:pt idx="162">
                  <c:v>79</c:v>
                </c:pt>
                <c:pt idx="163">
                  <c:v>85</c:v>
                </c:pt>
                <c:pt idx="164">
                  <c:v>91</c:v>
                </c:pt>
                <c:pt idx="165">
                  <c:v>91</c:v>
                </c:pt>
                <c:pt idx="166">
                  <c:v>99</c:v>
                </c:pt>
                <c:pt idx="167">
                  <c:v>98</c:v>
                </c:pt>
                <c:pt idx="168">
                  <c:v>48</c:v>
                </c:pt>
                <c:pt idx="169">
                  <c:v>49</c:v>
                </c:pt>
                <c:pt idx="170">
                  <c:v>50</c:v>
                </c:pt>
                <c:pt idx="171">
                  <c:v>54</c:v>
                </c:pt>
                <c:pt idx="172">
                  <c:v>57</c:v>
                </c:pt>
                <c:pt idx="173">
                  <c:v>61</c:v>
                </c:pt>
                <c:pt idx="174">
                  <c:v>60</c:v>
                </c:pt>
                <c:pt idx="175">
                  <c:v>68</c:v>
                </c:pt>
                <c:pt idx="176">
                  <c:v>70</c:v>
                </c:pt>
                <c:pt idx="177">
                  <c:v>77</c:v>
                </c:pt>
                <c:pt idx="178">
                  <c:v>80</c:v>
                </c:pt>
                <c:pt idx="179">
                  <c:v>87</c:v>
                </c:pt>
                <c:pt idx="180">
                  <c:v>95</c:v>
                </c:pt>
                <c:pt idx="181">
                  <c:v>103</c:v>
                </c:pt>
                <c:pt idx="182">
                  <c:v>100</c:v>
                </c:pt>
                <c:pt idx="183">
                  <c:v>72</c:v>
                </c:pt>
                <c:pt idx="184">
                  <c:v>70</c:v>
                </c:pt>
                <c:pt idx="185">
                  <c:v>72</c:v>
                </c:pt>
                <c:pt idx="186">
                  <c:v>74</c:v>
                </c:pt>
                <c:pt idx="187">
                  <c:v>76</c:v>
                </c:pt>
                <c:pt idx="188">
                  <c:v>79</c:v>
                </c:pt>
                <c:pt idx="189">
                  <c:v>83</c:v>
                </c:pt>
                <c:pt idx="190">
                  <c:v>88</c:v>
                </c:pt>
                <c:pt idx="191">
                  <c:v>88</c:v>
                </c:pt>
                <c:pt idx="192">
                  <c:v>94</c:v>
                </c:pt>
                <c:pt idx="193">
                  <c:v>97</c:v>
                </c:pt>
                <c:pt idx="194">
                  <c:v>99</c:v>
                </c:pt>
                <c:pt idx="195">
                  <c:v>75</c:v>
                </c:pt>
                <c:pt idx="196">
                  <c:v>51</c:v>
                </c:pt>
                <c:pt idx="197">
                  <c:v>52</c:v>
                </c:pt>
                <c:pt idx="198">
                  <c:v>53</c:v>
                </c:pt>
                <c:pt idx="199">
                  <c:v>58</c:v>
                </c:pt>
                <c:pt idx="200">
                  <c:v>60</c:v>
                </c:pt>
                <c:pt idx="201">
                  <c:v>63</c:v>
                </c:pt>
                <c:pt idx="202">
                  <c:v>70</c:v>
                </c:pt>
                <c:pt idx="203">
                  <c:v>73</c:v>
                </c:pt>
                <c:pt idx="204">
                  <c:v>76</c:v>
                </c:pt>
                <c:pt idx="205">
                  <c:v>76</c:v>
                </c:pt>
                <c:pt idx="206">
                  <c:v>80</c:v>
                </c:pt>
                <c:pt idx="207">
                  <c:v>90</c:v>
                </c:pt>
                <c:pt idx="208">
                  <c:v>98</c:v>
                </c:pt>
                <c:pt idx="209">
                  <c:v>106</c:v>
                </c:pt>
                <c:pt idx="210">
                  <c:v>66</c:v>
                </c:pt>
                <c:pt idx="211">
                  <c:v>54</c:v>
                </c:pt>
                <c:pt idx="212">
                  <c:v>53</c:v>
                </c:pt>
                <c:pt idx="213">
                  <c:v>58</c:v>
                </c:pt>
                <c:pt idx="214">
                  <c:v>61</c:v>
                </c:pt>
                <c:pt idx="215">
                  <c:v>63</c:v>
                </c:pt>
                <c:pt idx="216">
                  <c:v>65</c:v>
                </c:pt>
                <c:pt idx="217">
                  <c:v>67</c:v>
                </c:pt>
                <c:pt idx="218">
                  <c:v>72</c:v>
                </c:pt>
                <c:pt idx="219">
                  <c:v>75</c:v>
                </c:pt>
                <c:pt idx="220">
                  <c:v>80</c:v>
                </c:pt>
                <c:pt idx="221">
                  <c:v>83</c:v>
                </c:pt>
                <c:pt idx="222">
                  <c:v>91</c:v>
                </c:pt>
                <c:pt idx="223">
                  <c:v>99</c:v>
                </c:pt>
                <c:pt idx="224">
                  <c:v>105</c:v>
                </c:pt>
                <c:pt idx="225">
                  <c:v>66</c:v>
                </c:pt>
                <c:pt idx="226">
                  <c:v>58</c:v>
                </c:pt>
                <c:pt idx="227">
                  <c:v>60</c:v>
                </c:pt>
                <c:pt idx="228">
                  <c:v>60</c:v>
                </c:pt>
                <c:pt idx="229">
                  <c:v>65</c:v>
                </c:pt>
                <c:pt idx="230">
                  <c:v>68</c:v>
                </c:pt>
                <c:pt idx="231">
                  <c:v>72</c:v>
                </c:pt>
                <c:pt idx="232">
                  <c:v>75</c:v>
                </c:pt>
                <c:pt idx="233">
                  <c:v>77</c:v>
                </c:pt>
                <c:pt idx="234">
                  <c:v>82</c:v>
                </c:pt>
                <c:pt idx="235">
                  <c:v>86</c:v>
                </c:pt>
                <c:pt idx="236">
                  <c:v>86</c:v>
                </c:pt>
                <c:pt idx="237">
                  <c:v>97</c:v>
                </c:pt>
                <c:pt idx="238">
                  <c:v>102</c:v>
                </c:pt>
                <c:pt idx="239">
                  <c:v>101</c:v>
                </c:pt>
                <c:pt idx="240">
                  <c:v>70</c:v>
                </c:pt>
                <c:pt idx="241">
                  <c:v>65</c:v>
                </c:pt>
                <c:pt idx="242">
                  <c:v>69</c:v>
                </c:pt>
                <c:pt idx="243">
                  <c:v>70</c:v>
                </c:pt>
                <c:pt idx="244">
                  <c:v>75</c:v>
                </c:pt>
                <c:pt idx="245">
                  <c:v>75</c:v>
                </c:pt>
                <c:pt idx="246">
                  <c:v>80</c:v>
                </c:pt>
                <c:pt idx="247">
                  <c:v>83</c:v>
                </c:pt>
                <c:pt idx="248">
                  <c:v>83</c:v>
                </c:pt>
                <c:pt idx="249">
                  <c:v>86</c:v>
                </c:pt>
                <c:pt idx="250">
                  <c:v>88</c:v>
                </c:pt>
                <c:pt idx="251">
                  <c:v>96</c:v>
                </c:pt>
                <c:pt idx="252">
                  <c:v>93</c:v>
                </c:pt>
                <c:pt idx="253">
                  <c:v>100</c:v>
                </c:pt>
                <c:pt idx="254">
                  <c:v>49</c:v>
                </c:pt>
                <c:pt idx="255">
                  <c:v>51</c:v>
                </c:pt>
                <c:pt idx="256">
                  <c:v>51</c:v>
                </c:pt>
                <c:pt idx="257">
                  <c:v>56</c:v>
                </c:pt>
                <c:pt idx="258">
                  <c:v>58</c:v>
                </c:pt>
                <c:pt idx="259">
                  <c:v>60</c:v>
                </c:pt>
                <c:pt idx="260">
                  <c:v>65</c:v>
                </c:pt>
                <c:pt idx="261">
                  <c:v>66</c:v>
                </c:pt>
                <c:pt idx="262">
                  <c:v>70</c:v>
                </c:pt>
                <c:pt idx="263">
                  <c:v>75</c:v>
                </c:pt>
                <c:pt idx="264">
                  <c:v>81</c:v>
                </c:pt>
                <c:pt idx="265">
                  <c:v>87</c:v>
                </c:pt>
                <c:pt idx="266">
                  <c:v>94</c:v>
                </c:pt>
                <c:pt idx="267">
                  <c:v>101</c:v>
                </c:pt>
                <c:pt idx="268">
                  <c:v>93</c:v>
                </c:pt>
                <c:pt idx="269">
                  <c:v>51</c:v>
                </c:pt>
                <c:pt idx="270">
                  <c:v>50</c:v>
                </c:pt>
                <c:pt idx="271">
                  <c:v>52</c:v>
                </c:pt>
                <c:pt idx="272">
                  <c:v>55</c:v>
                </c:pt>
                <c:pt idx="273">
                  <c:v>57</c:v>
                </c:pt>
                <c:pt idx="274">
                  <c:v>61</c:v>
                </c:pt>
                <c:pt idx="275">
                  <c:v>64</c:v>
                </c:pt>
                <c:pt idx="276">
                  <c:v>66</c:v>
                </c:pt>
                <c:pt idx="277">
                  <c:v>70</c:v>
                </c:pt>
                <c:pt idx="278">
                  <c:v>76</c:v>
                </c:pt>
                <c:pt idx="279">
                  <c:v>79</c:v>
                </c:pt>
                <c:pt idx="280">
                  <c:v>86</c:v>
                </c:pt>
                <c:pt idx="281">
                  <c:v>92</c:v>
                </c:pt>
                <c:pt idx="282">
                  <c:v>101</c:v>
                </c:pt>
                <c:pt idx="283">
                  <c:v>103</c:v>
                </c:pt>
                <c:pt idx="284">
                  <c:v>56</c:v>
                </c:pt>
                <c:pt idx="285">
                  <c:v>58</c:v>
                </c:pt>
                <c:pt idx="286">
                  <c:v>57</c:v>
                </c:pt>
                <c:pt idx="287">
                  <c:v>63</c:v>
                </c:pt>
                <c:pt idx="288">
                  <c:v>63</c:v>
                </c:pt>
                <c:pt idx="289">
                  <c:v>65</c:v>
                </c:pt>
                <c:pt idx="290">
                  <c:v>70</c:v>
                </c:pt>
                <c:pt idx="291">
                  <c:v>75</c:v>
                </c:pt>
                <c:pt idx="292">
                  <c:v>77</c:v>
                </c:pt>
                <c:pt idx="293">
                  <c:v>83</c:v>
                </c:pt>
                <c:pt idx="294">
                  <c:v>89</c:v>
                </c:pt>
                <c:pt idx="295">
                  <c:v>98</c:v>
                </c:pt>
                <c:pt idx="296">
                  <c:v>104</c:v>
                </c:pt>
                <c:pt idx="297">
                  <c:v>78</c:v>
                </c:pt>
                <c:pt idx="298">
                  <c:v>51</c:v>
                </c:pt>
                <c:pt idx="299">
                  <c:v>52</c:v>
                </c:pt>
                <c:pt idx="300">
                  <c:v>53</c:v>
                </c:pt>
                <c:pt idx="301">
                  <c:v>56</c:v>
                </c:pt>
                <c:pt idx="302">
                  <c:v>59</c:v>
                </c:pt>
                <c:pt idx="303">
                  <c:v>63</c:v>
                </c:pt>
                <c:pt idx="304">
                  <c:v>65</c:v>
                </c:pt>
                <c:pt idx="305">
                  <c:v>70</c:v>
                </c:pt>
                <c:pt idx="306">
                  <c:v>69</c:v>
                </c:pt>
                <c:pt idx="307">
                  <c:v>78</c:v>
                </c:pt>
                <c:pt idx="308">
                  <c:v>79</c:v>
                </c:pt>
                <c:pt idx="309">
                  <c:v>84</c:v>
                </c:pt>
                <c:pt idx="310">
                  <c:v>95</c:v>
                </c:pt>
                <c:pt idx="311">
                  <c:v>101</c:v>
                </c:pt>
                <c:pt idx="312">
                  <c:v>97</c:v>
                </c:pt>
                <c:pt idx="313">
                  <c:v>54</c:v>
                </c:pt>
                <c:pt idx="314">
                  <c:v>55</c:v>
                </c:pt>
                <c:pt idx="315">
                  <c:v>57</c:v>
                </c:pt>
                <c:pt idx="316">
                  <c:v>59</c:v>
                </c:pt>
                <c:pt idx="317">
                  <c:v>61</c:v>
                </c:pt>
                <c:pt idx="318">
                  <c:v>63</c:v>
                </c:pt>
                <c:pt idx="319">
                  <c:v>66</c:v>
                </c:pt>
                <c:pt idx="320">
                  <c:v>70</c:v>
                </c:pt>
                <c:pt idx="321">
                  <c:v>72</c:v>
                </c:pt>
                <c:pt idx="322">
                  <c:v>77</c:v>
                </c:pt>
                <c:pt idx="323">
                  <c:v>83</c:v>
                </c:pt>
                <c:pt idx="324">
                  <c:v>91</c:v>
                </c:pt>
                <c:pt idx="325">
                  <c:v>98</c:v>
                </c:pt>
                <c:pt idx="326">
                  <c:v>104</c:v>
                </c:pt>
                <c:pt idx="327">
                  <c:v>69</c:v>
                </c:pt>
                <c:pt idx="328">
                  <c:v>51</c:v>
                </c:pt>
                <c:pt idx="329">
                  <c:v>53</c:v>
                </c:pt>
                <c:pt idx="330">
                  <c:v>57</c:v>
                </c:pt>
                <c:pt idx="331">
                  <c:v>57</c:v>
                </c:pt>
                <c:pt idx="332">
                  <c:v>61</c:v>
                </c:pt>
                <c:pt idx="333">
                  <c:v>65</c:v>
                </c:pt>
                <c:pt idx="334">
                  <c:v>66</c:v>
                </c:pt>
                <c:pt idx="335">
                  <c:v>70</c:v>
                </c:pt>
                <c:pt idx="336">
                  <c:v>73</c:v>
                </c:pt>
                <c:pt idx="337">
                  <c:v>81</c:v>
                </c:pt>
                <c:pt idx="338">
                  <c:v>87</c:v>
                </c:pt>
                <c:pt idx="339">
                  <c:v>91</c:v>
                </c:pt>
                <c:pt idx="340">
                  <c:v>102</c:v>
                </c:pt>
                <c:pt idx="341">
                  <c:v>98</c:v>
                </c:pt>
                <c:pt idx="342">
                  <c:v>54</c:v>
                </c:pt>
                <c:pt idx="343">
                  <c:v>52</c:v>
                </c:pt>
                <c:pt idx="344">
                  <c:v>54</c:v>
                </c:pt>
                <c:pt idx="345">
                  <c:v>58</c:v>
                </c:pt>
                <c:pt idx="346">
                  <c:v>59</c:v>
                </c:pt>
                <c:pt idx="347">
                  <c:v>63</c:v>
                </c:pt>
                <c:pt idx="348">
                  <c:v>67</c:v>
                </c:pt>
                <c:pt idx="349">
                  <c:v>66</c:v>
                </c:pt>
                <c:pt idx="350">
                  <c:v>74</c:v>
                </c:pt>
                <c:pt idx="351">
                  <c:v>75</c:v>
                </c:pt>
                <c:pt idx="352">
                  <c:v>80</c:v>
                </c:pt>
                <c:pt idx="353">
                  <c:v>82</c:v>
                </c:pt>
                <c:pt idx="354">
                  <c:v>92</c:v>
                </c:pt>
                <c:pt idx="355">
                  <c:v>101</c:v>
                </c:pt>
                <c:pt idx="356">
                  <c:v>107</c:v>
                </c:pt>
                <c:pt idx="357">
                  <c:v>67</c:v>
                </c:pt>
                <c:pt idx="358">
                  <c:v>58</c:v>
                </c:pt>
                <c:pt idx="359">
                  <c:v>59</c:v>
                </c:pt>
                <c:pt idx="360">
                  <c:v>61</c:v>
                </c:pt>
                <c:pt idx="361">
                  <c:v>62</c:v>
                </c:pt>
                <c:pt idx="362">
                  <c:v>65</c:v>
                </c:pt>
                <c:pt idx="363">
                  <c:v>68</c:v>
                </c:pt>
                <c:pt idx="364">
                  <c:v>71</c:v>
                </c:pt>
                <c:pt idx="365">
                  <c:v>76</c:v>
                </c:pt>
                <c:pt idx="366">
                  <c:v>78</c:v>
                </c:pt>
                <c:pt idx="367">
                  <c:v>81</c:v>
                </c:pt>
                <c:pt idx="368">
                  <c:v>88</c:v>
                </c:pt>
                <c:pt idx="369">
                  <c:v>93</c:v>
                </c:pt>
                <c:pt idx="370">
                  <c:v>102</c:v>
                </c:pt>
                <c:pt idx="371">
                  <c:v>89</c:v>
                </c:pt>
                <c:pt idx="372">
                  <c:v>51</c:v>
                </c:pt>
                <c:pt idx="373">
                  <c:v>49</c:v>
                </c:pt>
                <c:pt idx="374">
                  <c:v>55</c:v>
                </c:pt>
                <c:pt idx="375">
                  <c:v>56</c:v>
                </c:pt>
                <c:pt idx="376">
                  <c:v>59</c:v>
                </c:pt>
                <c:pt idx="377">
                  <c:v>63</c:v>
                </c:pt>
                <c:pt idx="378">
                  <c:v>65</c:v>
                </c:pt>
                <c:pt idx="379">
                  <c:v>68</c:v>
                </c:pt>
                <c:pt idx="380">
                  <c:v>73</c:v>
                </c:pt>
                <c:pt idx="381">
                  <c:v>73</c:v>
                </c:pt>
                <c:pt idx="382">
                  <c:v>84</c:v>
                </c:pt>
                <c:pt idx="383">
                  <c:v>88</c:v>
                </c:pt>
                <c:pt idx="384">
                  <c:v>95</c:v>
                </c:pt>
                <c:pt idx="385">
                  <c:v>102</c:v>
                </c:pt>
                <c:pt idx="386">
                  <c:v>99</c:v>
                </c:pt>
                <c:pt idx="387">
                  <c:v>81</c:v>
                </c:pt>
                <c:pt idx="388">
                  <c:v>84</c:v>
                </c:pt>
                <c:pt idx="389">
                  <c:v>83</c:v>
                </c:pt>
                <c:pt idx="390">
                  <c:v>87</c:v>
                </c:pt>
                <c:pt idx="391">
                  <c:v>86</c:v>
                </c:pt>
                <c:pt idx="392">
                  <c:v>90</c:v>
                </c:pt>
                <c:pt idx="393">
                  <c:v>92</c:v>
                </c:pt>
                <c:pt idx="394">
                  <c:v>95</c:v>
                </c:pt>
                <c:pt idx="395">
                  <c:v>99</c:v>
                </c:pt>
                <c:pt idx="396">
                  <c:v>90</c:v>
                </c:pt>
                <c:pt idx="397">
                  <c:v>57</c:v>
                </c:pt>
                <c:pt idx="398">
                  <c:v>57</c:v>
                </c:pt>
                <c:pt idx="399">
                  <c:v>60</c:v>
                </c:pt>
                <c:pt idx="400">
                  <c:v>62</c:v>
                </c:pt>
                <c:pt idx="401">
                  <c:v>63</c:v>
                </c:pt>
                <c:pt idx="402">
                  <c:v>68</c:v>
                </c:pt>
                <c:pt idx="403">
                  <c:v>70</c:v>
                </c:pt>
                <c:pt idx="404">
                  <c:v>75</c:v>
                </c:pt>
                <c:pt idx="405">
                  <c:v>77</c:v>
                </c:pt>
                <c:pt idx="406">
                  <c:v>83</c:v>
                </c:pt>
                <c:pt idx="407">
                  <c:v>89</c:v>
                </c:pt>
                <c:pt idx="408">
                  <c:v>99</c:v>
                </c:pt>
                <c:pt idx="409">
                  <c:v>107</c:v>
                </c:pt>
                <c:pt idx="410">
                  <c:v>65</c:v>
                </c:pt>
                <c:pt idx="411">
                  <c:v>53</c:v>
                </c:pt>
                <c:pt idx="412">
                  <c:v>54</c:v>
                </c:pt>
                <c:pt idx="413">
                  <c:v>56</c:v>
                </c:pt>
                <c:pt idx="414">
                  <c:v>60</c:v>
                </c:pt>
                <c:pt idx="415">
                  <c:v>63</c:v>
                </c:pt>
                <c:pt idx="416">
                  <c:v>63</c:v>
                </c:pt>
                <c:pt idx="417">
                  <c:v>68</c:v>
                </c:pt>
                <c:pt idx="418">
                  <c:v>72</c:v>
                </c:pt>
                <c:pt idx="419">
                  <c:v>74</c:v>
                </c:pt>
                <c:pt idx="420">
                  <c:v>76</c:v>
                </c:pt>
                <c:pt idx="421">
                  <c:v>84</c:v>
                </c:pt>
                <c:pt idx="422">
                  <c:v>90</c:v>
                </c:pt>
                <c:pt idx="423">
                  <c:v>100</c:v>
                </c:pt>
                <c:pt idx="424">
                  <c:v>107</c:v>
                </c:pt>
                <c:pt idx="425">
                  <c:v>69</c:v>
                </c:pt>
                <c:pt idx="426">
                  <c:v>49</c:v>
                </c:pt>
                <c:pt idx="427">
                  <c:v>51</c:v>
                </c:pt>
                <c:pt idx="428">
                  <c:v>53</c:v>
                </c:pt>
                <c:pt idx="429">
                  <c:v>55</c:v>
                </c:pt>
                <c:pt idx="430">
                  <c:v>58</c:v>
                </c:pt>
                <c:pt idx="431">
                  <c:v>62</c:v>
                </c:pt>
                <c:pt idx="432">
                  <c:v>65</c:v>
                </c:pt>
                <c:pt idx="433">
                  <c:v>67</c:v>
                </c:pt>
                <c:pt idx="434">
                  <c:v>69</c:v>
                </c:pt>
                <c:pt idx="435">
                  <c:v>76</c:v>
                </c:pt>
                <c:pt idx="436">
                  <c:v>77</c:v>
                </c:pt>
                <c:pt idx="437">
                  <c:v>85</c:v>
                </c:pt>
                <c:pt idx="438">
                  <c:v>91</c:v>
                </c:pt>
                <c:pt idx="439">
                  <c:v>100</c:v>
                </c:pt>
                <c:pt idx="440">
                  <c:v>104</c:v>
                </c:pt>
                <c:pt idx="441">
                  <c:v>63</c:v>
                </c:pt>
                <c:pt idx="442">
                  <c:v>60</c:v>
                </c:pt>
                <c:pt idx="443">
                  <c:v>59</c:v>
                </c:pt>
                <c:pt idx="444">
                  <c:v>62</c:v>
                </c:pt>
                <c:pt idx="445">
                  <c:v>64</c:v>
                </c:pt>
                <c:pt idx="446">
                  <c:v>66</c:v>
                </c:pt>
                <c:pt idx="447">
                  <c:v>70</c:v>
                </c:pt>
                <c:pt idx="448">
                  <c:v>74</c:v>
                </c:pt>
                <c:pt idx="449">
                  <c:v>78</c:v>
                </c:pt>
                <c:pt idx="450">
                  <c:v>81</c:v>
                </c:pt>
                <c:pt idx="451">
                  <c:v>85</c:v>
                </c:pt>
                <c:pt idx="452">
                  <c:v>89</c:v>
                </c:pt>
                <c:pt idx="453">
                  <c:v>93</c:v>
                </c:pt>
                <c:pt idx="454">
                  <c:v>99</c:v>
                </c:pt>
                <c:pt idx="455">
                  <c:v>107</c:v>
                </c:pt>
                <c:pt idx="456">
                  <c:v>56</c:v>
                </c:pt>
                <c:pt idx="457">
                  <c:v>53</c:v>
                </c:pt>
                <c:pt idx="458">
                  <c:v>54</c:v>
                </c:pt>
                <c:pt idx="459">
                  <c:v>57</c:v>
                </c:pt>
                <c:pt idx="460">
                  <c:v>59</c:v>
                </c:pt>
                <c:pt idx="461">
                  <c:v>64</c:v>
                </c:pt>
                <c:pt idx="462">
                  <c:v>63</c:v>
                </c:pt>
                <c:pt idx="463">
                  <c:v>70</c:v>
                </c:pt>
                <c:pt idx="464">
                  <c:v>71</c:v>
                </c:pt>
                <c:pt idx="465">
                  <c:v>73</c:v>
                </c:pt>
                <c:pt idx="466">
                  <c:v>80</c:v>
                </c:pt>
                <c:pt idx="467">
                  <c:v>87</c:v>
                </c:pt>
                <c:pt idx="468">
                  <c:v>93</c:v>
                </c:pt>
                <c:pt idx="469">
                  <c:v>101</c:v>
                </c:pt>
                <c:pt idx="470">
                  <c:v>100</c:v>
                </c:pt>
                <c:pt idx="471">
                  <c:v>48</c:v>
                </c:pt>
                <c:pt idx="472">
                  <c:v>50</c:v>
                </c:pt>
                <c:pt idx="473">
                  <c:v>52</c:v>
                </c:pt>
                <c:pt idx="474">
                  <c:v>55</c:v>
                </c:pt>
                <c:pt idx="475">
                  <c:v>56</c:v>
                </c:pt>
                <c:pt idx="476">
                  <c:v>62</c:v>
                </c:pt>
                <c:pt idx="477">
                  <c:v>64</c:v>
                </c:pt>
                <c:pt idx="478">
                  <c:v>66</c:v>
                </c:pt>
                <c:pt idx="479">
                  <c:v>70</c:v>
                </c:pt>
                <c:pt idx="480">
                  <c:v>76</c:v>
                </c:pt>
                <c:pt idx="481">
                  <c:v>81</c:v>
                </c:pt>
                <c:pt idx="482">
                  <c:v>88</c:v>
                </c:pt>
                <c:pt idx="483">
                  <c:v>95</c:v>
                </c:pt>
                <c:pt idx="484">
                  <c:v>101</c:v>
                </c:pt>
                <c:pt idx="485">
                  <c:v>87</c:v>
                </c:pt>
                <c:pt idx="486">
                  <c:v>49</c:v>
                </c:pt>
                <c:pt idx="487">
                  <c:v>51</c:v>
                </c:pt>
                <c:pt idx="488">
                  <c:v>52</c:v>
                </c:pt>
                <c:pt idx="489">
                  <c:v>57</c:v>
                </c:pt>
                <c:pt idx="490">
                  <c:v>57</c:v>
                </c:pt>
                <c:pt idx="491">
                  <c:v>61</c:v>
                </c:pt>
                <c:pt idx="492">
                  <c:v>65</c:v>
                </c:pt>
                <c:pt idx="493">
                  <c:v>68</c:v>
                </c:pt>
                <c:pt idx="494">
                  <c:v>71</c:v>
                </c:pt>
                <c:pt idx="495">
                  <c:v>72</c:v>
                </c:pt>
                <c:pt idx="496">
                  <c:v>78</c:v>
                </c:pt>
                <c:pt idx="497">
                  <c:v>83</c:v>
                </c:pt>
                <c:pt idx="498">
                  <c:v>91</c:v>
                </c:pt>
                <c:pt idx="499">
                  <c:v>98</c:v>
                </c:pt>
                <c:pt idx="500">
                  <c:v>105</c:v>
                </c:pt>
                <c:pt idx="501">
                  <c:v>75</c:v>
                </c:pt>
                <c:pt idx="502">
                  <c:v>56</c:v>
                </c:pt>
                <c:pt idx="503">
                  <c:v>56</c:v>
                </c:pt>
                <c:pt idx="504">
                  <c:v>59</c:v>
                </c:pt>
                <c:pt idx="505">
                  <c:v>61</c:v>
                </c:pt>
                <c:pt idx="506">
                  <c:v>62</c:v>
                </c:pt>
                <c:pt idx="507">
                  <c:v>66</c:v>
                </c:pt>
                <c:pt idx="508">
                  <c:v>68</c:v>
                </c:pt>
                <c:pt idx="509">
                  <c:v>70</c:v>
                </c:pt>
                <c:pt idx="510">
                  <c:v>76</c:v>
                </c:pt>
                <c:pt idx="511">
                  <c:v>77</c:v>
                </c:pt>
                <c:pt idx="512">
                  <c:v>84</c:v>
                </c:pt>
                <c:pt idx="513">
                  <c:v>89</c:v>
                </c:pt>
                <c:pt idx="514">
                  <c:v>95</c:v>
                </c:pt>
                <c:pt idx="515">
                  <c:v>103</c:v>
                </c:pt>
                <c:pt idx="516">
                  <c:v>90</c:v>
                </c:pt>
                <c:pt idx="517">
                  <c:v>54</c:v>
                </c:pt>
                <c:pt idx="518">
                  <c:v>54</c:v>
                </c:pt>
                <c:pt idx="519">
                  <c:v>57</c:v>
                </c:pt>
                <c:pt idx="520">
                  <c:v>59</c:v>
                </c:pt>
                <c:pt idx="521">
                  <c:v>61</c:v>
                </c:pt>
                <c:pt idx="522">
                  <c:v>64</c:v>
                </c:pt>
                <c:pt idx="523">
                  <c:v>66</c:v>
                </c:pt>
                <c:pt idx="524">
                  <c:v>70</c:v>
                </c:pt>
                <c:pt idx="525">
                  <c:v>73</c:v>
                </c:pt>
                <c:pt idx="526">
                  <c:v>77</c:v>
                </c:pt>
                <c:pt idx="527">
                  <c:v>84</c:v>
                </c:pt>
                <c:pt idx="528">
                  <c:v>91</c:v>
                </c:pt>
                <c:pt idx="529">
                  <c:v>97</c:v>
                </c:pt>
                <c:pt idx="530">
                  <c:v>106</c:v>
                </c:pt>
                <c:pt idx="531">
                  <c:v>76</c:v>
                </c:pt>
                <c:pt idx="532">
                  <c:v>51</c:v>
                </c:pt>
                <c:pt idx="533">
                  <c:v>53</c:v>
                </c:pt>
                <c:pt idx="534">
                  <c:v>55</c:v>
                </c:pt>
                <c:pt idx="535">
                  <c:v>57</c:v>
                </c:pt>
                <c:pt idx="536">
                  <c:v>59</c:v>
                </c:pt>
                <c:pt idx="537">
                  <c:v>64</c:v>
                </c:pt>
                <c:pt idx="538">
                  <c:v>65</c:v>
                </c:pt>
                <c:pt idx="539">
                  <c:v>68</c:v>
                </c:pt>
                <c:pt idx="540">
                  <c:v>72</c:v>
                </c:pt>
                <c:pt idx="541">
                  <c:v>76</c:v>
                </c:pt>
                <c:pt idx="542">
                  <c:v>83</c:v>
                </c:pt>
                <c:pt idx="543">
                  <c:v>92</c:v>
                </c:pt>
                <c:pt idx="544">
                  <c:v>98</c:v>
                </c:pt>
                <c:pt idx="545">
                  <c:v>104</c:v>
                </c:pt>
                <c:pt idx="546">
                  <c:v>75</c:v>
                </c:pt>
                <c:pt idx="547">
                  <c:v>52</c:v>
                </c:pt>
                <c:pt idx="548">
                  <c:v>51</c:v>
                </c:pt>
                <c:pt idx="549">
                  <c:v>56</c:v>
                </c:pt>
                <c:pt idx="550">
                  <c:v>59</c:v>
                </c:pt>
                <c:pt idx="551">
                  <c:v>60</c:v>
                </c:pt>
                <c:pt idx="552">
                  <c:v>63</c:v>
                </c:pt>
                <c:pt idx="553">
                  <c:v>68</c:v>
                </c:pt>
                <c:pt idx="554">
                  <c:v>71</c:v>
                </c:pt>
                <c:pt idx="555">
                  <c:v>75</c:v>
                </c:pt>
                <c:pt idx="556">
                  <c:v>80</c:v>
                </c:pt>
                <c:pt idx="557">
                  <c:v>84</c:v>
                </c:pt>
                <c:pt idx="558">
                  <c:v>90</c:v>
                </c:pt>
                <c:pt idx="559">
                  <c:v>101</c:v>
                </c:pt>
                <c:pt idx="560">
                  <c:v>102</c:v>
                </c:pt>
                <c:pt idx="561">
                  <c:v>59</c:v>
                </c:pt>
                <c:pt idx="562">
                  <c:v>53</c:v>
                </c:pt>
                <c:pt idx="563">
                  <c:v>55</c:v>
                </c:pt>
                <c:pt idx="564">
                  <c:v>56</c:v>
                </c:pt>
                <c:pt idx="565">
                  <c:v>61</c:v>
                </c:pt>
                <c:pt idx="566">
                  <c:v>63</c:v>
                </c:pt>
                <c:pt idx="567">
                  <c:v>65</c:v>
                </c:pt>
                <c:pt idx="568">
                  <c:v>69</c:v>
                </c:pt>
                <c:pt idx="569">
                  <c:v>74</c:v>
                </c:pt>
                <c:pt idx="570">
                  <c:v>74</c:v>
                </c:pt>
                <c:pt idx="571">
                  <c:v>80</c:v>
                </c:pt>
                <c:pt idx="572">
                  <c:v>85</c:v>
                </c:pt>
                <c:pt idx="573">
                  <c:v>89</c:v>
                </c:pt>
                <c:pt idx="574">
                  <c:v>97</c:v>
                </c:pt>
                <c:pt idx="575">
                  <c:v>106</c:v>
                </c:pt>
                <c:pt idx="576">
                  <c:v>65</c:v>
                </c:pt>
                <c:pt idx="577">
                  <c:v>51</c:v>
                </c:pt>
                <c:pt idx="578">
                  <c:v>55</c:v>
                </c:pt>
                <c:pt idx="579">
                  <c:v>56</c:v>
                </c:pt>
                <c:pt idx="580">
                  <c:v>61</c:v>
                </c:pt>
                <c:pt idx="581">
                  <c:v>61</c:v>
                </c:pt>
                <c:pt idx="582">
                  <c:v>64</c:v>
                </c:pt>
                <c:pt idx="583">
                  <c:v>68</c:v>
                </c:pt>
                <c:pt idx="584">
                  <c:v>71</c:v>
                </c:pt>
                <c:pt idx="585">
                  <c:v>74</c:v>
                </c:pt>
                <c:pt idx="586">
                  <c:v>80</c:v>
                </c:pt>
                <c:pt idx="587">
                  <c:v>85</c:v>
                </c:pt>
                <c:pt idx="588">
                  <c:v>93</c:v>
                </c:pt>
                <c:pt idx="589">
                  <c:v>100</c:v>
                </c:pt>
                <c:pt idx="590">
                  <c:v>105</c:v>
                </c:pt>
                <c:pt idx="591">
                  <c:v>54</c:v>
                </c:pt>
                <c:pt idx="592">
                  <c:v>53</c:v>
                </c:pt>
                <c:pt idx="593">
                  <c:v>54</c:v>
                </c:pt>
                <c:pt idx="594">
                  <c:v>58</c:v>
                </c:pt>
                <c:pt idx="595">
                  <c:v>58</c:v>
                </c:pt>
                <c:pt idx="596">
                  <c:v>64</c:v>
                </c:pt>
                <c:pt idx="597">
                  <c:v>67</c:v>
                </c:pt>
                <c:pt idx="598">
                  <c:v>69</c:v>
                </c:pt>
                <c:pt idx="599">
                  <c:v>71</c:v>
                </c:pt>
                <c:pt idx="600">
                  <c:v>78</c:v>
                </c:pt>
                <c:pt idx="601">
                  <c:v>82</c:v>
                </c:pt>
                <c:pt idx="602">
                  <c:v>90</c:v>
                </c:pt>
                <c:pt idx="603">
                  <c:v>98</c:v>
                </c:pt>
                <c:pt idx="604">
                  <c:v>103</c:v>
                </c:pt>
                <c:pt idx="605">
                  <c:v>83</c:v>
                </c:pt>
                <c:pt idx="606">
                  <c:v>51</c:v>
                </c:pt>
                <c:pt idx="607">
                  <c:v>51</c:v>
                </c:pt>
                <c:pt idx="608">
                  <c:v>56</c:v>
                </c:pt>
                <c:pt idx="609">
                  <c:v>57</c:v>
                </c:pt>
                <c:pt idx="610">
                  <c:v>61</c:v>
                </c:pt>
                <c:pt idx="611">
                  <c:v>61</c:v>
                </c:pt>
                <c:pt idx="612">
                  <c:v>66</c:v>
                </c:pt>
                <c:pt idx="613">
                  <c:v>70</c:v>
                </c:pt>
                <c:pt idx="614">
                  <c:v>72</c:v>
                </c:pt>
                <c:pt idx="615">
                  <c:v>79</c:v>
                </c:pt>
                <c:pt idx="616">
                  <c:v>86</c:v>
                </c:pt>
                <c:pt idx="617">
                  <c:v>92</c:v>
                </c:pt>
                <c:pt idx="618">
                  <c:v>99</c:v>
                </c:pt>
                <c:pt idx="619">
                  <c:v>109</c:v>
                </c:pt>
                <c:pt idx="620">
                  <c:v>52</c:v>
                </c:pt>
                <c:pt idx="621">
                  <c:v>52</c:v>
                </c:pt>
                <c:pt idx="622">
                  <c:v>54</c:v>
                </c:pt>
                <c:pt idx="623">
                  <c:v>55</c:v>
                </c:pt>
                <c:pt idx="624">
                  <c:v>58</c:v>
                </c:pt>
                <c:pt idx="625">
                  <c:v>60</c:v>
                </c:pt>
                <c:pt idx="626">
                  <c:v>65</c:v>
                </c:pt>
                <c:pt idx="627">
                  <c:v>67</c:v>
                </c:pt>
                <c:pt idx="628">
                  <c:v>71</c:v>
                </c:pt>
                <c:pt idx="629">
                  <c:v>76</c:v>
                </c:pt>
                <c:pt idx="630">
                  <c:v>82</c:v>
                </c:pt>
                <c:pt idx="631">
                  <c:v>89</c:v>
                </c:pt>
                <c:pt idx="632">
                  <c:v>96</c:v>
                </c:pt>
                <c:pt idx="633">
                  <c:v>103</c:v>
                </c:pt>
                <c:pt idx="634">
                  <c:v>82</c:v>
                </c:pt>
                <c:pt idx="635">
                  <c:v>52</c:v>
                </c:pt>
                <c:pt idx="636">
                  <c:v>53</c:v>
                </c:pt>
                <c:pt idx="637">
                  <c:v>56</c:v>
                </c:pt>
                <c:pt idx="638">
                  <c:v>57</c:v>
                </c:pt>
                <c:pt idx="639">
                  <c:v>60</c:v>
                </c:pt>
                <c:pt idx="640">
                  <c:v>63</c:v>
                </c:pt>
                <c:pt idx="641">
                  <c:v>68</c:v>
                </c:pt>
                <c:pt idx="642">
                  <c:v>70</c:v>
                </c:pt>
                <c:pt idx="643">
                  <c:v>74</c:v>
                </c:pt>
                <c:pt idx="644">
                  <c:v>77</c:v>
                </c:pt>
                <c:pt idx="645">
                  <c:v>87</c:v>
                </c:pt>
                <c:pt idx="646">
                  <c:v>94</c:v>
                </c:pt>
                <c:pt idx="647">
                  <c:v>99</c:v>
                </c:pt>
                <c:pt idx="648">
                  <c:v>104</c:v>
                </c:pt>
                <c:pt idx="649">
                  <c:v>53</c:v>
                </c:pt>
                <c:pt idx="650">
                  <c:v>54</c:v>
                </c:pt>
                <c:pt idx="651">
                  <c:v>58</c:v>
                </c:pt>
                <c:pt idx="652">
                  <c:v>58</c:v>
                </c:pt>
                <c:pt idx="653">
                  <c:v>61</c:v>
                </c:pt>
                <c:pt idx="654">
                  <c:v>65</c:v>
                </c:pt>
                <c:pt idx="655">
                  <c:v>68</c:v>
                </c:pt>
                <c:pt idx="656">
                  <c:v>70</c:v>
                </c:pt>
                <c:pt idx="657">
                  <c:v>72</c:v>
                </c:pt>
                <c:pt idx="658">
                  <c:v>77</c:v>
                </c:pt>
                <c:pt idx="659">
                  <c:v>82</c:v>
                </c:pt>
                <c:pt idx="660">
                  <c:v>90</c:v>
                </c:pt>
                <c:pt idx="661">
                  <c:v>96</c:v>
                </c:pt>
                <c:pt idx="662">
                  <c:v>102</c:v>
                </c:pt>
                <c:pt idx="663">
                  <c:v>84</c:v>
                </c:pt>
                <c:pt idx="664">
                  <c:v>48</c:v>
                </c:pt>
                <c:pt idx="665">
                  <c:v>48</c:v>
                </c:pt>
                <c:pt idx="666">
                  <c:v>53</c:v>
                </c:pt>
                <c:pt idx="667">
                  <c:v>54</c:v>
                </c:pt>
                <c:pt idx="668">
                  <c:v>56</c:v>
                </c:pt>
                <c:pt idx="669">
                  <c:v>60</c:v>
                </c:pt>
                <c:pt idx="670">
                  <c:v>64</c:v>
                </c:pt>
                <c:pt idx="671">
                  <c:v>65</c:v>
                </c:pt>
                <c:pt idx="672">
                  <c:v>68</c:v>
                </c:pt>
                <c:pt idx="673">
                  <c:v>73</c:v>
                </c:pt>
                <c:pt idx="674">
                  <c:v>77</c:v>
                </c:pt>
                <c:pt idx="675">
                  <c:v>82</c:v>
                </c:pt>
                <c:pt idx="676">
                  <c:v>91</c:v>
                </c:pt>
                <c:pt idx="677">
                  <c:v>97</c:v>
                </c:pt>
                <c:pt idx="678">
                  <c:v>105</c:v>
                </c:pt>
                <c:pt idx="679">
                  <c:v>74</c:v>
                </c:pt>
                <c:pt idx="680">
                  <c:v>55</c:v>
                </c:pt>
                <c:pt idx="681">
                  <c:v>59</c:v>
                </c:pt>
                <c:pt idx="682">
                  <c:v>60</c:v>
                </c:pt>
                <c:pt idx="683">
                  <c:v>61</c:v>
                </c:pt>
                <c:pt idx="684">
                  <c:v>64</c:v>
                </c:pt>
                <c:pt idx="685">
                  <c:v>67</c:v>
                </c:pt>
                <c:pt idx="686">
                  <c:v>74</c:v>
                </c:pt>
                <c:pt idx="687">
                  <c:v>75</c:v>
                </c:pt>
                <c:pt idx="688">
                  <c:v>78</c:v>
                </c:pt>
                <c:pt idx="689">
                  <c:v>81</c:v>
                </c:pt>
                <c:pt idx="690">
                  <c:v>89</c:v>
                </c:pt>
                <c:pt idx="691">
                  <c:v>94</c:v>
                </c:pt>
                <c:pt idx="692">
                  <c:v>102</c:v>
                </c:pt>
                <c:pt idx="693">
                  <c:v>88</c:v>
                </c:pt>
                <c:pt idx="694">
                  <c:v>53</c:v>
                </c:pt>
                <c:pt idx="695">
                  <c:v>53</c:v>
                </c:pt>
                <c:pt idx="696">
                  <c:v>55</c:v>
                </c:pt>
                <c:pt idx="697">
                  <c:v>58</c:v>
                </c:pt>
                <c:pt idx="698">
                  <c:v>59</c:v>
                </c:pt>
                <c:pt idx="699">
                  <c:v>64</c:v>
                </c:pt>
                <c:pt idx="700">
                  <c:v>67</c:v>
                </c:pt>
                <c:pt idx="701">
                  <c:v>70</c:v>
                </c:pt>
                <c:pt idx="702">
                  <c:v>72</c:v>
                </c:pt>
                <c:pt idx="703">
                  <c:v>78</c:v>
                </c:pt>
                <c:pt idx="704">
                  <c:v>81</c:v>
                </c:pt>
                <c:pt idx="705">
                  <c:v>86</c:v>
                </c:pt>
                <c:pt idx="706">
                  <c:v>92</c:v>
                </c:pt>
                <c:pt idx="707">
                  <c:v>99</c:v>
                </c:pt>
                <c:pt idx="708">
                  <c:v>106</c:v>
                </c:pt>
                <c:pt idx="709">
                  <c:v>68</c:v>
                </c:pt>
                <c:pt idx="710">
                  <c:v>49</c:v>
                </c:pt>
                <c:pt idx="711">
                  <c:v>51</c:v>
                </c:pt>
                <c:pt idx="712">
                  <c:v>52</c:v>
                </c:pt>
                <c:pt idx="713">
                  <c:v>56</c:v>
                </c:pt>
                <c:pt idx="714">
                  <c:v>60</c:v>
                </c:pt>
                <c:pt idx="715">
                  <c:v>60</c:v>
                </c:pt>
                <c:pt idx="716">
                  <c:v>64</c:v>
                </c:pt>
                <c:pt idx="717">
                  <c:v>69</c:v>
                </c:pt>
                <c:pt idx="718">
                  <c:v>70</c:v>
                </c:pt>
                <c:pt idx="719">
                  <c:v>75</c:v>
                </c:pt>
                <c:pt idx="720">
                  <c:v>79</c:v>
                </c:pt>
                <c:pt idx="721">
                  <c:v>84</c:v>
                </c:pt>
                <c:pt idx="722">
                  <c:v>93</c:v>
                </c:pt>
                <c:pt idx="723">
                  <c:v>101</c:v>
                </c:pt>
                <c:pt idx="724">
                  <c:v>106</c:v>
                </c:pt>
                <c:pt idx="725">
                  <c:v>49</c:v>
                </c:pt>
                <c:pt idx="726">
                  <c:v>48</c:v>
                </c:pt>
                <c:pt idx="727">
                  <c:v>49</c:v>
                </c:pt>
                <c:pt idx="728">
                  <c:v>52</c:v>
                </c:pt>
                <c:pt idx="729">
                  <c:v>54</c:v>
                </c:pt>
                <c:pt idx="730">
                  <c:v>58</c:v>
                </c:pt>
                <c:pt idx="731">
                  <c:v>61</c:v>
                </c:pt>
                <c:pt idx="732">
                  <c:v>64</c:v>
                </c:pt>
                <c:pt idx="733">
                  <c:v>67</c:v>
                </c:pt>
                <c:pt idx="734">
                  <c:v>73</c:v>
                </c:pt>
                <c:pt idx="735">
                  <c:v>78</c:v>
                </c:pt>
                <c:pt idx="736">
                  <c:v>85</c:v>
                </c:pt>
                <c:pt idx="737">
                  <c:v>92</c:v>
                </c:pt>
                <c:pt idx="738">
                  <c:v>97</c:v>
                </c:pt>
                <c:pt idx="739">
                  <c:v>106</c:v>
                </c:pt>
                <c:pt idx="740">
                  <c:v>61</c:v>
                </c:pt>
                <c:pt idx="741">
                  <c:v>51</c:v>
                </c:pt>
                <c:pt idx="742">
                  <c:v>53</c:v>
                </c:pt>
                <c:pt idx="743">
                  <c:v>53</c:v>
                </c:pt>
                <c:pt idx="744">
                  <c:v>59</c:v>
                </c:pt>
                <c:pt idx="745">
                  <c:v>59</c:v>
                </c:pt>
                <c:pt idx="746">
                  <c:v>63</c:v>
                </c:pt>
                <c:pt idx="747">
                  <c:v>66</c:v>
                </c:pt>
                <c:pt idx="748">
                  <c:v>70</c:v>
                </c:pt>
                <c:pt idx="749">
                  <c:v>73</c:v>
                </c:pt>
                <c:pt idx="750">
                  <c:v>75</c:v>
                </c:pt>
                <c:pt idx="751">
                  <c:v>78</c:v>
                </c:pt>
                <c:pt idx="752">
                  <c:v>86</c:v>
                </c:pt>
                <c:pt idx="753">
                  <c:v>93</c:v>
                </c:pt>
                <c:pt idx="754">
                  <c:v>99</c:v>
                </c:pt>
                <c:pt idx="755">
                  <c:v>107</c:v>
                </c:pt>
                <c:pt idx="756">
                  <c:v>61</c:v>
                </c:pt>
                <c:pt idx="757">
                  <c:v>52</c:v>
                </c:pt>
                <c:pt idx="758">
                  <c:v>51</c:v>
                </c:pt>
                <c:pt idx="759">
                  <c:v>54</c:v>
                </c:pt>
                <c:pt idx="760">
                  <c:v>57</c:v>
                </c:pt>
                <c:pt idx="761">
                  <c:v>60</c:v>
                </c:pt>
                <c:pt idx="762">
                  <c:v>63</c:v>
                </c:pt>
                <c:pt idx="763">
                  <c:v>65</c:v>
                </c:pt>
                <c:pt idx="764">
                  <c:v>69</c:v>
                </c:pt>
                <c:pt idx="765">
                  <c:v>72</c:v>
                </c:pt>
                <c:pt idx="766">
                  <c:v>76</c:v>
                </c:pt>
                <c:pt idx="767">
                  <c:v>77</c:v>
                </c:pt>
                <c:pt idx="768">
                  <c:v>85</c:v>
                </c:pt>
                <c:pt idx="769">
                  <c:v>94</c:v>
                </c:pt>
                <c:pt idx="770">
                  <c:v>99</c:v>
                </c:pt>
                <c:pt idx="771">
                  <c:v>105</c:v>
                </c:pt>
                <c:pt idx="772">
                  <c:v>70</c:v>
                </c:pt>
                <c:pt idx="773">
                  <c:v>61</c:v>
                </c:pt>
                <c:pt idx="774">
                  <c:v>63</c:v>
                </c:pt>
                <c:pt idx="775">
                  <c:v>62</c:v>
                </c:pt>
                <c:pt idx="776">
                  <c:v>66</c:v>
                </c:pt>
                <c:pt idx="777">
                  <c:v>68</c:v>
                </c:pt>
                <c:pt idx="778">
                  <c:v>71</c:v>
                </c:pt>
                <c:pt idx="779">
                  <c:v>74</c:v>
                </c:pt>
                <c:pt idx="780">
                  <c:v>79</c:v>
                </c:pt>
                <c:pt idx="781">
                  <c:v>81</c:v>
                </c:pt>
                <c:pt idx="782">
                  <c:v>89</c:v>
                </c:pt>
                <c:pt idx="783">
                  <c:v>90</c:v>
                </c:pt>
                <c:pt idx="784">
                  <c:v>91</c:v>
                </c:pt>
                <c:pt idx="785">
                  <c:v>100</c:v>
                </c:pt>
                <c:pt idx="786">
                  <c:v>104</c:v>
                </c:pt>
                <c:pt idx="787">
                  <c:v>58</c:v>
                </c:pt>
                <c:pt idx="788">
                  <c:v>53</c:v>
                </c:pt>
                <c:pt idx="789">
                  <c:v>56</c:v>
                </c:pt>
                <c:pt idx="790">
                  <c:v>56</c:v>
                </c:pt>
                <c:pt idx="791">
                  <c:v>59</c:v>
                </c:pt>
                <c:pt idx="792">
                  <c:v>61</c:v>
                </c:pt>
                <c:pt idx="793">
                  <c:v>65</c:v>
                </c:pt>
                <c:pt idx="794">
                  <c:v>68</c:v>
                </c:pt>
                <c:pt idx="795">
                  <c:v>72</c:v>
                </c:pt>
                <c:pt idx="796">
                  <c:v>74</c:v>
                </c:pt>
                <c:pt idx="797">
                  <c:v>79</c:v>
                </c:pt>
                <c:pt idx="798">
                  <c:v>82</c:v>
                </c:pt>
                <c:pt idx="799">
                  <c:v>86</c:v>
                </c:pt>
                <c:pt idx="800">
                  <c:v>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55-4CEE-8F5E-37886315C306}"/>
            </c:ext>
          </c:extLst>
        </c:ser>
        <c:ser>
          <c:idx val="0"/>
          <c:order val="3"/>
          <c:tx>
            <c:strRef>
              <c:f>gcc_181203_100kBps_1Mqueue!$J$1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gcc_181203_100kBps_1Mqueue!$J$2:$J$802</c:f>
              <c:numCache>
                <c:formatCode>General</c:formatCode>
                <c:ptCount val="8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100</c:v>
                </c:pt>
                <c:pt idx="303">
                  <c:v>100</c:v>
                </c:pt>
                <c:pt idx="304">
                  <c:v>100</c:v>
                </c:pt>
                <c:pt idx="305">
                  <c:v>100</c:v>
                </c:pt>
                <c:pt idx="306">
                  <c:v>100</c:v>
                </c:pt>
                <c:pt idx="307">
                  <c:v>100</c:v>
                </c:pt>
                <c:pt idx="308">
                  <c:v>100</c:v>
                </c:pt>
                <c:pt idx="309">
                  <c:v>100</c:v>
                </c:pt>
                <c:pt idx="310">
                  <c:v>100</c:v>
                </c:pt>
                <c:pt idx="311">
                  <c:v>100</c:v>
                </c:pt>
                <c:pt idx="312">
                  <c:v>100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100</c:v>
                </c:pt>
                <c:pt idx="321">
                  <c:v>100</c:v>
                </c:pt>
                <c:pt idx="322">
                  <c:v>100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100</c:v>
                </c:pt>
                <c:pt idx="356">
                  <c:v>100</c:v>
                </c:pt>
                <c:pt idx="357">
                  <c:v>100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100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100</c:v>
                </c:pt>
                <c:pt idx="381">
                  <c:v>100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100</c:v>
                </c:pt>
                <c:pt idx="387">
                  <c:v>100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100</c:v>
                </c:pt>
                <c:pt idx="397">
                  <c:v>100</c:v>
                </c:pt>
                <c:pt idx="398">
                  <c:v>100</c:v>
                </c:pt>
                <c:pt idx="399">
                  <c:v>100</c:v>
                </c:pt>
                <c:pt idx="400">
                  <c:v>100</c:v>
                </c:pt>
                <c:pt idx="401">
                  <c:v>100</c:v>
                </c:pt>
                <c:pt idx="402">
                  <c:v>100</c:v>
                </c:pt>
                <c:pt idx="403">
                  <c:v>100</c:v>
                </c:pt>
                <c:pt idx="404">
                  <c:v>100</c:v>
                </c:pt>
                <c:pt idx="405">
                  <c:v>100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100</c:v>
                </c:pt>
                <c:pt idx="410">
                  <c:v>100</c:v>
                </c:pt>
                <c:pt idx="411">
                  <c:v>100</c:v>
                </c:pt>
                <c:pt idx="412">
                  <c:v>100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100</c:v>
                </c:pt>
                <c:pt idx="417">
                  <c:v>100</c:v>
                </c:pt>
                <c:pt idx="418">
                  <c:v>100</c:v>
                </c:pt>
                <c:pt idx="419">
                  <c:v>100</c:v>
                </c:pt>
                <c:pt idx="420">
                  <c:v>100</c:v>
                </c:pt>
                <c:pt idx="421">
                  <c:v>100</c:v>
                </c:pt>
                <c:pt idx="422">
                  <c:v>100</c:v>
                </c:pt>
                <c:pt idx="423">
                  <c:v>100</c:v>
                </c:pt>
                <c:pt idx="424">
                  <c:v>100</c:v>
                </c:pt>
                <c:pt idx="425">
                  <c:v>100</c:v>
                </c:pt>
                <c:pt idx="426">
                  <c:v>100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100</c:v>
                </c:pt>
                <c:pt idx="451">
                  <c:v>100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100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100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100</c:v>
                </c:pt>
                <c:pt idx="518">
                  <c:v>100</c:v>
                </c:pt>
                <c:pt idx="519">
                  <c:v>100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100</c:v>
                </c:pt>
                <c:pt idx="534">
                  <c:v>100</c:v>
                </c:pt>
                <c:pt idx="535">
                  <c:v>100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100</c:v>
                </c:pt>
                <c:pt idx="563">
                  <c:v>100</c:v>
                </c:pt>
                <c:pt idx="564">
                  <c:v>100</c:v>
                </c:pt>
                <c:pt idx="565">
                  <c:v>100</c:v>
                </c:pt>
                <c:pt idx="566">
                  <c:v>100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100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100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100</c:v>
                </c:pt>
                <c:pt idx="581">
                  <c:v>100</c:v>
                </c:pt>
                <c:pt idx="582">
                  <c:v>100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100</c:v>
                </c:pt>
                <c:pt idx="591">
                  <c:v>100</c:v>
                </c:pt>
                <c:pt idx="592">
                  <c:v>100</c:v>
                </c:pt>
                <c:pt idx="593">
                  <c:v>100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100</c:v>
                </c:pt>
                <c:pt idx="600">
                  <c:v>100</c:v>
                </c:pt>
                <c:pt idx="601">
                  <c:v>100</c:v>
                </c:pt>
                <c:pt idx="602">
                  <c:v>100</c:v>
                </c:pt>
                <c:pt idx="603">
                  <c:v>100</c:v>
                </c:pt>
                <c:pt idx="604">
                  <c:v>100</c:v>
                </c:pt>
                <c:pt idx="605">
                  <c:v>100</c:v>
                </c:pt>
                <c:pt idx="606">
                  <c:v>100</c:v>
                </c:pt>
                <c:pt idx="607">
                  <c:v>100</c:v>
                </c:pt>
                <c:pt idx="608">
                  <c:v>100</c:v>
                </c:pt>
                <c:pt idx="609">
                  <c:v>100</c:v>
                </c:pt>
                <c:pt idx="610">
                  <c:v>100</c:v>
                </c:pt>
                <c:pt idx="611">
                  <c:v>100</c:v>
                </c:pt>
                <c:pt idx="612">
                  <c:v>100</c:v>
                </c:pt>
                <c:pt idx="613">
                  <c:v>100</c:v>
                </c:pt>
                <c:pt idx="614">
                  <c:v>100</c:v>
                </c:pt>
                <c:pt idx="615">
                  <c:v>100</c:v>
                </c:pt>
                <c:pt idx="616">
                  <c:v>100</c:v>
                </c:pt>
                <c:pt idx="617">
                  <c:v>100</c:v>
                </c:pt>
                <c:pt idx="618">
                  <c:v>100</c:v>
                </c:pt>
                <c:pt idx="619">
                  <c:v>100</c:v>
                </c:pt>
                <c:pt idx="620">
                  <c:v>100</c:v>
                </c:pt>
                <c:pt idx="621">
                  <c:v>100</c:v>
                </c:pt>
                <c:pt idx="622">
                  <c:v>100</c:v>
                </c:pt>
                <c:pt idx="623">
                  <c:v>100</c:v>
                </c:pt>
                <c:pt idx="624">
                  <c:v>100</c:v>
                </c:pt>
                <c:pt idx="625">
                  <c:v>100</c:v>
                </c:pt>
                <c:pt idx="626">
                  <c:v>100</c:v>
                </c:pt>
                <c:pt idx="627">
                  <c:v>100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100</c:v>
                </c:pt>
                <c:pt idx="632">
                  <c:v>100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100</c:v>
                </c:pt>
                <c:pt idx="637">
                  <c:v>100</c:v>
                </c:pt>
                <c:pt idx="638">
                  <c:v>100</c:v>
                </c:pt>
                <c:pt idx="639">
                  <c:v>100</c:v>
                </c:pt>
                <c:pt idx="640">
                  <c:v>100</c:v>
                </c:pt>
                <c:pt idx="641">
                  <c:v>100</c:v>
                </c:pt>
                <c:pt idx="642">
                  <c:v>100</c:v>
                </c:pt>
                <c:pt idx="643">
                  <c:v>100</c:v>
                </c:pt>
                <c:pt idx="644">
                  <c:v>100</c:v>
                </c:pt>
                <c:pt idx="645">
                  <c:v>100</c:v>
                </c:pt>
                <c:pt idx="646">
                  <c:v>100</c:v>
                </c:pt>
                <c:pt idx="647">
                  <c:v>100</c:v>
                </c:pt>
                <c:pt idx="648">
                  <c:v>100</c:v>
                </c:pt>
                <c:pt idx="649">
                  <c:v>100</c:v>
                </c:pt>
                <c:pt idx="650">
                  <c:v>100</c:v>
                </c:pt>
                <c:pt idx="651">
                  <c:v>100</c:v>
                </c:pt>
                <c:pt idx="652">
                  <c:v>100</c:v>
                </c:pt>
                <c:pt idx="653">
                  <c:v>100</c:v>
                </c:pt>
                <c:pt idx="654">
                  <c:v>100</c:v>
                </c:pt>
                <c:pt idx="655">
                  <c:v>100</c:v>
                </c:pt>
                <c:pt idx="656">
                  <c:v>100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100</c:v>
                </c:pt>
                <c:pt idx="668">
                  <c:v>100</c:v>
                </c:pt>
                <c:pt idx="669">
                  <c:v>100</c:v>
                </c:pt>
                <c:pt idx="670">
                  <c:v>100</c:v>
                </c:pt>
                <c:pt idx="671">
                  <c:v>100</c:v>
                </c:pt>
                <c:pt idx="672">
                  <c:v>100</c:v>
                </c:pt>
                <c:pt idx="673">
                  <c:v>100</c:v>
                </c:pt>
                <c:pt idx="674">
                  <c:v>100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100</c:v>
                </c:pt>
                <c:pt idx="679">
                  <c:v>100</c:v>
                </c:pt>
                <c:pt idx="680">
                  <c:v>100</c:v>
                </c:pt>
                <c:pt idx="681">
                  <c:v>100</c:v>
                </c:pt>
                <c:pt idx="682">
                  <c:v>100</c:v>
                </c:pt>
                <c:pt idx="683">
                  <c:v>100</c:v>
                </c:pt>
                <c:pt idx="684">
                  <c:v>100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100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100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100</c:v>
                </c:pt>
                <c:pt idx="698">
                  <c:v>100</c:v>
                </c:pt>
                <c:pt idx="699">
                  <c:v>100</c:v>
                </c:pt>
                <c:pt idx="700">
                  <c:v>100</c:v>
                </c:pt>
                <c:pt idx="701">
                  <c:v>100</c:v>
                </c:pt>
                <c:pt idx="702">
                  <c:v>100</c:v>
                </c:pt>
                <c:pt idx="703">
                  <c:v>100</c:v>
                </c:pt>
                <c:pt idx="704">
                  <c:v>100</c:v>
                </c:pt>
                <c:pt idx="705">
                  <c:v>100</c:v>
                </c:pt>
                <c:pt idx="706">
                  <c:v>100</c:v>
                </c:pt>
                <c:pt idx="707">
                  <c:v>100</c:v>
                </c:pt>
                <c:pt idx="708">
                  <c:v>100</c:v>
                </c:pt>
                <c:pt idx="709">
                  <c:v>100</c:v>
                </c:pt>
                <c:pt idx="710">
                  <c:v>100</c:v>
                </c:pt>
                <c:pt idx="711">
                  <c:v>100</c:v>
                </c:pt>
                <c:pt idx="712">
                  <c:v>100</c:v>
                </c:pt>
                <c:pt idx="713">
                  <c:v>100</c:v>
                </c:pt>
                <c:pt idx="714">
                  <c:v>100</c:v>
                </c:pt>
                <c:pt idx="715">
                  <c:v>100</c:v>
                </c:pt>
                <c:pt idx="716">
                  <c:v>100</c:v>
                </c:pt>
                <c:pt idx="717">
                  <c:v>100</c:v>
                </c:pt>
                <c:pt idx="718">
                  <c:v>100</c:v>
                </c:pt>
                <c:pt idx="719">
                  <c:v>100</c:v>
                </c:pt>
                <c:pt idx="720">
                  <c:v>100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100</c:v>
                </c:pt>
                <c:pt idx="732">
                  <c:v>100</c:v>
                </c:pt>
                <c:pt idx="733">
                  <c:v>100</c:v>
                </c:pt>
                <c:pt idx="734">
                  <c:v>100</c:v>
                </c:pt>
                <c:pt idx="735">
                  <c:v>100</c:v>
                </c:pt>
                <c:pt idx="736">
                  <c:v>100</c:v>
                </c:pt>
                <c:pt idx="737">
                  <c:v>100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100</c:v>
                </c:pt>
                <c:pt idx="746">
                  <c:v>100</c:v>
                </c:pt>
                <c:pt idx="747">
                  <c:v>100</c:v>
                </c:pt>
                <c:pt idx="748">
                  <c:v>100</c:v>
                </c:pt>
                <c:pt idx="749">
                  <c:v>100</c:v>
                </c:pt>
                <c:pt idx="750">
                  <c:v>100</c:v>
                </c:pt>
                <c:pt idx="751">
                  <c:v>100</c:v>
                </c:pt>
                <c:pt idx="752">
                  <c:v>100</c:v>
                </c:pt>
                <c:pt idx="753">
                  <c:v>100</c:v>
                </c:pt>
                <c:pt idx="754">
                  <c:v>100</c:v>
                </c:pt>
                <c:pt idx="755">
                  <c:v>100</c:v>
                </c:pt>
                <c:pt idx="756">
                  <c:v>100</c:v>
                </c:pt>
                <c:pt idx="757">
                  <c:v>100</c:v>
                </c:pt>
                <c:pt idx="758">
                  <c:v>100</c:v>
                </c:pt>
                <c:pt idx="759">
                  <c:v>100</c:v>
                </c:pt>
                <c:pt idx="760">
                  <c:v>100</c:v>
                </c:pt>
                <c:pt idx="761">
                  <c:v>100</c:v>
                </c:pt>
                <c:pt idx="762">
                  <c:v>100</c:v>
                </c:pt>
                <c:pt idx="763">
                  <c:v>100</c:v>
                </c:pt>
                <c:pt idx="764">
                  <c:v>100</c:v>
                </c:pt>
                <c:pt idx="765">
                  <c:v>100</c:v>
                </c:pt>
                <c:pt idx="766">
                  <c:v>100</c:v>
                </c:pt>
                <c:pt idx="767">
                  <c:v>100</c:v>
                </c:pt>
                <c:pt idx="768">
                  <c:v>100</c:v>
                </c:pt>
                <c:pt idx="769">
                  <c:v>100</c:v>
                </c:pt>
                <c:pt idx="770">
                  <c:v>100</c:v>
                </c:pt>
                <c:pt idx="771">
                  <c:v>100</c:v>
                </c:pt>
                <c:pt idx="772">
                  <c:v>100</c:v>
                </c:pt>
                <c:pt idx="773">
                  <c:v>100</c:v>
                </c:pt>
                <c:pt idx="774">
                  <c:v>100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100</c:v>
                </c:pt>
                <c:pt idx="779">
                  <c:v>100</c:v>
                </c:pt>
                <c:pt idx="780">
                  <c:v>100</c:v>
                </c:pt>
                <c:pt idx="781">
                  <c:v>100</c:v>
                </c:pt>
                <c:pt idx="782">
                  <c:v>100</c:v>
                </c:pt>
                <c:pt idx="783">
                  <c:v>100</c:v>
                </c:pt>
                <c:pt idx="784">
                  <c:v>100</c:v>
                </c:pt>
                <c:pt idx="785">
                  <c:v>100</c:v>
                </c:pt>
                <c:pt idx="786">
                  <c:v>100</c:v>
                </c:pt>
                <c:pt idx="787">
                  <c:v>100</c:v>
                </c:pt>
                <c:pt idx="788">
                  <c:v>100</c:v>
                </c:pt>
                <c:pt idx="789">
                  <c:v>100</c:v>
                </c:pt>
                <c:pt idx="790">
                  <c:v>100</c:v>
                </c:pt>
                <c:pt idx="791">
                  <c:v>100</c:v>
                </c:pt>
                <c:pt idx="792">
                  <c:v>100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100</c:v>
                </c:pt>
                <c:pt idx="797">
                  <c:v>100</c:v>
                </c:pt>
                <c:pt idx="798">
                  <c:v>100</c:v>
                </c:pt>
                <c:pt idx="799">
                  <c:v>100</c:v>
                </c:pt>
                <c:pt idx="80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255-4CEE-8F5E-37886315C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1"/>
          <c:order val="2"/>
          <c:tx>
            <c:strRef>
              <c:f>gcc_181203_100kBps_1Mqueue!$D$1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gcc_181203_100kBps_1Mqueue!$D$2:$D$802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142</c:v>
                </c:pt>
                <c:pt idx="2">
                  <c:v>543</c:v>
                </c:pt>
                <c:pt idx="3">
                  <c:v>905</c:v>
                </c:pt>
                <c:pt idx="4">
                  <c:v>1288</c:v>
                </c:pt>
                <c:pt idx="5">
                  <c:v>1867</c:v>
                </c:pt>
                <c:pt idx="6">
                  <c:v>1489</c:v>
                </c:pt>
                <c:pt idx="7">
                  <c:v>1275</c:v>
                </c:pt>
                <c:pt idx="8">
                  <c:v>982</c:v>
                </c:pt>
                <c:pt idx="9">
                  <c:v>649</c:v>
                </c:pt>
                <c:pt idx="10">
                  <c:v>401</c:v>
                </c:pt>
                <c:pt idx="11">
                  <c:v>240</c:v>
                </c:pt>
                <c:pt idx="12">
                  <c:v>142</c:v>
                </c:pt>
                <c:pt idx="13">
                  <c:v>83</c:v>
                </c:pt>
                <c:pt idx="14">
                  <c:v>47</c:v>
                </c:pt>
                <c:pt idx="15">
                  <c:v>27</c:v>
                </c:pt>
                <c:pt idx="16">
                  <c:v>20</c:v>
                </c:pt>
                <c:pt idx="17">
                  <c:v>21</c:v>
                </c:pt>
                <c:pt idx="18">
                  <c:v>36</c:v>
                </c:pt>
                <c:pt idx="19">
                  <c:v>192</c:v>
                </c:pt>
                <c:pt idx="20">
                  <c:v>214</c:v>
                </c:pt>
                <c:pt idx="21">
                  <c:v>158</c:v>
                </c:pt>
                <c:pt idx="22">
                  <c:v>103</c:v>
                </c:pt>
                <c:pt idx="23">
                  <c:v>64</c:v>
                </c:pt>
                <c:pt idx="24">
                  <c:v>38</c:v>
                </c:pt>
                <c:pt idx="25">
                  <c:v>24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82</c:v>
                </c:pt>
                <c:pt idx="32">
                  <c:v>247</c:v>
                </c:pt>
                <c:pt idx="33">
                  <c:v>190</c:v>
                </c:pt>
                <c:pt idx="34">
                  <c:v>129</c:v>
                </c:pt>
                <c:pt idx="35">
                  <c:v>81</c:v>
                </c:pt>
                <c:pt idx="36">
                  <c:v>48</c:v>
                </c:pt>
                <c:pt idx="37">
                  <c:v>27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24</c:v>
                </c:pt>
                <c:pt idx="47">
                  <c:v>122</c:v>
                </c:pt>
                <c:pt idx="48">
                  <c:v>254</c:v>
                </c:pt>
                <c:pt idx="49">
                  <c:v>195</c:v>
                </c:pt>
                <c:pt idx="50">
                  <c:v>132</c:v>
                </c:pt>
                <c:pt idx="51">
                  <c:v>81</c:v>
                </c:pt>
                <c:pt idx="52">
                  <c:v>55</c:v>
                </c:pt>
                <c:pt idx="53">
                  <c:v>31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29</c:v>
                </c:pt>
                <c:pt idx="62">
                  <c:v>84</c:v>
                </c:pt>
                <c:pt idx="63">
                  <c:v>220</c:v>
                </c:pt>
                <c:pt idx="64">
                  <c:v>248</c:v>
                </c:pt>
                <c:pt idx="65">
                  <c:v>200</c:v>
                </c:pt>
                <c:pt idx="66">
                  <c:v>134</c:v>
                </c:pt>
                <c:pt idx="67">
                  <c:v>82</c:v>
                </c:pt>
                <c:pt idx="68">
                  <c:v>48</c:v>
                </c:pt>
                <c:pt idx="69">
                  <c:v>27</c:v>
                </c:pt>
                <c:pt idx="70">
                  <c:v>20</c:v>
                </c:pt>
                <c:pt idx="71">
                  <c:v>20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21</c:v>
                </c:pt>
                <c:pt idx="78">
                  <c:v>110</c:v>
                </c:pt>
                <c:pt idx="79">
                  <c:v>254</c:v>
                </c:pt>
                <c:pt idx="80">
                  <c:v>206</c:v>
                </c:pt>
                <c:pt idx="81">
                  <c:v>159</c:v>
                </c:pt>
                <c:pt idx="82">
                  <c:v>102</c:v>
                </c:pt>
                <c:pt idx="83">
                  <c:v>62</c:v>
                </c:pt>
                <c:pt idx="84">
                  <c:v>36</c:v>
                </c:pt>
                <c:pt idx="85">
                  <c:v>21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52</c:v>
                </c:pt>
                <c:pt idx="92">
                  <c:v>170</c:v>
                </c:pt>
                <c:pt idx="93">
                  <c:v>195</c:v>
                </c:pt>
                <c:pt idx="94">
                  <c:v>132</c:v>
                </c:pt>
                <c:pt idx="95">
                  <c:v>81</c:v>
                </c:pt>
                <c:pt idx="96">
                  <c:v>48</c:v>
                </c:pt>
                <c:pt idx="97">
                  <c:v>27</c:v>
                </c:pt>
                <c:pt idx="98">
                  <c:v>20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20</c:v>
                </c:pt>
                <c:pt idx="104">
                  <c:v>20</c:v>
                </c:pt>
                <c:pt idx="105">
                  <c:v>20</c:v>
                </c:pt>
                <c:pt idx="106">
                  <c:v>88</c:v>
                </c:pt>
                <c:pt idx="107">
                  <c:v>145</c:v>
                </c:pt>
                <c:pt idx="108">
                  <c:v>172</c:v>
                </c:pt>
                <c:pt idx="109">
                  <c:v>124</c:v>
                </c:pt>
                <c:pt idx="110">
                  <c:v>78</c:v>
                </c:pt>
                <c:pt idx="111">
                  <c:v>47</c:v>
                </c:pt>
                <c:pt idx="112">
                  <c:v>27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20</c:v>
                </c:pt>
                <c:pt idx="117">
                  <c:v>20</c:v>
                </c:pt>
                <c:pt idx="118">
                  <c:v>20</c:v>
                </c:pt>
                <c:pt idx="119">
                  <c:v>20</c:v>
                </c:pt>
                <c:pt idx="120">
                  <c:v>20</c:v>
                </c:pt>
                <c:pt idx="121">
                  <c:v>27</c:v>
                </c:pt>
                <c:pt idx="122">
                  <c:v>60</c:v>
                </c:pt>
                <c:pt idx="123">
                  <c:v>215</c:v>
                </c:pt>
                <c:pt idx="124">
                  <c:v>163</c:v>
                </c:pt>
                <c:pt idx="125">
                  <c:v>106</c:v>
                </c:pt>
                <c:pt idx="126">
                  <c:v>65</c:v>
                </c:pt>
                <c:pt idx="127">
                  <c:v>38</c:v>
                </c:pt>
                <c:pt idx="128">
                  <c:v>21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56</c:v>
                </c:pt>
                <c:pt idx="137">
                  <c:v>180</c:v>
                </c:pt>
                <c:pt idx="138">
                  <c:v>205</c:v>
                </c:pt>
                <c:pt idx="139">
                  <c:v>140</c:v>
                </c:pt>
                <c:pt idx="140">
                  <c:v>88</c:v>
                </c:pt>
                <c:pt idx="141">
                  <c:v>52</c:v>
                </c:pt>
                <c:pt idx="142">
                  <c:v>30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20</c:v>
                </c:pt>
                <c:pt idx="147">
                  <c:v>20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100</c:v>
                </c:pt>
                <c:pt idx="153">
                  <c:v>258</c:v>
                </c:pt>
                <c:pt idx="154">
                  <c:v>183</c:v>
                </c:pt>
                <c:pt idx="155">
                  <c:v>118</c:v>
                </c:pt>
                <c:pt idx="156">
                  <c:v>81</c:v>
                </c:pt>
                <c:pt idx="157">
                  <c:v>48</c:v>
                </c:pt>
                <c:pt idx="158">
                  <c:v>27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20</c:v>
                </c:pt>
                <c:pt idx="165">
                  <c:v>20</c:v>
                </c:pt>
                <c:pt idx="166">
                  <c:v>51</c:v>
                </c:pt>
                <c:pt idx="167">
                  <c:v>156</c:v>
                </c:pt>
                <c:pt idx="168">
                  <c:v>164</c:v>
                </c:pt>
                <c:pt idx="169">
                  <c:v>108</c:v>
                </c:pt>
                <c:pt idx="170">
                  <c:v>66</c:v>
                </c:pt>
                <c:pt idx="171">
                  <c:v>38</c:v>
                </c:pt>
                <c:pt idx="172">
                  <c:v>21</c:v>
                </c:pt>
                <c:pt idx="173">
                  <c:v>20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83</c:v>
                </c:pt>
                <c:pt idx="182">
                  <c:v>220</c:v>
                </c:pt>
                <c:pt idx="183">
                  <c:v>229</c:v>
                </c:pt>
                <c:pt idx="184">
                  <c:v>189</c:v>
                </c:pt>
                <c:pt idx="185">
                  <c:v>129</c:v>
                </c:pt>
                <c:pt idx="186">
                  <c:v>80</c:v>
                </c:pt>
                <c:pt idx="187">
                  <c:v>47</c:v>
                </c:pt>
                <c:pt idx="188">
                  <c:v>27</c:v>
                </c:pt>
                <c:pt idx="189">
                  <c:v>20</c:v>
                </c:pt>
                <c:pt idx="190">
                  <c:v>20</c:v>
                </c:pt>
                <c:pt idx="191">
                  <c:v>20</c:v>
                </c:pt>
                <c:pt idx="192">
                  <c:v>20</c:v>
                </c:pt>
                <c:pt idx="193">
                  <c:v>49</c:v>
                </c:pt>
                <c:pt idx="194">
                  <c:v>101</c:v>
                </c:pt>
                <c:pt idx="195">
                  <c:v>182</c:v>
                </c:pt>
                <c:pt idx="196">
                  <c:v>134</c:v>
                </c:pt>
                <c:pt idx="197">
                  <c:v>86</c:v>
                </c:pt>
                <c:pt idx="198">
                  <c:v>52</c:v>
                </c:pt>
                <c:pt idx="199">
                  <c:v>30</c:v>
                </c:pt>
                <c:pt idx="200">
                  <c:v>20</c:v>
                </c:pt>
                <c:pt idx="201">
                  <c:v>20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146</c:v>
                </c:pt>
                <c:pt idx="210">
                  <c:v>197</c:v>
                </c:pt>
                <c:pt idx="211">
                  <c:v>148</c:v>
                </c:pt>
                <c:pt idx="212">
                  <c:v>96</c:v>
                </c:pt>
                <c:pt idx="213">
                  <c:v>58</c:v>
                </c:pt>
                <c:pt idx="214">
                  <c:v>33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20</c:v>
                </c:pt>
                <c:pt idx="221">
                  <c:v>20</c:v>
                </c:pt>
                <c:pt idx="222">
                  <c:v>20</c:v>
                </c:pt>
                <c:pt idx="223">
                  <c:v>20</c:v>
                </c:pt>
                <c:pt idx="224">
                  <c:v>100</c:v>
                </c:pt>
                <c:pt idx="225">
                  <c:v>169</c:v>
                </c:pt>
                <c:pt idx="226">
                  <c:v>114</c:v>
                </c:pt>
                <c:pt idx="227">
                  <c:v>70</c:v>
                </c:pt>
                <c:pt idx="228">
                  <c:v>41</c:v>
                </c:pt>
                <c:pt idx="229">
                  <c:v>24</c:v>
                </c:pt>
                <c:pt idx="230">
                  <c:v>20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20</c:v>
                </c:pt>
                <c:pt idx="235">
                  <c:v>20</c:v>
                </c:pt>
                <c:pt idx="236">
                  <c:v>20</c:v>
                </c:pt>
                <c:pt idx="237">
                  <c:v>21</c:v>
                </c:pt>
                <c:pt idx="238">
                  <c:v>67</c:v>
                </c:pt>
                <c:pt idx="239">
                  <c:v>190</c:v>
                </c:pt>
                <c:pt idx="240">
                  <c:v>256</c:v>
                </c:pt>
                <c:pt idx="241">
                  <c:v>191</c:v>
                </c:pt>
                <c:pt idx="242">
                  <c:v>124</c:v>
                </c:pt>
                <c:pt idx="243">
                  <c:v>75</c:v>
                </c:pt>
                <c:pt idx="244">
                  <c:v>44</c:v>
                </c:pt>
                <c:pt idx="245">
                  <c:v>44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32</c:v>
                </c:pt>
                <c:pt idx="253">
                  <c:v>93</c:v>
                </c:pt>
                <c:pt idx="254">
                  <c:v>150</c:v>
                </c:pt>
                <c:pt idx="255">
                  <c:v>96</c:v>
                </c:pt>
                <c:pt idx="256">
                  <c:v>58</c:v>
                </c:pt>
                <c:pt idx="257">
                  <c:v>33</c:v>
                </c:pt>
                <c:pt idx="258">
                  <c:v>21</c:v>
                </c:pt>
                <c:pt idx="259">
                  <c:v>20</c:v>
                </c:pt>
                <c:pt idx="260">
                  <c:v>20</c:v>
                </c:pt>
                <c:pt idx="261">
                  <c:v>20</c:v>
                </c:pt>
                <c:pt idx="262">
                  <c:v>20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31</c:v>
                </c:pt>
                <c:pt idx="267">
                  <c:v>90</c:v>
                </c:pt>
                <c:pt idx="268">
                  <c:v>228</c:v>
                </c:pt>
                <c:pt idx="269">
                  <c:v>186</c:v>
                </c:pt>
                <c:pt idx="270">
                  <c:v>125</c:v>
                </c:pt>
                <c:pt idx="271">
                  <c:v>78</c:v>
                </c:pt>
                <c:pt idx="272">
                  <c:v>46</c:v>
                </c:pt>
                <c:pt idx="273">
                  <c:v>26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29</c:v>
                </c:pt>
                <c:pt idx="283">
                  <c:v>134</c:v>
                </c:pt>
                <c:pt idx="284">
                  <c:v>146</c:v>
                </c:pt>
                <c:pt idx="285">
                  <c:v>94</c:v>
                </c:pt>
                <c:pt idx="286">
                  <c:v>57</c:v>
                </c:pt>
                <c:pt idx="287">
                  <c:v>38</c:v>
                </c:pt>
                <c:pt idx="288">
                  <c:v>21</c:v>
                </c:pt>
                <c:pt idx="289">
                  <c:v>20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20</c:v>
                </c:pt>
                <c:pt idx="295">
                  <c:v>28</c:v>
                </c:pt>
                <c:pt idx="296">
                  <c:v>137</c:v>
                </c:pt>
                <c:pt idx="297">
                  <c:v>179</c:v>
                </c:pt>
                <c:pt idx="298">
                  <c:v>141</c:v>
                </c:pt>
                <c:pt idx="299">
                  <c:v>96</c:v>
                </c:pt>
                <c:pt idx="300">
                  <c:v>59</c:v>
                </c:pt>
                <c:pt idx="301">
                  <c:v>35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20</c:v>
                </c:pt>
                <c:pt idx="311">
                  <c:v>63</c:v>
                </c:pt>
                <c:pt idx="312">
                  <c:v>185</c:v>
                </c:pt>
                <c:pt idx="313">
                  <c:v>191</c:v>
                </c:pt>
                <c:pt idx="314">
                  <c:v>131</c:v>
                </c:pt>
                <c:pt idx="315">
                  <c:v>81</c:v>
                </c:pt>
                <c:pt idx="316">
                  <c:v>48</c:v>
                </c:pt>
                <c:pt idx="317">
                  <c:v>27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21</c:v>
                </c:pt>
                <c:pt idx="326">
                  <c:v>109</c:v>
                </c:pt>
                <c:pt idx="327">
                  <c:v>192</c:v>
                </c:pt>
                <c:pt idx="328">
                  <c:v>133</c:v>
                </c:pt>
                <c:pt idx="329">
                  <c:v>83</c:v>
                </c:pt>
                <c:pt idx="330">
                  <c:v>50</c:v>
                </c:pt>
                <c:pt idx="331">
                  <c:v>28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20</c:v>
                </c:pt>
                <c:pt idx="339">
                  <c:v>20</c:v>
                </c:pt>
                <c:pt idx="340">
                  <c:v>40</c:v>
                </c:pt>
                <c:pt idx="341">
                  <c:v>155</c:v>
                </c:pt>
                <c:pt idx="342">
                  <c:v>180</c:v>
                </c:pt>
                <c:pt idx="343">
                  <c:v>121</c:v>
                </c:pt>
                <c:pt idx="344">
                  <c:v>75</c:v>
                </c:pt>
                <c:pt idx="345">
                  <c:v>44</c:v>
                </c:pt>
                <c:pt idx="346">
                  <c:v>24</c:v>
                </c:pt>
                <c:pt idx="347">
                  <c:v>20</c:v>
                </c:pt>
                <c:pt idx="348">
                  <c:v>20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47</c:v>
                </c:pt>
                <c:pt idx="356">
                  <c:v>166</c:v>
                </c:pt>
                <c:pt idx="357">
                  <c:v>214</c:v>
                </c:pt>
                <c:pt idx="358">
                  <c:v>158</c:v>
                </c:pt>
                <c:pt idx="359">
                  <c:v>102</c:v>
                </c:pt>
                <c:pt idx="360">
                  <c:v>62</c:v>
                </c:pt>
                <c:pt idx="361">
                  <c:v>36</c:v>
                </c:pt>
                <c:pt idx="362">
                  <c:v>21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46</c:v>
                </c:pt>
                <c:pt idx="371">
                  <c:v>181</c:v>
                </c:pt>
                <c:pt idx="372">
                  <c:v>141</c:v>
                </c:pt>
                <c:pt idx="373">
                  <c:v>90</c:v>
                </c:pt>
                <c:pt idx="374">
                  <c:v>54</c:v>
                </c:pt>
                <c:pt idx="375">
                  <c:v>31</c:v>
                </c:pt>
                <c:pt idx="376">
                  <c:v>20</c:v>
                </c:pt>
                <c:pt idx="377">
                  <c:v>20</c:v>
                </c:pt>
                <c:pt idx="378">
                  <c:v>20</c:v>
                </c:pt>
                <c:pt idx="379">
                  <c:v>20</c:v>
                </c:pt>
                <c:pt idx="380">
                  <c:v>20</c:v>
                </c:pt>
                <c:pt idx="381">
                  <c:v>20</c:v>
                </c:pt>
                <c:pt idx="382">
                  <c:v>20</c:v>
                </c:pt>
                <c:pt idx="383">
                  <c:v>20</c:v>
                </c:pt>
                <c:pt idx="384">
                  <c:v>20</c:v>
                </c:pt>
                <c:pt idx="385">
                  <c:v>46</c:v>
                </c:pt>
                <c:pt idx="386">
                  <c:v>216</c:v>
                </c:pt>
                <c:pt idx="387">
                  <c:v>228</c:v>
                </c:pt>
                <c:pt idx="388">
                  <c:v>180</c:v>
                </c:pt>
                <c:pt idx="389">
                  <c:v>145</c:v>
                </c:pt>
                <c:pt idx="390">
                  <c:v>113</c:v>
                </c:pt>
                <c:pt idx="391">
                  <c:v>77</c:v>
                </c:pt>
                <c:pt idx="392">
                  <c:v>48</c:v>
                </c:pt>
                <c:pt idx="393">
                  <c:v>31</c:v>
                </c:pt>
                <c:pt idx="394">
                  <c:v>36</c:v>
                </c:pt>
                <c:pt idx="395">
                  <c:v>97</c:v>
                </c:pt>
                <c:pt idx="396">
                  <c:v>152</c:v>
                </c:pt>
                <c:pt idx="397">
                  <c:v>112</c:v>
                </c:pt>
                <c:pt idx="398">
                  <c:v>76</c:v>
                </c:pt>
                <c:pt idx="399">
                  <c:v>47</c:v>
                </c:pt>
                <c:pt idx="400">
                  <c:v>27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20</c:v>
                </c:pt>
                <c:pt idx="408">
                  <c:v>26</c:v>
                </c:pt>
                <c:pt idx="409">
                  <c:v>167</c:v>
                </c:pt>
                <c:pt idx="410">
                  <c:v>188</c:v>
                </c:pt>
                <c:pt idx="411">
                  <c:v>138</c:v>
                </c:pt>
                <c:pt idx="412">
                  <c:v>90</c:v>
                </c:pt>
                <c:pt idx="413">
                  <c:v>54</c:v>
                </c:pt>
                <c:pt idx="414">
                  <c:v>31</c:v>
                </c:pt>
                <c:pt idx="415">
                  <c:v>21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32</c:v>
                </c:pt>
                <c:pt idx="424">
                  <c:v>133</c:v>
                </c:pt>
                <c:pt idx="425">
                  <c:v>205</c:v>
                </c:pt>
                <c:pt idx="426">
                  <c:v>162</c:v>
                </c:pt>
                <c:pt idx="427">
                  <c:v>107</c:v>
                </c:pt>
                <c:pt idx="428">
                  <c:v>66</c:v>
                </c:pt>
                <c:pt idx="429">
                  <c:v>38</c:v>
                </c:pt>
                <c:pt idx="430">
                  <c:v>21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56</c:v>
                </c:pt>
                <c:pt idx="440">
                  <c:v>138</c:v>
                </c:pt>
                <c:pt idx="441">
                  <c:v>159</c:v>
                </c:pt>
                <c:pt idx="442">
                  <c:v>122</c:v>
                </c:pt>
                <c:pt idx="443">
                  <c:v>80</c:v>
                </c:pt>
                <c:pt idx="444">
                  <c:v>49</c:v>
                </c:pt>
                <c:pt idx="445">
                  <c:v>28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20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22</c:v>
                </c:pt>
                <c:pt idx="454">
                  <c:v>33</c:v>
                </c:pt>
                <c:pt idx="455">
                  <c:v>127</c:v>
                </c:pt>
                <c:pt idx="456">
                  <c:v>157</c:v>
                </c:pt>
                <c:pt idx="457">
                  <c:v>110</c:v>
                </c:pt>
                <c:pt idx="458">
                  <c:v>69</c:v>
                </c:pt>
                <c:pt idx="459">
                  <c:v>41</c:v>
                </c:pt>
                <c:pt idx="460">
                  <c:v>24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52</c:v>
                </c:pt>
                <c:pt idx="470">
                  <c:v>131</c:v>
                </c:pt>
                <c:pt idx="471">
                  <c:v>151</c:v>
                </c:pt>
                <c:pt idx="472">
                  <c:v>101</c:v>
                </c:pt>
                <c:pt idx="473">
                  <c:v>63</c:v>
                </c:pt>
                <c:pt idx="474">
                  <c:v>38</c:v>
                </c:pt>
                <c:pt idx="475">
                  <c:v>21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62</c:v>
                </c:pt>
                <c:pt idx="485">
                  <c:v>201</c:v>
                </c:pt>
                <c:pt idx="486">
                  <c:v>138</c:v>
                </c:pt>
                <c:pt idx="487">
                  <c:v>90</c:v>
                </c:pt>
                <c:pt idx="488">
                  <c:v>54</c:v>
                </c:pt>
                <c:pt idx="489">
                  <c:v>31</c:v>
                </c:pt>
                <c:pt idx="490">
                  <c:v>20</c:v>
                </c:pt>
                <c:pt idx="491">
                  <c:v>20</c:v>
                </c:pt>
                <c:pt idx="492">
                  <c:v>20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20</c:v>
                </c:pt>
                <c:pt idx="499">
                  <c:v>32</c:v>
                </c:pt>
                <c:pt idx="500">
                  <c:v>104</c:v>
                </c:pt>
                <c:pt idx="501">
                  <c:v>233</c:v>
                </c:pt>
                <c:pt idx="502">
                  <c:v>171</c:v>
                </c:pt>
                <c:pt idx="503">
                  <c:v>114</c:v>
                </c:pt>
                <c:pt idx="504">
                  <c:v>69</c:v>
                </c:pt>
                <c:pt idx="505">
                  <c:v>41</c:v>
                </c:pt>
                <c:pt idx="506">
                  <c:v>24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20</c:v>
                </c:pt>
                <c:pt idx="511">
                  <c:v>20</c:v>
                </c:pt>
                <c:pt idx="512">
                  <c:v>20</c:v>
                </c:pt>
                <c:pt idx="513">
                  <c:v>20</c:v>
                </c:pt>
                <c:pt idx="514">
                  <c:v>27</c:v>
                </c:pt>
                <c:pt idx="515">
                  <c:v>117</c:v>
                </c:pt>
                <c:pt idx="516">
                  <c:v>275</c:v>
                </c:pt>
                <c:pt idx="517">
                  <c:v>197</c:v>
                </c:pt>
                <c:pt idx="518">
                  <c:v>131</c:v>
                </c:pt>
                <c:pt idx="519">
                  <c:v>81</c:v>
                </c:pt>
                <c:pt idx="520">
                  <c:v>55</c:v>
                </c:pt>
                <c:pt idx="521">
                  <c:v>31</c:v>
                </c:pt>
                <c:pt idx="522">
                  <c:v>20</c:v>
                </c:pt>
                <c:pt idx="523">
                  <c:v>20</c:v>
                </c:pt>
                <c:pt idx="524">
                  <c:v>20</c:v>
                </c:pt>
                <c:pt idx="525">
                  <c:v>20</c:v>
                </c:pt>
                <c:pt idx="526">
                  <c:v>20</c:v>
                </c:pt>
                <c:pt idx="527">
                  <c:v>20</c:v>
                </c:pt>
                <c:pt idx="528">
                  <c:v>20</c:v>
                </c:pt>
                <c:pt idx="529">
                  <c:v>60</c:v>
                </c:pt>
                <c:pt idx="530">
                  <c:v>105</c:v>
                </c:pt>
                <c:pt idx="531">
                  <c:v>249</c:v>
                </c:pt>
                <c:pt idx="532">
                  <c:v>178</c:v>
                </c:pt>
                <c:pt idx="533">
                  <c:v>117</c:v>
                </c:pt>
                <c:pt idx="534">
                  <c:v>71</c:v>
                </c:pt>
                <c:pt idx="535">
                  <c:v>42</c:v>
                </c:pt>
                <c:pt idx="536">
                  <c:v>24</c:v>
                </c:pt>
                <c:pt idx="537">
                  <c:v>20</c:v>
                </c:pt>
                <c:pt idx="538">
                  <c:v>20</c:v>
                </c:pt>
                <c:pt idx="539">
                  <c:v>20</c:v>
                </c:pt>
                <c:pt idx="540">
                  <c:v>20</c:v>
                </c:pt>
                <c:pt idx="541">
                  <c:v>20</c:v>
                </c:pt>
                <c:pt idx="542">
                  <c:v>20</c:v>
                </c:pt>
                <c:pt idx="543">
                  <c:v>20</c:v>
                </c:pt>
                <c:pt idx="544">
                  <c:v>20</c:v>
                </c:pt>
                <c:pt idx="545">
                  <c:v>95</c:v>
                </c:pt>
                <c:pt idx="546">
                  <c:v>188</c:v>
                </c:pt>
                <c:pt idx="547">
                  <c:v>139</c:v>
                </c:pt>
                <c:pt idx="548">
                  <c:v>93</c:v>
                </c:pt>
                <c:pt idx="549">
                  <c:v>57</c:v>
                </c:pt>
                <c:pt idx="550">
                  <c:v>33</c:v>
                </c:pt>
                <c:pt idx="551">
                  <c:v>20</c:v>
                </c:pt>
                <c:pt idx="552">
                  <c:v>20</c:v>
                </c:pt>
                <c:pt idx="553">
                  <c:v>20</c:v>
                </c:pt>
                <c:pt idx="554">
                  <c:v>20</c:v>
                </c:pt>
                <c:pt idx="555">
                  <c:v>20</c:v>
                </c:pt>
                <c:pt idx="556">
                  <c:v>20</c:v>
                </c:pt>
                <c:pt idx="557">
                  <c:v>20</c:v>
                </c:pt>
                <c:pt idx="558">
                  <c:v>20</c:v>
                </c:pt>
                <c:pt idx="559">
                  <c:v>31</c:v>
                </c:pt>
                <c:pt idx="560">
                  <c:v>134</c:v>
                </c:pt>
                <c:pt idx="561">
                  <c:v>155</c:v>
                </c:pt>
                <c:pt idx="562">
                  <c:v>111</c:v>
                </c:pt>
                <c:pt idx="563">
                  <c:v>71</c:v>
                </c:pt>
                <c:pt idx="564">
                  <c:v>43</c:v>
                </c:pt>
                <c:pt idx="565">
                  <c:v>24</c:v>
                </c:pt>
                <c:pt idx="566">
                  <c:v>20</c:v>
                </c:pt>
                <c:pt idx="567">
                  <c:v>20</c:v>
                </c:pt>
                <c:pt idx="568">
                  <c:v>20</c:v>
                </c:pt>
                <c:pt idx="569">
                  <c:v>20</c:v>
                </c:pt>
                <c:pt idx="570">
                  <c:v>20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20</c:v>
                </c:pt>
                <c:pt idx="575">
                  <c:v>141</c:v>
                </c:pt>
                <c:pt idx="576">
                  <c:v>178</c:v>
                </c:pt>
                <c:pt idx="577">
                  <c:v>125</c:v>
                </c:pt>
                <c:pt idx="578">
                  <c:v>80</c:v>
                </c:pt>
                <c:pt idx="579">
                  <c:v>47</c:v>
                </c:pt>
                <c:pt idx="580">
                  <c:v>27</c:v>
                </c:pt>
                <c:pt idx="581">
                  <c:v>20</c:v>
                </c:pt>
                <c:pt idx="582">
                  <c:v>20</c:v>
                </c:pt>
                <c:pt idx="583">
                  <c:v>20</c:v>
                </c:pt>
                <c:pt idx="584">
                  <c:v>20</c:v>
                </c:pt>
                <c:pt idx="585">
                  <c:v>20</c:v>
                </c:pt>
                <c:pt idx="586">
                  <c:v>20</c:v>
                </c:pt>
                <c:pt idx="587">
                  <c:v>20</c:v>
                </c:pt>
                <c:pt idx="588">
                  <c:v>20</c:v>
                </c:pt>
                <c:pt idx="589">
                  <c:v>31</c:v>
                </c:pt>
                <c:pt idx="590">
                  <c:v>125</c:v>
                </c:pt>
                <c:pt idx="591">
                  <c:v>149</c:v>
                </c:pt>
                <c:pt idx="592">
                  <c:v>100</c:v>
                </c:pt>
                <c:pt idx="593">
                  <c:v>62</c:v>
                </c:pt>
                <c:pt idx="594">
                  <c:v>36</c:v>
                </c:pt>
                <c:pt idx="595">
                  <c:v>21</c:v>
                </c:pt>
                <c:pt idx="596">
                  <c:v>20</c:v>
                </c:pt>
                <c:pt idx="597">
                  <c:v>20</c:v>
                </c:pt>
                <c:pt idx="598">
                  <c:v>20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27</c:v>
                </c:pt>
                <c:pt idx="604">
                  <c:v>131</c:v>
                </c:pt>
                <c:pt idx="605">
                  <c:v>228</c:v>
                </c:pt>
                <c:pt idx="606">
                  <c:v>173</c:v>
                </c:pt>
                <c:pt idx="607">
                  <c:v>117</c:v>
                </c:pt>
                <c:pt idx="608">
                  <c:v>72</c:v>
                </c:pt>
                <c:pt idx="609">
                  <c:v>43</c:v>
                </c:pt>
                <c:pt idx="610">
                  <c:v>24</c:v>
                </c:pt>
                <c:pt idx="611">
                  <c:v>20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20</c:v>
                </c:pt>
                <c:pt idx="617">
                  <c:v>20</c:v>
                </c:pt>
                <c:pt idx="618">
                  <c:v>33</c:v>
                </c:pt>
                <c:pt idx="619">
                  <c:v>171</c:v>
                </c:pt>
                <c:pt idx="620">
                  <c:v>196</c:v>
                </c:pt>
                <c:pt idx="621">
                  <c:v>134</c:v>
                </c:pt>
                <c:pt idx="622">
                  <c:v>83</c:v>
                </c:pt>
                <c:pt idx="623">
                  <c:v>50</c:v>
                </c:pt>
                <c:pt idx="624">
                  <c:v>33</c:v>
                </c:pt>
                <c:pt idx="625">
                  <c:v>20</c:v>
                </c:pt>
                <c:pt idx="626">
                  <c:v>20</c:v>
                </c:pt>
                <c:pt idx="627">
                  <c:v>20</c:v>
                </c:pt>
                <c:pt idx="628">
                  <c:v>20</c:v>
                </c:pt>
                <c:pt idx="629">
                  <c:v>20</c:v>
                </c:pt>
                <c:pt idx="630">
                  <c:v>20</c:v>
                </c:pt>
                <c:pt idx="631">
                  <c:v>20</c:v>
                </c:pt>
                <c:pt idx="632">
                  <c:v>33</c:v>
                </c:pt>
                <c:pt idx="633">
                  <c:v>94</c:v>
                </c:pt>
                <c:pt idx="634">
                  <c:v>183</c:v>
                </c:pt>
                <c:pt idx="635">
                  <c:v>135</c:v>
                </c:pt>
                <c:pt idx="636">
                  <c:v>89</c:v>
                </c:pt>
                <c:pt idx="637">
                  <c:v>56</c:v>
                </c:pt>
                <c:pt idx="638">
                  <c:v>33</c:v>
                </c:pt>
                <c:pt idx="639">
                  <c:v>20</c:v>
                </c:pt>
                <c:pt idx="640">
                  <c:v>20</c:v>
                </c:pt>
                <c:pt idx="641">
                  <c:v>20</c:v>
                </c:pt>
                <c:pt idx="642">
                  <c:v>20</c:v>
                </c:pt>
                <c:pt idx="643">
                  <c:v>20</c:v>
                </c:pt>
                <c:pt idx="644">
                  <c:v>20</c:v>
                </c:pt>
                <c:pt idx="645">
                  <c:v>20</c:v>
                </c:pt>
                <c:pt idx="646">
                  <c:v>20</c:v>
                </c:pt>
                <c:pt idx="647">
                  <c:v>59</c:v>
                </c:pt>
                <c:pt idx="648">
                  <c:v>142</c:v>
                </c:pt>
                <c:pt idx="649">
                  <c:v>167</c:v>
                </c:pt>
                <c:pt idx="650">
                  <c:v>113</c:v>
                </c:pt>
                <c:pt idx="651">
                  <c:v>70</c:v>
                </c:pt>
                <c:pt idx="652">
                  <c:v>41</c:v>
                </c:pt>
                <c:pt idx="653">
                  <c:v>24</c:v>
                </c:pt>
                <c:pt idx="654">
                  <c:v>20</c:v>
                </c:pt>
                <c:pt idx="655">
                  <c:v>20</c:v>
                </c:pt>
                <c:pt idx="656">
                  <c:v>20</c:v>
                </c:pt>
                <c:pt idx="657">
                  <c:v>20</c:v>
                </c:pt>
                <c:pt idx="658">
                  <c:v>20</c:v>
                </c:pt>
                <c:pt idx="659">
                  <c:v>20</c:v>
                </c:pt>
                <c:pt idx="660">
                  <c:v>20</c:v>
                </c:pt>
                <c:pt idx="661">
                  <c:v>20</c:v>
                </c:pt>
                <c:pt idx="662">
                  <c:v>96</c:v>
                </c:pt>
                <c:pt idx="663">
                  <c:v>253</c:v>
                </c:pt>
                <c:pt idx="664">
                  <c:v>179</c:v>
                </c:pt>
                <c:pt idx="665">
                  <c:v>117</c:v>
                </c:pt>
                <c:pt idx="666">
                  <c:v>71</c:v>
                </c:pt>
                <c:pt idx="667">
                  <c:v>42</c:v>
                </c:pt>
                <c:pt idx="668">
                  <c:v>24</c:v>
                </c:pt>
                <c:pt idx="669">
                  <c:v>20</c:v>
                </c:pt>
                <c:pt idx="670">
                  <c:v>20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20</c:v>
                </c:pt>
                <c:pt idx="678">
                  <c:v>101</c:v>
                </c:pt>
                <c:pt idx="679">
                  <c:v>179</c:v>
                </c:pt>
                <c:pt idx="680">
                  <c:v>132</c:v>
                </c:pt>
                <c:pt idx="681">
                  <c:v>85</c:v>
                </c:pt>
                <c:pt idx="682">
                  <c:v>52</c:v>
                </c:pt>
                <c:pt idx="683">
                  <c:v>30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59</c:v>
                </c:pt>
                <c:pt idx="693">
                  <c:v>180</c:v>
                </c:pt>
                <c:pt idx="694">
                  <c:v>128</c:v>
                </c:pt>
                <c:pt idx="695">
                  <c:v>86</c:v>
                </c:pt>
                <c:pt idx="696">
                  <c:v>53</c:v>
                </c:pt>
                <c:pt idx="697">
                  <c:v>30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20</c:v>
                </c:pt>
                <c:pt idx="702">
                  <c:v>20</c:v>
                </c:pt>
                <c:pt idx="703">
                  <c:v>20</c:v>
                </c:pt>
                <c:pt idx="704">
                  <c:v>20</c:v>
                </c:pt>
                <c:pt idx="705">
                  <c:v>20</c:v>
                </c:pt>
                <c:pt idx="706">
                  <c:v>20</c:v>
                </c:pt>
                <c:pt idx="707">
                  <c:v>31</c:v>
                </c:pt>
                <c:pt idx="708">
                  <c:v>103</c:v>
                </c:pt>
                <c:pt idx="709">
                  <c:v>230</c:v>
                </c:pt>
                <c:pt idx="710">
                  <c:v>169</c:v>
                </c:pt>
                <c:pt idx="711">
                  <c:v>108</c:v>
                </c:pt>
                <c:pt idx="712">
                  <c:v>65</c:v>
                </c:pt>
                <c:pt idx="713">
                  <c:v>38</c:v>
                </c:pt>
                <c:pt idx="714">
                  <c:v>21</c:v>
                </c:pt>
                <c:pt idx="715">
                  <c:v>20</c:v>
                </c:pt>
                <c:pt idx="716">
                  <c:v>20</c:v>
                </c:pt>
                <c:pt idx="717">
                  <c:v>20</c:v>
                </c:pt>
                <c:pt idx="718">
                  <c:v>20</c:v>
                </c:pt>
                <c:pt idx="719">
                  <c:v>20</c:v>
                </c:pt>
                <c:pt idx="720">
                  <c:v>20</c:v>
                </c:pt>
                <c:pt idx="721">
                  <c:v>20</c:v>
                </c:pt>
                <c:pt idx="722">
                  <c:v>20</c:v>
                </c:pt>
                <c:pt idx="723">
                  <c:v>34</c:v>
                </c:pt>
                <c:pt idx="724">
                  <c:v>176</c:v>
                </c:pt>
                <c:pt idx="725">
                  <c:v>185</c:v>
                </c:pt>
                <c:pt idx="726">
                  <c:v>125</c:v>
                </c:pt>
                <c:pt idx="727">
                  <c:v>88</c:v>
                </c:pt>
                <c:pt idx="728">
                  <c:v>52</c:v>
                </c:pt>
                <c:pt idx="729">
                  <c:v>30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20</c:v>
                </c:pt>
                <c:pt idx="736">
                  <c:v>20</c:v>
                </c:pt>
                <c:pt idx="737">
                  <c:v>20</c:v>
                </c:pt>
                <c:pt idx="738">
                  <c:v>36</c:v>
                </c:pt>
                <c:pt idx="739">
                  <c:v>148</c:v>
                </c:pt>
                <c:pt idx="740">
                  <c:v>216</c:v>
                </c:pt>
                <c:pt idx="741">
                  <c:v>153</c:v>
                </c:pt>
                <c:pt idx="742">
                  <c:v>98</c:v>
                </c:pt>
                <c:pt idx="743">
                  <c:v>58</c:v>
                </c:pt>
                <c:pt idx="744">
                  <c:v>33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20</c:v>
                </c:pt>
                <c:pt idx="749">
                  <c:v>20</c:v>
                </c:pt>
                <c:pt idx="750">
                  <c:v>20</c:v>
                </c:pt>
                <c:pt idx="751">
                  <c:v>20</c:v>
                </c:pt>
                <c:pt idx="752">
                  <c:v>20</c:v>
                </c:pt>
                <c:pt idx="753">
                  <c:v>20</c:v>
                </c:pt>
                <c:pt idx="754">
                  <c:v>47</c:v>
                </c:pt>
                <c:pt idx="755">
                  <c:v>157</c:v>
                </c:pt>
                <c:pt idx="756">
                  <c:v>183</c:v>
                </c:pt>
                <c:pt idx="757">
                  <c:v>138</c:v>
                </c:pt>
                <c:pt idx="758">
                  <c:v>89</c:v>
                </c:pt>
                <c:pt idx="759">
                  <c:v>54</c:v>
                </c:pt>
                <c:pt idx="760">
                  <c:v>31</c:v>
                </c:pt>
                <c:pt idx="761">
                  <c:v>20</c:v>
                </c:pt>
                <c:pt idx="762">
                  <c:v>20</c:v>
                </c:pt>
                <c:pt idx="763">
                  <c:v>20</c:v>
                </c:pt>
                <c:pt idx="764">
                  <c:v>20</c:v>
                </c:pt>
                <c:pt idx="765">
                  <c:v>20</c:v>
                </c:pt>
                <c:pt idx="766">
                  <c:v>20</c:v>
                </c:pt>
                <c:pt idx="767">
                  <c:v>20</c:v>
                </c:pt>
                <c:pt idx="768">
                  <c:v>20</c:v>
                </c:pt>
                <c:pt idx="769">
                  <c:v>20</c:v>
                </c:pt>
                <c:pt idx="770">
                  <c:v>47</c:v>
                </c:pt>
                <c:pt idx="771">
                  <c:v>164</c:v>
                </c:pt>
                <c:pt idx="772">
                  <c:v>179</c:v>
                </c:pt>
                <c:pt idx="773">
                  <c:v>137</c:v>
                </c:pt>
                <c:pt idx="774">
                  <c:v>88</c:v>
                </c:pt>
                <c:pt idx="775">
                  <c:v>54</c:v>
                </c:pt>
                <c:pt idx="776">
                  <c:v>31</c:v>
                </c:pt>
                <c:pt idx="777">
                  <c:v>20</c:v>
                </c:pt>
                <c:pt idx="778">
                  <c:v>20</c:v>
                </c:pt>
                <c:pt idx="779">
                  <c:v>20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26</c:v>
                </c:pt>
                <c:pt idx="785">
                  <c:v>74</c:v>
                </c:pt>
                <c:pt idx="786">
                  <c:v>127</c:v>
                </c:pt>
                <c:pt idx="787">
                  <c:v>187</c:v>
                </c:pt>
                <c:pt idx="788">
                  <c:v>129</c:v>
                </c:pt>
                <c:pt idx="789">
                  <c:v>80</c:v>
                </c:pt>
                <c:pt idx="790">
                  <c:v>47</c:v>
                </c:pt>
                <c:pt idx="791">
                  <c:v>27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20</c:v>
                </c:pt>
                <c:pt idx="798">
                  <c:v>20</c:v>
                </c:pt>
                <c:pt idx="799">
                  <c:v>20</c:v>
                </c:pt>
                <c:pt idx="800">
                  <c:v>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55-4CEE-8F5E-37886315C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344444444444443"/>
          <c:y val="0.14872630504520268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BBR: 100 kBps, 1MB queue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7281791338582676"/>
        </c:manualLayout>
      </c:layout>
      <c:scatterChart>
        <c:scatterStyle val="smoothMarker"/>
        <c:varyColors val="0"/>
        <c:ser>
          <c:idx val="3"/>
          <c:order val="0"/>
          <c:tx>
            <c:strRef>
              <c:f>bbr_181203_100kBps_1Mqueue!$A$1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bbr_181203_100kBps_1Mqueue!$A$2:$A$802</c:f>
              <c:numCache>
                <c:formatCode>General</c:formatCode>
                <c:ptCount val="801"/>
                <c:pt idx="0">
                  <c:v>0</c:v>
                </c:pt>
                <c:pt idx="1">
                  <c:v>289</c:v>
                </c:pt>
                <c:pt idx="2">
                  <c:v>122</c:v>
                </c:pt>
                <c:pt idx="3">
                  <c:v>114</c:v>
                </c:pt>
                <c:pt idx="4">
                  <c:v>108</c:v>
                </c:pt>
                <c:pt idx="5">
                  <c:v>63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20</c:v>
                </c:pt>
                <c:pt idx="10">
                  <c:v>19</c:v>
                </c:pt>
                <c:pt idx="11">
                  <c:v>20</c:v>
                </c:pt>
                <c:pt idx="12">
                  <c:v>43</c:v>
                </c:pt>
                <c:pt idx="13">
                  <c:v>73</c:v>
                </c:pt>
                <c:pt idx="14">
                  <c:v>91</c:v>
                </c:pt>
                <c:pt idx="15">
                  <c:v>92</c:v>
                </c:pt>
                <c:pt idx="16">
                  <c:v>76</c:v>
                </c:pt>
                <c:pt idx="17">
                  <c:v>90</c:v>
                </c:pt>
                <c:pt idx="18">
                  <c:v>94</c:v>
                </c:pt>
                <c:pt idx="19">
                  <c:v>87</c:v>
                </c:pt>
                <c:pt idx="20">
                  <c:v>84</c:v>
                </c:pt>
                <c:pt idx="21">
                  <c:v>83</c:v>
                </c:pt>
                <c:pt idx="22">
                  <c:v>93</c:v>
                </c:pt>
                <c:pt idx="23">
                  <c:v>85</c:v>
                </c:pt>
                <c:pt idx="24">
                  <c:v>84</c:v>
                </c:pt>
                <c:pt idx="25">
                  <c:v>93</c:v>
                </c:pt>
                <c:pt idx="26">
                  <c:v>84</c:v>
                </c:pt>
                <c:pt idx="27">
                  <c:v>94</c:v>
                </c:pt>
                <c:pt idx="28">
                  <c:v>87</c:v>
                </c:pt>
                <c:pt idx="29">
                  <c:v>86</c:v>
                </c:pt>
                <c:pt idx="30">
                  <c:v>92</c:v>
                </c:pt>
                <c:pt idx="31">
                  <c:v>92</c:v>
                </c:pt>
                <c:pt idx="32">
                  <c:v>83</c:v>
                </c:pt>
                <c:pt idx="33">
                  <c:v>87</c:v>
                </c:pt>
                <c:pt idx="34">
                  <c:v>97</c:v>
                </c:pt>
                <c:pt idx="35">
                  <c:v>74</c:v>
                </c:pt>
                <c:pt idx="36">
                  <c:v>74</c:v>
                </c:pt>
                <c:pt idx="37">
                  <c:v>92</c:v>
                </c:pt>
                <c:pt idx="38">
                  <c:v>93</c:v>
                </c:pt>
                <c:pt idx="39">
                  <c:v>83</c:v>
                </c:pt>
                <c:pt idx="40">
                  <c:v>86</c:v>
                </c:pt>
                <c:pt idx="41">
                  <c:v>93</c:v>
                </c:pt>
                <c:pt idx="42">
                  <c:v>73</c:v>
                </c:pt>
                <c:pt idx="43">
                  <c:v>94</c:v>
                </c:pt>
                <c:pt idx="44">
                  <c:v>89</c:v>
                </c:pt>
                <c:pt idx="45">
                  <c:v>76</c:v>
                </c:pt>
                <c:pt idx="46">
                  <c:v>100</c:v>
                </c:pt>
                <c:pt idx="47">
                  <c:v>95</c:v>
                </c:pt>
                <c:pt idx="48">
                  <c:v>84</c:v>
                </c:pt>
                <c:pt idx="49">
                  <c:v>80</c:v>
                </c:pt>
                <c:pt idx="50">
                  <c:v>85</c:v>
                </c:pt>
                <c:pt idx="51">
                  <c:v>97</c:v>
                </c:pt>
                <c:pt idx="52">
                  <c:v>85</c:v>
                </c:pt>
                <c:pt idx="53">
                  <c:v>79</c:v>
                </c:pt>
                <c:pt idx="54">
                  <c:v>88</c:v>
                </c:pt>
                <c:pt idx="55">
                  <c:v>88</c:v>
                </c:pt>
                <c:pt idx="56">
                  <c:v>95</c:v>
                </c:pt>
                <c:pt idx="57">
                  <c:v>101</c:v>
                </c:pt>
                <c:pt idx="58">
                  <c:v>101</c:v>
                </c:pt>
                <c:pt idx="59">
                  <c:v>71</c:v>
                </c:pt>
                <c:pt idx="60">
                  <c:v>80</c:v>
                </c:pt>
                <c:pt idx="61">
                  <c:v>80</c:v>
                </c:pt>
                <c:pt idx="62">
                  <c:v>73</c:v>
                </c:pt>
                <c:pt idx="63">
                  <c:v>79</c:v>
                </c:pt>
                <c:pt idx="64">
                  <c:v>101</c:v>
                </c:pt>
                <c:pt idx="65">
                  <c:v>82</c:v>
                </c:pt>
                <c:pt idx="66">
                  <c:v>87</c:v>
                </c:pt>
                <c:pt idx="67">
                  <c:v>88</c:v>
                </c:pt>
                <c:pt idx="68">
                  <c:v>83</c:v>
                </c:pt>
                <c:pt idx="69">
                  <c:v>92</c:v>
                </c:pt>
                <c:pt idx="70">
                  <c:v>84</c:v>
                </c:pt>
                <c:pt idx="71">
                  <c:v>84</c:v>
                </c:pt>
                <c:pt idx="72">
                  <c:v>94</c:v>
                </c:pt>
                <c:pt idx="73">
                  <c:v>87</c:v>
                </c:pt>
                <c:pt idx="74">
                  <c:v>80</c:v>
                </c:pt>
                <c:pt idx="75">
                  <c:v>95</c:v>
                </c:pt>
                <c:pt idx="76">
                  <c:v>90</c:v>
                </c:pt>
                <c:pt idx="77">
                  <c:v>77</c:v>
                </c:pt>
                <c:pt idx="78">
                  <c:v>97</c:v>
                </c:pt>
                <c:pt idx="79">
                  <c:v>97</c:v>
                </c:pt>
                <c:pt idx="80">
                  <c:v>76</c:v>
                </c:pt>
                <c:pt idx="81">
                  <c:v>99</c:v>
                </c:pt>
                <c:pt idx="82">
                  <c:v>80</c:v>
                </c:pt>
                <c:pt idx="83">
                  <c:v>80</c:v>
                </c:pt>
                <c:pt idx="84">
                  <c:v>91</c:v>
                </c:pt>
                <c:pt idx="85">
                  <c:v>96</c:v>
                </c:pt>
                <c:pt idx="86">
                  <c:v>77</c:v>
                </c:pt>
                <c:pt idx="87">
                  <c:v>90</c:v>
                </c:pt>
                <c:pt idx="88">
                  <c:v>88</c:v>
                </c:pt>
                <c:pt idx="89">
                  <c:v>85</c:v>
                </c:pt>
                <c:pt idx="90">
                  <c:v>96</c:v>
                </c:pt>
                <c:pt idx="91">
                  <c:v>70</c:v>
                </c:pt>
                <c:pt idx="92">
                  <c:v>87</c:v>
                </c:pt>
                <c:pt idx="93">
                  <c:v>84</c:v>
                </c:pt>
                <c:pt idx="94">
                  <c:v>73</c:v>
                </c:pt>
                <c:pt idx="95">
                  <c:v>86</c:v>
                </c:pt>
                <c:pt idx="96">
                  <c:v>86</c:v>
                </c:pt>
                <c:pt idx="97">
                  <c:v>83</c:v>
                </c:pt>
                <c:pt idx="98">
                  <c:v>83</c:v>
                </c:pt>
                <c:pt idx="99">
                  <c:v>102</c:v>
                </c:pt>
                <c:pt idx="100">
                  <c:v>102</c:v>
                </c:pt>
                <c:pt idx="101">
                  <c:v>66</c:v>
                </c:pt>
                <c:pt idx="102">
                  <c:v>100</c:v>
                </c:pt>
                <c:pt idx="103">
                  <c:v>81</c:v>
                </c:pt>
                <c:pt idx="104">
                  <c:v>80</c:v>
                </c:pt>
                <c:pt idx="105">
                  <c:v>95</c:v>
                </c:pt>
                <c:pt idx="106">
                  <c:v>87</c:v>
                </c:pt>
                <c:pt idx="107">
                  <c:v>86</c:v>
                </c:pt>
                <c:pt idx="108">
                  <c:v>78</c:v>
                </c:pt>
                <c:pt idx="109">
                  <c:v>100</c:v>
                </c:pt>
                <c:pt idx="110">
                  <c:v>72</c:v>
                </c:pt>
                <c:pt idx="111">
                  <c:v>87</c:v>
                </c:pt>
                <c:pt idx="112">
                  <c:v>100</c:v>
                </c:pt>
                <c:pt idx="113">
                  <c:v>76</c:v>
                </c:pt>
                <c:pt idx="114">
                  <c:v>87</c:v>
                </c:pt>
                <c:pt idx="115">
                  <c:v>94</c:v>
                </c:pt>
                <c:pt idx="116">
                  <c:v>92</c:v>
                </c:pt>
                <c:pt idx="117">
                  <c:v>94</c:v>
                </c:pt>
                <c:pt idx="118">
                  <c:v>70</c:v>
                </c:pt>
                <c:pt idx="119">
                  <c:v>90</c:v>
                </c:pt>
                <c:pt idx="120">
                  <c:v>96</c:v>
                </c:pt>
                <c:pt idx="121">
                  <c:v>82</c:v>
                </c:pt>
                <c:pt idx="122">
                  <c:v>89</c:v>
                </c:pt>
                <c:pt idx="123">
                  <c:v>85</c:v>
                </c:pt>
                <c:pt idx="124">
                  <c:v>83</c:v>
                </c:pt>
                <c:pt idx="125">
                  <c:v>93</c:v>
                </c:pt>
                <c:pt idx="126">
                  <c:v>87</c:v>
                </c:pt>
                <c:pt idx="127">
                  <c:v>82</c:v>
                </c:pt>
                <c:pt idx="128">
                  <c:v>102</c:v>
                </c:pt>
                <c:pt idx="129">
                  <c:v>67</c:v>
                </c:pt>
                <c:pt idx="130">
                  <c:v>94</c:v>
                </c:pt>
                <c:pt idx="131">
                  <c:v>93</c:v>
                </c:pt>
                <c:pt idx="132">
                  <c:v>81</c:v>
                </c:pt>
                <c:pt idx="133">
                  <c:v>92</c:v>
                </c:pt>
                <c:pt idx="134">
                  <c:v>91</c:v>
                </c:pt>
                <c:pt idx="135">
                  <c:v>71</c:v>
                </c:pt>
                <c:pt idx="136">
                  <c:v>90</c:v>
                </c:pt>
                <c:pt idx="137">
                  <c:v>95</c:v>
                </c:pt>
                <c:pt idx="138">
                  <c:v>79</c:v>
                </c:pt>
                <c:pt idx="139">
                  <c:v>88</c:v>
                </c:pt>
                <c:pt idx="140">
                  <c:v>94</c:v>
                </c:pt>
                <c:pt idx="141">
                  <c:v>72</c:v>
                </c:pt>
                <c:pt idx="142">
                  <c:v>98</c:v>
                </c:pt>
                <c:pt idx="143">
                  <c:v>86</c:v>
                </c:pt>
                <c:pt idx="144">
                  <c:v>76</c:v>
                </c:pt>
                <c:pt idx="145">
                  <c:v>98</c:v>
                </c:pt>
                <c:pt idx="146">
                  <c:v>90</c:v>
                </c:pt>
                <c:pt idx="147">
                  <c:v>70</c:v>
                </c:pt>
                <c:pt idx="148">
                  <c:v>97</c:v>
                </c:pt>
                <c:pt idx="149">
                  <c:v>80</c:v>
                </c:pt>
                <c:pt idx="150">
                  <c:v>96</c:v>
                </c:pt>
                <c:pt idx="151">
                  <c:v>83</c:v>
                </c:pt>
                <c:pt idx="152">
                  <c:v>89</c:v>
                </c:pt>
                <c:pt idx="153">
                  <c:v>90</c:v>
                </c:pt>
                <c:pt idx="154">
                  <c:v>80</c:v>
                </c:pt>
                <c:pt idx="155">
                  <c:v>98</c:v>
                </c:pt>
                <c:pt idx="156">
                  <c:v>79</c:v>
                </c:pt>
                <c:pt idx="157">
                  <c:v>83</c:v>
                </c:pt>
                <c:pt idx="158">
                  <c:v>93</c:v>
                </c:pt>
                <c:pt idx="159">
                  <c:v>89</c:v>
                </c:pt>
                <c:pt idx="160">
                  <c:v>82</c:v>
                </c:pt>
                <c:pt idx="161">
                  <c:v>87</c:v>
                </c:pt>
                <c:pt idx="162">
                  <c:v>102</c:v>
                </c:pt>
                <c:pt idx="163">
                  <c:v>59</c:v>
                </c:pt>
                <c:pt idx="164">
                  <c:v>92</c:v>
                </c:pt>
                <c:pt idx="165">
                  <c:v>96</c:v>
                </c:pt>
                <c:pt idx="166">
                  <c:v>84</c:v>
                </c:pt>
                <c:pt idx="167">
                  <c:v>77</c:v>
                </c:pt>
                <c:pt idx="168">
                  <c:v>104</c:v>
                </c:pt>
                <c:pt idx="169">
                  <c:v>83</c:v>
                </c:pt>
                <c:pt idx="170">
                  <c:v>77</c:v>
                </c:pt>
                <c:pt idx="171">
                  <c:v>93</c:v>
                </c:pt>
                <c:pt idx="172">
                  <c:v>94</c:v>
                </c:pt>
                <c:pt idx="173">
                  <c:v>69</c:v>
                </c:pt>
                <c:pt idx="174">
                  <c:v>95</c:v>
                </c:pt>
                <c:pt idx="175">
                  <c:v>88</c:v>
                </c:pt>
                <c:pt idx="176">
                  <c:v>80</c:v>
                </c:pt>
                <c:pt idx="177">
                  <c:v>90</c:v>
                </c:pt>
                <c:pt idx="178">
                  <c:v>94</c:v>
                </c:pt>
                <c:pt idx="179">
                  <c:v>80</c:v>
                </c:pt>
                <c:pt idx="180">
                  <c:v>95</c:v>
                </c:pt>
                <c:pt idx="181">
                  <c:v>93</c:v>
                </c:pt>
                <c:pt idx="182">
                  <c:v>73</c:v>
                </c:pt>
                <c:pt idx="183">
                  <c:v>98</c:v>
                </c:pt>
                <c:pt idx="184">
                  <c:v>74</c:v>
                </c:pt>
                <c:pt idx="185">
                  <c:v>95</c:v>
                </c:pt>
                <c:pt idx="186">
                  <c:v>99</c:v>
                </c:pt>
                <c:pt idx="187">
                  <c:v>66</c:v>
                </c:pt>
                <c:pt idx="188">
                  <c:v>85</c:v>
                </c:pt>
                <c:pt idx="189">
                  <c:v>94</c:v>
                </c:pt>
                <c:pt idx="190">
                  <c:v>76</c:v>
                </c:pt>
                <c:pt idx="191">
                  <c:v>90</c:v>
                </c:pt>
                <c:pt idx="192">
                  <c:v>96</c:v>
                </c:pt>
                <c:pt idx="193">
                  <c:v>67</c:v>
                </c:pt>
                <c:pt idx="194">
                  <c:v>95</c:v>
                </c:pt>
                <c:pt idx="195">
                  <c:v>77</c:v>
                </c:pt>
                <c:pt idx="196">
                  <c:v>94</c:v>
                </c:pt>
                <c:pt idx="197">
                  <c:v>98</c:v>
                </c:pt>
                <c:pt idx="198">
                  <c:v>75</c:v>
                </c:pt>
                <c:pt idx="199">
                  <c:v>92</c:v>
                </c:pt>
                <c:pt idx="200">
                  <c:v>81</c:v>
                </c:pt>
                <c:pt idx="201">
                  <c:v>90</c:v>
                </c:pt>
                <c:pt idx="202">
                  <c:v>92</c:v>
                </c:pt>
                <c:pt idx="203">
                  <c:v>78</c:v>
                </c:pt>
                <c:pt idx="204">
                  <c:v>94</c:v>
                </c:pt>
                <c:pt idx="205">
                  <c:v>80</c:v>
                </c:pt>
                <c:pt idx="206">
                  <c:v>81</c:v>
                </c:pt>
                <c:pt idx="207">
                  <c:v>94</c:v>
                </c:pt>
                <c:pt idx="208">
                  <c:v>88</c:v>
                </c:pt>
                <c:pt idx="209">
                  <c:v>83</c:v>
                </c:pt>
                <c:pt idx="210">
                  <c:v>83</c:v>
                </c:pt>
                <c:pt idx="211">
                  <c:v>94</c:v>
                </c:pt>
                <c:pt idx="212">
                  <c:v>77</c:v>
                </c:pt>
                <c:pt idx="213">
                  <c:v>89</c:v>
                </c:pt>
                <c:pt idx="214">
                  <c:v>88</c:v>
                </c:pt>
                <c:pt idx="215">
                  <c:v>82</c:v>
                </c:pt>
                <c:pt idx="216">
                  <c:v>96</c:v>
                </c:pt>
                <c:pt idx="217">
                  <c:v>98</c:v>
                </c:pt>
                <c:pt idx="218">
                  <c:v>57</c:v>
                </c:pt>
                <c:pt idx="219">
                  <c:v>90</c:v>
                </c:pt>
                <c:pt idx="220">
                  <c:v>90</c:v>
                </c:pt>
                <c:pt idx="221">
                  <c:v>92</c:v>
                </c:pt>
                <c:pt idx="222">
                  <c:v>76</c:v>
                </c:pt>
                <c:pt idx="223">
                  <c:v>95</c:v>
                </c:pt>
                <c:pt idx="224">
                  <c:v>84</c:v>
                </c:pt>
                <c:pt idx="225">
                  <c:v>91</c:v>
                </c:pt>
                <c:pt idx="226">
                  <c:v>84</c:v>
                </c:pt>
                <c:pt idx="227">
                  <c:v>85</c:v>
                </c:pt>
                <c:pt idx="228">
                  <c:v>100</c:v>
                </c:pt>
                <c:pt idx="229">
                  <c:v>100</c:v>
                </c:pt>
                <c:pt idx="230">
                  <c:v>97</c:v>
                </c:pt>
                <c:pt idx="231">
                  <c:v>77</c:v>
                </c:pt>
                <c:pt idx="232">
                  <c:v>86</c:v>
                </c:pt>
                <c:pt idx="233">
                  <c:v>93</c:v>
                </c:pt>
                <c:pt idx="234">
                  <c:v>81</c:v>
                </c:pt>
                <c:pt idx="235">
                  <c:v>95</c:v>
                </c:pt>
                <c:pt idx="236">
                  <c:v>78</c:v>
                </c:pt>
                <c:pt idx="237">
                  <c:v>92</c:v>
                </c:pt>
                <c:pt idx="238">
                  <c:v>88</c:v>
                </c:pt>
                <c:pt idx="239">
                  <c:v>88</c:v>
                </c:pt>
                <c:pt idx="240">
                  <c:v>81</c:v>
                </c:pt>
                <c:pt idx="241">
                  <c:v>89</c:v>
                </c:pt>
                <c:pt idx="242">
                  <c:v>88</c:v>
                </c:pt>
                <c:pt idx="243">
                  <c:v>87</c:v>
                </c:pt>
                <c:pt idx="244">
                  <c:v>71</c:v>
                </c:pt>
                <c:pt idx="245">
                  <c:v>71</c:v>
                </c:pt>
                <c:pt idx="246">
                  <c:v>95</c:v>
                </c:pt>
                <c:pt idx="247">
                  <c:v>95</c:v>
                </c:pt>
                <c:pt idx="248">
                  <c:v>82</c:v>
                </c:pt>
                <c:pt idx="249">
                  <c:v>87</c:v>
                </c:pt>
                <c:pt idx="250">
                  <c:v>96</c:v>
                </c:pt>
                <c:pt idx="251">
                  <c:v>64</c:v>
                </c:pt>
                <c:pt idx="252">
                  <c:v>96</c:v>
                </c:pt>
                <c:pt idx="253">
                  <c:v>81</c:v>
                </c:pt>
                <c:pt idx="254">
                  <c:v>98</c:v>
                </c:pt>
                <c:pt idx="255">
                  <c:v>81</c:v>
                </c:pt>
                <c:pt idx="256">
                  <c:v>90</c:v>
                </c:pt>
                <c:pt idx="257">
                  <c:v>87</c:v>
                </c:pt>
                <c:pt idx="258">
                  <c:v>83</c:v>
                </c:pt>
                <c:pt idx="259">
                  <c:v>79</c:v>
                </c:pt>
                <c:pt idx="260">
                  <c:v>99</c:v>
                </c:pt>
                <c:pt idx="261">
                  <c:v>87</c:v>
                </c:pt>
                <c:pt idx="262">
                  <c:v>79</c:v>
                </c:pt>
                <c:pt idx="263">
                  <c:v>97</c:v>
                </c:pt>
                <c:pt idx="264">
                  <c:v>85</c:v>
                </c:pt>
                <c:pt idx="265">
                  <c:v>79</c:v>
                </c:pt>
                <c:pt idx="266">
                  <c:v>94</c:v>
                </c:pt>
                <c:pt idx="267">
                  <c:v>84</c:v>
                </c:pt>
                <c:pt idx="268">
                  <c:v>88</c:v>
                </c:pt>
                <c:pt idx="269">
                  <c:v>95</c:v>
                </c:pt>
                <c:pt idx="270">
                  <c:v>76</c:v>
                </c:pt>
                <c:pt idx="271">
                  <c:v>85</c:v>
                </c:pt>
                <c:pt idx="272">
                  <c:v>99</c:v>
                </c:pt>
                <c:pt idx="273">
                  <c:v>76</c:v>
                </c:pt>
                <c:pt idx="274">
                  <c:v>91</c:v>
                </c:pt>
                <c:pt idx="275">
                  <c:v>103</c:v>
                </c:pt>
                <c:pt idx="276">
                  <c:v>62</c:v>
                </c:pt>
                <c:pt idx="277">
                  <c:v>103</c:v>
                </c:pt>
                <c:pt idx="278">
                  <c:v>75</c:v>
                </c:pt>
                <c:pt idx="279">
                  <c:v>88</c:v>
                </c:pt>
                <c:pt idx="280">
                  <c:v>95</c:v>
                </c:pt>
                <c:pt idx="281">
                  <c:v>84</c:v>
                </c:pt>
                <c:pt idx="282">
                  <c:v>84</c:v>
                </c:pt>
                <c:pt idx="283">
                  <c:v>83</c:v>
                </c:pt>
                <c:pt idx="284">
                  <c:v>95</c:v>
                </c:pt>
                <c:pt idx="285">
                  <c:v>87</c:v>
                </c:pt>
                <c:pt idx="286">
                  <c:v>80</c:v>
                </c:pt>
                <c:pt idx="287">
                  <c:v>103</c:v>
                </c:pt>
                <c:pt idx="288">
                  <c:v>66</c:v>
                </c:pt>
                <c:pt idx="289">
                  <c:v>95</c:v>
                </c:pt>
                <c:pt idx="290">
                  <c:v>96</c:v>
                </c:pt>
                <c:pt idx="291">
                  <c:v>72</c:v>
                </c:pt>
                <c:pt idx="292">
                  <c:v>92</c:v>
                </c:pt>
                <c:pt idx="293">
                  <c:v>79</c:v>
                </c:pt>
                <c:pt idx="294">
                  <c:v>94</c:v>
                </c:pt>
                <c:pt idx="295">
                  <c:v>93</c:v>
                </c:pt>
                <c:pt idx="296">
                  <c:v>70</c:v>
                </c:pt>
                <c:pt idx="297">
                  <c:v>97</c:v>
                </c:pt>
                <c:pt idx="298">
                  <c:v>93</c:v>
                </c:pt>
                <c:pt idx="299">
                  <c:v>80</c:v>
                </c:pt>
                <c:pt idx="300">
                  <c:v>87</c:v>
                </c:pt>
                <c:pt idx="301">
                  <c:v>94</c:v>
                </c:pt>
                <c:pt idx="302">
                  <c:v>76</c:v>
                </c:pt>
                <c:pt idx="303">
                  <c:v>93</c:v>
                </c:pt>
                <c:pt idx="304">
                  <c:v>93</c:v>
                </c:pt>
                <c:pt idx="305">
                  <c:v>78</c:v>
                </c:pt>
                <c:pt idx="306">
                  <c:v>88</c:v>
                </c:pt>
                <c:pt idx="307">
                  <c:v>83</c:v>
                </c:pt>
                <c:pt idx="308">
                  <c:v>83</c:v>
                </c:pt>
                <c:pt idx="309">
                  <c:v>94</c:v>
                </c:pt>
                <c:pt idx="310">
                  <c:v>85</c:v>
                </c:pt>
                <c:pt idx="311">
                  <c:v>73</c:v>
                </c:pt>
                <c:pt idx="312">
                  <c:v>96</c:v>
                </c:pt>
                <c:pt idx="313">
                  <c:v>75</c:v>
                </c:pt>
                <c:pt idx="314">
                  <c:v>97</c:v>
                </c:pt>
                <c:pt idx="315">
                  <c:v>91</c:v>
                </c:pt>
                <c:pt idx="316">
                  <c:v>82</c:v>
                </c:pt>
                <c:pt idx="317">
                  <c:v>81</c:v>
                </c:pt>
                <c:pt idx="318">
                  <c:v>93</c:v>
                </c:pt>
                <c:pt idx="319">
                  <c:v>73</c:v>
                </c:pt>
                <c:pt idx="320">
                  <c:v>86</c:v>
                </c:pt>
                <c:pt idx="321">
                  <c:v>96</c:v>
                </c:pt>
                <c:pt idx="322">
                  <c:v>74</c:v>
                </c:pt>
                <c:pt idx="323">
                  <c:v>87</c:v>
                </c:pt>
                <c:pt idx="324">
                  <c:v>97</c:v>
                </c:pt>
                <c:pt idx="325">
                  <c:v>75</c:v>
                </c:pt>
                <c:pt idx="326">
                  <c:v>87</c:v>
                </c:pt>
                <c:pt idx="327">
                  <c:v>93</c:v>
                </c:pt>
                <c:pt idx="328">
                  <c:v>86</c:v>
                </c:pt>
                <c:pt idx="329">
                  <c:v>95</c:v>
                </c:pt>
                <c:pt idx="330">
                  <c:v>74</c:v>
                </c:pt>
                <c:pt idx="331">
                  <c:v>95</c:v>
                </c:pt>
                <c:pt idx="332">
                  <c:v>83</c:v>
                </c:pt>
                <c:pt idx="333">
                  <c:v>86</c:v>
                </c:pt>
                <c:pt idx="334">
                  <c:v>94</c:v>
                </c:pt>
                <c:pt idx="335">
                  <c:v>73</c:v>
                </c:pt>
                <c:pt idx="336">
                  <c:v>100</c:v>
                </c:pt>
                <c:pt idx="337">
                  <c:v>85</c:v>
                </c:pt>
                <c:pt idx="338">
                  <c:v>76</c:v>
                </c:pt>
                <c:pt idx="339">
                  <c:v>102</c:v>
                </c:pt>
                <c:pt idx="340">
                  <c:v>75</c:v>
                </c:pt>
                <c:pt idx="341">
                  <c:v>84</c:v>
                </c:pt>
                <c:pt idx="342">
                  <c:v>108</c:v>
                </c:pt>
                <c:pt idx="343">
                  <c:v>58</c:v>
                </c:pt>
                <c:pt idx="344">
                  <c:v>95</c:v>
                </c:pt>
                <c:pt idx="345">
                  <c:v>96</c:v>
                </c:pt>
                <c:pt idx="346">
                  <c:v>79</c:v>
                </c:pt>
                <c:pt idx="347">
                  <c:v>80</c:v>
                </c:pt>
                <c:pt idx="348">
                  <c:v>106</c:v>
                </c:pt>
                <c:pt idx="349">
                  <c:v>60</c:v>
                </c:pt>
                <c:pt idx="350">
                  <c:v>97</c:v>
                </c:pt>
                <c:pt idx="351">
                  <c:v>76</c:v>
                </c:pt>
                <c:pt idx="352">
                  <c:v>92</c:v>
                </c:pt>
                <c:pt idx="353">
                  <c:v>94</c:v>
                </c:pt>
                <c:pt idx="354">
                  <c:v>74</c:v>
                </c:pt>
                <c:pt idx="355">
                  <c:v>97</c:v>
                </c:pt>
                <c:pt idx="356">
                  <c:v>73</c:v>
                </c:pt>
                <c:pt idx="357">
                  <c:v>101</c:v>
                </c:pt>
                <c:pt idx="358">
                  <c:v>91</c:v>
                </c:pt>
                <c:pt idx="359">
                  <c:v>76</c:v>
                </c:pt>
                <c:pt idx="360">
                  <c:v>89</c:v>
                </c:pt>
                <c:pt idx="361">
                  <c:v>95</c:v>
                </c:pt>
                <c:pt idx="362">
                  <c:v>76</c:v>
                </c:pt>
                <c:pt idx="363">
                  <c:v>91</c:v>
                </c:pt>
                <c:pt idx="364">
                  <c:v>81</c:v>
                </c:pt>
                <c:pt idx="365">
                  <c:v>84</c:v>
                </c:pt>
                <c:pt idx="366">
                  <c:v>102</c:v>
                </c:pt>
                <c:pt idx="367">
                  <c:v>77</c:v>
                </c:pt>
                <c:pt idx="368">
                  <c:v>83</c:v>
                </c:pt>
                <c:pt idx="369">
                  <c:v>93</c:v>
                </c:pt>
                <c:pt idx="370">
                  <c:v>81</c:v>
                </c:pt>
                <c:pt idx="371">
                  <c:v>101</c:v>
                </c:pt>
                <c:pt idx="372">
                  <c:v>79</c:v>
                </c:pt>
                <c:pt idx="373">
                  <c:v>87</c:v>
                </c:pt>
                <c:pt idx="374">
                  <c:v>94</c:v>
                </c:pt>
                <c:pt idx="375">
                  <c:v>80</c:v>
                </c:pt>
                <c:pt idx="376">
                  <c:v>84</c:v>
                </c:pt>
                <c:pt idx="377">
                  <c:v>98</c:v>
                </c:pt>
                <c:pt idx="378">
                  <c:v>72</c:v>
                </c:pt>
                <c:pt idx="379">
                  <c:v>96</c:v>
                </c:pt>
                <c:pt idx="380">
                  <c:v>95</c:v>
                </c:pt>
                <c:pt idx="381">
                  <c:v>78</c:v>
                </c:pt>
                <c:pt idx="382">
                  <c:v>89</c:v>
                </c:pt>
                <c:pt idx="383">
                  <c:v>90</c:v>
                </c:pt>
                <c:pt idx="384">
                  <c:v>81</c:v>
                </c:pt>
                <c:pt idx="385">
                  <c:v>94</c:v>
                </c:pt>
                <c:pt idx="386">
                  <c:v>89</c:v>
                </c:pt>
                <c:pt idx="387">
                  <c:v>77</c:v>
                </c:pt>
                <c:pt idx="388">
                  <c:v>89</c:v>
                </c:pt>
                <c:pt idx="389">
                  <c:v>93</c:v>
                </c:pt>
                <c:pt idx="390">
                  <c:v>80</c:v>
                </c:pt>
                <c:pt idx="391">
                  <c:v>86</c:v>
                </c:pt>
                <c:pt idx="392">
                  <c:v>95</c:v>
                </c:pt>
                <c:pt idx="393">
                  <c:v>79</c:v>
                </c:pt>
                <c:pt idx="394">
                  <c:v>93</c:v>
                </c:pt>
                <c:pt idx="395">
                  <c:v>93</c:v>
                </c:pt>
                <c:pt idx="396">
                  <c:v>75</c:v>
                </c:pt>
                <c:pt idx="397">
                  <c:v>93</c:v>
                </c:pt>
                <c:pt idx="398">
                  <c:v>95</c:v>
                </c:pt>
                <c:pt idx="399">
                  <c:v>76</c:v>
                </c:pt>
                <c:pt idx="400">
                  <c:v>90</c:v>
                </c:pt>
                <c:pt idx="401">
                  <c:v>92</c:v>
                </c:pt>
                <c:pt idx="402">
                  <c:v>81</c:v>
                </c:pt>
                <c:pt idx="403">
                  <c:v>94</c:v>
                </c:pt>
                <c:pt idx="404">
                  <c:v>91</c:v>
                </c:pt>
                <c:pt idx="405">
                  <c:v>73</c:v>
                </c:pt>
                <c:pt idx="406">
                  <c:v>87</c:v>
                </c:pt>
                <c:pt idx="407">
                  <c:v>101</c:v>
                </c:pt>
                <c:pt idx="408">
                  <c:v>67</c:v>
                </c:pt>
                <c:pt idx="409">
                  <c:v>96</c:v>
                </c:pt>
                <c:pt idx="410">
                  <c:v>85</c:v>
                </c:pt>
                <c:pt idx="411">
                  <c:v>96</c:v>
                </c:pt>
                <c:pt idx="412">
                  <c:v>83</c:v>
                </c:pt>
                <c:pt idx="413">
                  <c:v>79</c:v>
                </c:pt>
                <c:pt idx="414">
                  <c:v>97</c:v>
                </c:pt>
                <c:pt idx="415">
                  <c:v>89</c:v>
                </c:pt>
                <c:pt idx="416">
                  <c:v>70</c:v>
                </c:pt>
                <c:pt idx="417">
                  <c:v>93</c:v>
                </c:pt>
                <c:pt idx="418">
                  <c:v>91</c:v>
                </c:pt>
                <c:pt idx="419">
                  <c:v>80</c:v>
                </c:pt>
                <c:pt idx="420">
                  <c:v>95</c:v>
                </c:pt>
                <c:pt idx="421">
                  <c:v>77</c:v>
                </c:pt>
                <c:pt idx="422">
                  <c:v>91</c:v>
                </c:pt>
                <c:pt idx="423">
                  <c:v>85</c:v>
                </c:pt>
                <c:pt idx="424">
                  <c:v>108</c:v>
                </c:pt>
                <c:pt idx="425">
                  <c:v>53</c:v>
                </c:pt>
                <c:pt idx="426">
                  <c:v>96</c:v>
                </c:pt>
                <c:pt idx="427">
                  <c:v>83</c:v>
                </c:pt>
                <c:pt idx="428">
                  <c:v>79</c:v>
                </c:pt>
                <c:pt idx="429">
                  <c:v>91</c:v>
                </c:pt>
                <c:pt idx="430">
                  <c:v>85</c:v>
                </c:pt>
                <c:pt idx="431">
                  <c:v>74</c:v>
                </c:pt>
                <c:pt idx="432">
                  <c:v>99</c:v>
                </c:pt>
                <c:pt idx="433">
                  <c:v>90</c:v>
                </c:pt>
                <c:pt idx="434">
                  <c:v>77</c:v>
                </c:pt>
                <c:pt idx="435">
                  <c:v>98</c:v>
                </c:pt>
                <c:pt idx="436">
                  <c:v>76</c:v>
                </c:pt>
                <c:pt idx="437">
                  <c:v>93</c:v>
                </c:pt>
                <c:pt idx="438">
                  <c:v>88</c:v>
                </c:pt>
                <c:pt idx="439">
                  <c:v>77</c:v>
                </c:pt>
                <c:pt idx="440">
                  <c:v>93</c:v>
                </c:pt>
                <c:pt idx="441">
                  <c:v>94</c:v>
                </c:pt>
                <c:pt idx="442">
                  <c:v>72</c:v>
                </c:pt>
                <c:pt idx="443">
                  <c:v>89</c:v>
                </c:pt>
                <c:pt idx="444">
                  <c:v>99</c:v>
                </c:pt>
                <c:pt idx="445">
                  <c:v>90</c:v>
                </c:pt>
                <c:pt idx="446">
                  <c:v>78</c:v>
                </c:pt>
                <c:pt idx="447">
                  <c:v>83</c:v>
                </c:pt>
                <c:pt idx="448">
                  <c:v>86</c:v>
                </c:pt>
                <c:pt idx="449">
                  <c:v>84</c:v>
                </c:pt>
                <c:pt idx="450">
                  <c:v>85</c:v>
                </c:pt>
                <c:pt idx="451">
                  <c:v>97</c:v>
                </c:pt>
                <c:pt idx="452">
                  <c:v>80</c:v>
                </c:pt>
                <c:pt idx="453">
                  <c:v>80</c:v>
                </c:pt>
                <c:pt idx="454">
                  <c:v>95</c:v>
                </c:pt>
                <c:pt idx="455">
                  <c:v>82</c:v>
                </c:pt>
                <c:pt idx="456">
                  <c:v>82</c:v>
                </c:pt>
                <c:pt idx="457">
                  <c:v>93</c:v>
                </c:pt>
                <c:pt idx="458">
                  <c:v>93</c:v>
                </c:pt>
                <c:pt idx="459">
                  <c:v>73</c:v>
                </c:pt>
                <c:pt idx="460">
                  <c:v>101</c:v>
                </c:pt>
                <c:pt idx="461">
                  <c:v>84</c:v>
                </c:pt>
                <c:pt idx="462">
                  <c:v>79</c:v>
                </c:pt>
                <c:pt idx="463">
                  <c:v>101</c:v>
                </c:pt>
                <c:pt idx="464">
                  <c:v>79</c:v>
                </c:pt>
                <c:pt idx="465">
                  <c:v>90</c:v>
                </c:pt>
                <c:pt idx="466">
                  <c:v>91</c:v>
                </c:pt>
                <c:pt idx="467">
                  <c:v>73</c:v>
                </c:pt>
                <c:pt idx="468">
                  <c:v>101</c:v>
                </c:pt>
                <c:pt idx="469">
                  <c:v>79</c:v>
                </c:pt>
                <c:pt idx="470">
                  <c:v>76</c:v>
                </c:pt>
                <c:pt idx="471">
                  <c:v>87</c:v>
                </c:pt>
                <c:pt idx="472">
                  <c:v>94</c:v>
                </c:pt>
                <c:pt idx="473">
                  <c:v>79</c:v>
                </c:pt>
                <c:pt idx="474">
                  <c:v>98</c:v>
                </c:pt>
                <c:pt idx="475">
                  <c:v>72</c:v>
                </c:pt>
                <c:pt idx="476">
                  <c:v>90</c:v>
                </c:pt>
                <c:pt idx="477">
                  <c:v>105</c:v>
                </c:pt>
                <c:pt idx="478">
                  <c:v>69</c:v>
                </c:pt>
                <c:pt idx="479">
                  <c:v>84</c:v>
                </c:pt>
                <c:pt idx="480">
                  <c:v>101</c:v>
                </c:pt>
                <c:pt idx="481">
                  <c:v>83</c:v>
                </c:pt>
                <c:pt idx="482">
                  <c:v>76</c:v>
                </c:pt>
                <c:pt idx="483">
                  <c:v>96</c:v>
                </c:pt>
                <c:pt idx="484">
                  <c:v>85</c:v>
                </c:pt>
                <c:pt idx="485">
                  <c:v>83</c:v>
                </c:pt>
                <c:pt idx="486">
                  <c:v>90</c:v>
                </c:pt>
                <c:pt idx="487">
                  <c:v>79</c:v>
                </c:pt>
                <c:pt idx="488">
                  <c:v>96</c:v>
                </c:pt>
                <c:pt idx="489">
                  <c:v>86</c:v>
                </c:pt>
                <c:pt idx="490">
                  <c:v>79</c:v>
                </c:pt>
                <c:pt idx="491">
                  <c:v>97</c:v>
                </c:pt>
                <c:pt idx="492">
                  <c:v>79</c:v>
                </c:pt>
                <c:pt idx="493">
                  <c:v>86</c:v>
                </c:pt>
                <c:pt idx="494">
                  <c:v>98</c:v>
                </c:pt>
                <c:pt idx="495">
                  <c:v>84</c:v>
                </c:pt>
                <c:pt idx="496">
                  <c:v>85</c:v>
                </c:pt>
                <c:pt idx="497">
                  <c:v>85</c:v>
                </c:pt>
                <c:pt idx="498">
                  <c:v>93</c:v>
                </c:pt>
                <c:pt idx="499">
                  <c:v>84</c:v>
                </c:pt>
                <c:pt idx="500">
                  <c:v>84</c:v>
                </c:pt>
                <c:pt idx="501">
                  <c:v>95</c:v>
                </c:pt>
                <c:pt idx="502">
                  <c:v>73</c:v>
                </c:pt>
                <c:pt idx="503">
                  <c:v>104</c:v>
                </c:pt>
                <c:pt idx="504">
                  <c:v>76</c:v>
                </c:pt>
                <c:pt idx="505">
                  <c:v>78</c:v>
                </c:pt>
                <c:pt idx="506">
                  <c:v>98</c:v>
                </c:pt>
                <c:pt idx="507">
                  <c:v>79</c:v>
                </c:pt>
                <c:pt idx="508">
                  <c:v>83</c:v>
                </c:pt>
                <c:pt idx="509">
                  <c:v>101</c:v>
                </c:pt>
                <c:pt idx="510">
                  <c:v>77</c:v>
                </c:pt>
                <c:pt idx="511">
                  <c:v>80</c:v>
                </c:pt>
                <c:pt idx="512">
                  <c:v>89</c:v>
                </c:pt>
                <c:pt idx="513">
                  <c:v>94</c:v>
                </c:pt>
                <c:pt idx="514">
                  <c:v>92</c:v>
                </c:pt>
                <c:pt idx="515">
                  <c:v>77</c:v>
                </c:pt>
                <c:pt idx="516">
                  <c:v>83</c:v>
                </c:pt>
                <c:pt idx="517">
                  <c:v>100</c:v>
                </c:pt>
                <c:pt idx="518">
                  <c:v>83</c:v>
                </c:pt>
                <c:pt idx="519">
                  <c:v>84</c:v>
                </c:pt>
                <c:pt idx="520">
                  <c:v>84</c:v>
                </c:pt>
                <c:pt idx="521">
                  <c:v>87</c:v>
                </c:pt>
                <c:pt idx="522">
                  <c:v>93</c:v>
                </c:pt>
                <c:pt idx="523">
                  <c:v>31</c:v>
                </c:pt>
                <c:pt idx="524">
                  <c:v>75</c:v>
                </c:pt>
                <c:pt idx="525">
                  <c:v>84</c:v>
                </c:pt>
                <c:pt idx="526">
                  <c:v>99</c:v>
                </c:pt>
                <c:pt idx="527">
                  <c:v>81</c:v>
                </c:pt>
                <c:pt idx="528">
                  <c:v>88</c:v>
                </c:pt>
                <c:pt idx="529">
                  <c:v>71</c:v>
                </c:pt>
                <c:pt idx="530">
                  <c:v>86</c:v>
                </c:pt>
                <c:pt idx="531">
                  <c:v>100</c:v>
                </c:pt>
                <c:pt idx="532">
                  <c:v>79</c:v>
                </c:pt>
                <c:pt idx="533">
                  <c:v>90</c:v>
                </c:pt>
                <c:pt idx="534">
                  <c:v>103</c:v>
                </c:pt>
                <c:pt idx="535">
                  <c:v>62</c:v>
                </c:pt>
                <c:pt idx="536">
                  <c:v>89</c:v>
                </c:pt>
                <c:pt idx="537">
                  <c:v>96</c:v>
                </c:pt>
                <c:pt idx="538">
                  <c:v>84</c:v>
                </c:pt>
                <c:pt idx="539">
                  <c:v>86</c:v>
                </c:pt>
                <c:pt idx="540">
                  <c:v>96</c:v>
                </c:pt>
                <c:pt idx="541">
                  <c:v>68</c:v>
                </c:pt>
                <c:pt idx="542">
                  <c:v>91</c:v>
                </c:pt>
                <c:pt idx="543">
                  <c:v>99</c:v>
                </c:pt>
                <c:pt idx="544">
                  <c:v>74</c:v>
                </c:pt>
                <c:pt idx="545">
                  <c:v>80</c:v>
                </c:pt>
                <c:pt idx="546">
                  <c:v>103</c:v>
                </c:pt>
                <c:pt idx="547">
                  <c:v>69</c:v>
                </c:pt>
                <c:pt idx="548">
                  <c:v>85</c:v>
                </c:pt>
                <c:pt idx="549">
                  <c:v>92</c:v>
                </c:pt>
                <c:pt idx="550">
                  <c:v>94</c:v>
                </c:pt>
                <c:pt idx="551">
                  <c:v>89</c:v>
                </c:pt>
                <c:pt idx="552">
                  <c:v>79</c:v>
                </c:pt>
                <c:pt idx="553">
                  <c:v>92</c:v>
                </c:pt>
                <c:pt idx="554">
                  <c:v>86</c:v>
                </c:pt>
                <c:pt idx="555">
                  <c:v>84</c:v>
                </c:pt>
                <c:pt idx="556">
                  <c:v>97</c:v>
                </c:pt>
                <c:pt idx="557">
                  <c:v>82</c:v>
                </c:pt>
                <c:pt idx="558">
                  <c:v>80</c:v>
                </c:pt>
                <c:pt idx="559">
                  <c:v>96</c:v>
                </c:pt>
                <c:pt idx="560">
                  <c:v>83</c:v>
                </c:pt>
                <c:pt idx="561">
                  <c:v>77</c:v>
                </c:pt>
                <c:pt idx="562">
                  <c:v>86</c:v>
                </c:pt>
                <c:pt idx="563">
                  <c:v>101</c:v>
                </c:pt>
                <c:pt idx="564">
                  <c:v>73</c:v>
                </c:pt>
                <c:pt idx="565">
                  <c:v>82</c:v>
                </c:pt>
                <c:pt idx="566">
                  <c:v>89</c:v>
                </c:pt>
                <c:pt idx="567">
                  <c:v>92</c:v>
                </c:pt>
                <c:pt idx="568">
                  <c:v>82</c:v>
                </c:pt>
                <c:pt idx="569">
                  <c:v>93</c:v>
                </c:pt>
                <c:pt idx="570">
                  <c:v>94</c:v>
                </c:pt>
                <c:pt idx="571">
                  <c:v>73</c:v>
                </c:pt>
                <c:pt idx="572">
                  <c:v>102</c:v>
                </c:pt>
                <c:pt idx="573">
                  <c:v>79</c:v>
                </c:pt>
                <c:pt idx="574">
                  <c:v>78</c:v>
                </c:pt>
                <c:pt idx="575">
                  <c:v>95</c:v>
                </c:pt>
                <c:pt idx="576">
                  <c:v>85</c:v>
                </c:pt>
                <c:pt idx="577">
                  <c:v>78</c:v>
                </c:pt>
                <c:pt idx="578">
                  <c:v>95</c:v>
                </c:pt>
                <c:pt idx="579">
                  <c:v>95</c:v>
                </c:pt>
                <c:pt idx="580">
                  <c:v>64</c:v>
                </c:pt>
                <c:pt idx="581">
                  <c:v>92</c:v>
                </c:pt>
                <c:pt idx="582">
                  <c:v>94</c:v>
                </c:pt>
                <c:pt idx="583">
                  <c:v>90</c:v>
                </c:pt>
                <c:pt idx="584">
                  <c:v>77</c:v>
                </c:pt>
                <c:pt idx="585">
                  <c:v>94</c:v>
                </c:pt>
                <c:pt idx="586">
                  <c:v>84</c:v>
                </c:pt>
                <c:pt idx="587">
                  <c:v>85</c:v>
                </c:pt>
                <c:pt idx="588">
                  <c:v>92</c:v>
                </c:pt>
                <c:pt idx="589">
                  <c:v>94</c:v>
                </c:pt>
                <c:pt idx="590">
                  <c:v>71</c:v>
                </c:pt>
                <c:pt idx="591">
                  <c:v>103</c:v>
                </c:pt>
                <c:pt idx="592">
                  <c:v>76</c:v>
                </c:pt>
                <c:pt idx="593">
                  <c:v>89</c:v>
                </c:pt>
                <c:pt idx="594">
                  <c:v>99</c:v>
                </c:pt>
                <c:pt idx="595">
                  <c:v>68</c:v>
                </c:pt>
                <c:pt idx="596">
                  <c:v>95</c:v>
                </c:pt>
                <c:pt idx="597">
                  <c:v>91</c:v>
                </c:pt>
                <c:pt idx="598">
                  <c:v>81</c:v>
                </c:pt>
                <c:pt idx="599">
                  <c:v>84</c:v>
                </c:pt>
                <c:pt idx="600">
                  <c:v>99</c:v>
                </c:pt>
                <c:pt idx="601">
                  <c:v>79</c:v>
                </c:pt>
                <c:pt idx="602">
                  <c:v>80</c:v>
                </c:pt>
                <c:pt idx="603">
                  <c:v>95</c:v>
                </c:pt>
                <c:pt idx="604">
                  <c:v>84</c:v>
                </c:pt>
                <c:pt idx="605">
                  <c:v>82</c:v>
                </c:pt>
                <c:pt idx="606">
                  <c:v>89</c:v>
                </c:pt>
                <c:pt idx="607">
                  <c:v>88</c:v>
                </c:pt>
                <c:pt idx="608">
                  <c:v>85</c:v>
                </c:pt>
                <c:pt idx="609">
                  <c:v>96</c:v>
                </c:pt>
                <c:pt idx="610">
                  <c:v>75</c:v>
                </c:pt>
                <c:pt idx="611">
                  <c:v>89</c:v>
                </c:pt>
                <c:pt idx="612">
                  <c:v>97</c:v>
                </c:pt>
                <c:pt idx="613">
                  <c:v>81</c:v>
                </c:pt>
                <c:pt idx="614">
                  <c:v>88</c:v>
                </c:pt>
                <c:pt idx="615">
                  <c:v>93</c:v>
                </c:pt>
                <c:pt idx="616">
                  <c:v>80</c:v>
                </c:pt>
                <c:pt idx="617">
                  <c:v>76</c:v>
                </c:pt>
                <c:pt idx="618">
                  <c:v>98</c:v>
                </c:pt>
                <c:pt idx="619">
                  <c:v>81</c:v>
                </c:pt>
                <c:pt idx="620">
                  <c:v>93</c:v>
                </c:pt>
                <c:pt idx="621">
                  <c:v>87</c:v>
                </c:pt>
                <c:pt idx="622">
                  <c:v>84</c:v>
                </c:pt>
                <c:pt idx="623">
                  <c:v>95</c:v>
                </c:pt>
                <c:pt idx="624">
                  <c:v>64</c:v>
                </c:pt>
                <c:pt idx="625">
                  <c:v>90</c:v>
                </c:pt>
                <c:pt idx="626">
                  <c:v>86</c:v>
                </c:pt>
                <c:pt idx="627">
                  <c:v>87</c:v>
                </c:pt>
                <c:pt idx="628">
                  <c:v>85</c:v>
                </c:pt>
                <c:pt idx="629">
                  <c:v>85</c:v>
                </c:pt>
                <c:pt idx="630">
                  <c:v>96</c:v>
                </c:pt>
                <c:pt idx="631">
                  <c:v>78</c:v>
                </c:pt>
                <c:pt idx="632">
                  <c:v>101</c:v>
                </c:pt>
                <c:pt idx="633">
                  <c:v>73</c:v>
                </c:pt>
                <c:pt idx="634">
                  <c:v>86</c:v>
                </c:pt>
                <c:pt idx="635">
                  <c:v>95</c:v>
                </c:pt>
                <c:pt idx="636">
                  <c:v>85</c:v>
                </c:pt>
                <c:pt idx="637">
                  <c:v>86</c:v>
                </c:pt>
                <c:pt idx="638">
                  <c:v>91</c:v>
                </c:pt>
                <c:pt idx="639">
                  <c:v>77</c:v>
                </c:pt>
                <c:pt idx="640">
                  <c:v>97</c:v>
                </c:pt>
                <c:pt idx="641">
                  <c:v>80</c:v>
                </c:pt>
                <c:pt idx="642">
                  <c:v>92</c:v>
                </c:pt>
                <c:pt idx="643">
                  <c:v>67</c:v>
                </c:pt>
                <c:pt idx="644">
                  <c:v>89</c:v>
                </c:pt>
                <c:pt idx="645">
                  <c:v>96</c:v>
                </c:pt>
                <c:pt idx="646">
                  <c:v>86</c:v>
                </c:pt>
                <c:pt idx="647">
                  <c:v>77</c:v>
                </c:pt>
                <c:pt idx="648">
                  <c:v>89</c:v>
                </c:pt>
                <c:pt idx="649">
                  <c:v>96</c:v>
                </c:pt>
                <c:pt idx="650">
                  <c:v>82</c:v>
                </c:pt>
                <c:pt idx="651">
                  <c:v>80</c:v>
                </c:pt>
                <c:pt idx="652">
                  <c:v>99</c:v>
                </c:pt>
                <c:pt idx="653">
                  <c:v>83</c:v>
                </c:pt>
                <c:pt idx="654">
                  <c:v>81</c:v>
                </c:pt>
                <c:pt idx="655">
                  <c:v>96</c:v>
                </c:pt>
                <c:pt idx="656">
                  <c:v>88</c:v>
                </c:pt>
                <c:pt idx="657">
                  <c:v>72</c:v>
                </c:pt>
                <c:pt idx="658">
                  <c:v>97</c:v>
                </c:pt>
                <c:pt idx="659">
                  <c:v>84</c:v>
                </c:pt>
                <c:pt idx="660">
                  <c:v>84</c:v>
                </c:pt>
                <c:pt idx="661">
                  <c:v>93</c:v>
                </c:pt>
                <c:pt idx="662">
                  <c:v>96</c:v>
                </c:pt>
                <c:pt idx="663">
                  <c:v>66</c:v>
                </c:pt>
                <c:pt idx="664">
                  <c:v>97</c:v>
                </c:pt>
                <c:pt idx="665">
                  <c:v>87</c:v>
                </c:pt>
                <c:pt idx="666">
                  <c:v>80</c:v>
                </c:pt>
                <c:pt idx="667">
                  <c:v>99</c:v>
                </c:pt>
                <c:pt idx="668">
                  <c:v>77</c:v>
                </c:pt>
                <c:pt idx="669">
                  <c:v>85</c:v>
                </c:pt>
                <c:pt idx="670">
                  <c:v>95</c:v>
                </c:pt>
                <c:pt idx="671">
                  <c:v>82</c:v>
                </c:pt>
                <c:pt idx="672">
                  <c:v>92</c:v>
                </c:pt>
                <c:pt idx="673">
                  <c:v>76</c:v>
                </c:pt>
                <c:pt idx="674">
                  <c:v>87</c:v>
                </c:pt>
                <c:pt idx="675">
                  <c:v>96</c:v>
                </c:pt>
                <c:pt idx="676">
                  <c:v>92</c:v>
                </c:pt>
                <c:pt idx="677">
                  <c:v>76</c:v>
                </c:pt>
                <c:pt idx="678">
                  <c:v>79</c:v>
                </c:pt>
                <c:pt idx="679">
                  <c:v>90</c:v>
                </c:pt>
                <c:pt idx="680">
                  <c:v>102</c:v>
                </c:pt>
                <c:pt idx="681">
                  <c:v>68</c:v>
                </c:pt>
                <c:pt idx="682">
                  <c:v>90</c:v>
                </c:pt>
                <c:pt idx="683">
                  <c:v>87</c:v>
                </c:pt>
                <c:pt idx="684">
                  <c:v>87</c:v>
                </c:pt>
                <c:pt idx="685">
                  <c:v>88</c:v>
                </c:pt>
                <c:pt idx="686">
                  <c:v>85</c:v>
                </c:pt>
                <c:pt idx="687">
                  <c:v>84</c:v>
                </c:pt>
                <c:pt idx="688">
                  <c:v>90</c:v>
                </c:pt>
                <c:pt idx="689">
                  <c:v>94</c:v>
                </c:pt>
                <c:pt idx="690">
                  <c:v>80</c:v>
                </c:pt>
                <c:pt idx="691">
                  <c:v>86</c:v>
                </c:pt>
                <c:pt idx="692">
                  <c:v>100</c:v>
                </c:pt>
                <c:pt idx="693">
                  <c:v>73</c:v>
                </c:pt>
                <c:pt idx="694">
                  <c:v>98</c:v>
                </c:pt>
                <c:pt idx="695">
                  <c:v>88</c:v>
                </c:pt>
                <c:pt idx="696">
                  <c:v>69</c:v>
                </c:pt>
                <c:pt idx="697">
                  <c:v>96</c:v>
                </c:pt>
                <c:pt idx="698">
                  <c:v>92</c:v>
                </c:pt>
                <c:pt idx="699">
                  <c:v>76</c:v>
                </c:pt>
                <c:pt idx="700">
                  <c:v>87</c:v>
                </c:pt>
                <c:pt idx="701">
                  <c:v>82</c:v>
                </c:pt>
                <c:pt idx="702">
                  <c:v>89</c:v>
                </c:pt>
                <c:pt idx="703">
                  <c:v>90</c:v>
                </c:pt>
                <c:pt idx="704">
                  <c:v>89</c:v>
                </c:pt>
                <c:pt idx="705">
                  <c:v>77</c:v>
                </c:pt>
                <c:pt idx="706">
                  <c:v>97</c:v>
                </c:pt>
                <c:pt idx="707">
                  <c:v>85</c:v>
                </c:pt>
                <c:pt idx="708">
                  <c:v>79</c:v>
                </c:pt>
                <c:pt idx="709">
                  <c:v>93</c:v>
                </c:pt>
                <c:pt idx="710">
                  <c:v>90</c:v>
                </c:pt>
                <c:pt idx="711">
                  <c:v>69</c:v>
                </c:pt>
                <c:pt idx="712">
                  <c:v>87</c:v>
                </c:pt>
                <c:pt idx="713">
                  <c:v>89</c:v>
                </c:pt>
                <c:pt idx="714">
                  <c:v>90</c:v>
                </c:pt>
                <c:pt idx="715">
                  <c:v>86</c:v>
                </c:pt>
                <c:pt idx="716">
                  <c:v>94</c:v>
                </c:pt>
                <c:pt idx="717">
                  <c:v>78</c:v>
                </c:pt>
                <c:pt idx="718">
                  <c:v>99</c:v>
                </c:pt>
                <c:pt idx="719">
                  <c:v>67</c:v>
                </c:pt>
                <c:pt idx="720">
                  <c:v>101</c:v>
                </c:pt>
                <c:pt idx="721">
                  <c:v>80</c:v>
                </c:pt>
                <c:pt idx="722">
                  <c:v>82</c:v>
                </c:pt>
                <c:pt idx="723">
                  <c:v>100</c:v>
                </c:pt>
                <c:pt idx="724">
                  <c:v>81</c:v>
                </c:pt>
                <c:pt idx="725">
                  <c:v>90</c:v>
                </c:pt>
                <c:pt idx="726">
                  <c:v>81</c:v>
                </c:pt>
                <c:pt idx="727">
                  <c:v>84</c:v>
                </c:pt>
                <c:pt idx="728">
                  <c:v>100</c:v>
                </c:pt>
                <c:pt idx="729">
                  <c:v>72</c:v>
                </c:pt>
                <c:pt idx="730">
                  <c:v>83</c:v>
                </c:pt>
                <c:pt idx="731">
                  <c:v>86</c:v>
                </c:pt>
                <c:pt idx="732">
                  <c:v>83</c:v>
                </c:pt>
                <c:pt idx="733">
                  <c:v>96</c:v>
                </c:pt>
                <c:pt idx="734">
                  <c:v>77</c:v>
                </c:pt>
                <c:pt idx="735">
                  <c:v>85</c:v>
                </c:pt>
                <c:pt idx="736">
                  <c:v>97</c:v>
                </c:pt>
                <c:pt idx="737">
                  <c:v>78</c:v>
                </c:pt>
                <c:pt idx="738">
                  <c:v>87</c:v>
                </c:pt>
                <c:pt idx="739">
                  <c:v>98</c:v>
                </c:pt>
                <c:pt idx="740">
                  <c:v>81</c:v>
                </c:pt>
                <c:pt idx="741">
                  <c:v>72</c:v>
                </c:pt>
                <c:pt idx="742">
                  <c:v>100</c:v>
                </c:pt>
                <c:pt idx="743">
                  <c:v>83</c:v>
                </c:pt>
                <c:pt idx="744">
                  <c:v>90</c:v>
                </c:pt>
                <c:pt idx="745">
                  <c:v>93</c:v>
                </c:pt>
                <c:pt idx="746">
                  <c:v>60</c:v>
                </c:pt>
                <c:pt idx="747">
                  <c:v>97</c:v>
                </c:pt>
                <c:pt idx="748">
                  <c:v>82</c:v>
                </c:pt>
                <c:pt idx="749">
                  <c:v>76</c:v>
                </c:pt>
                <c:pt idx="750">
                  <c:v>91</c:v>
                </c:pt>
                <c:pt idx="751">
                  <c:v>103</c:v>
                </c:pt>
                <c:pt idx="752">
                  <c:v>64</c:v>
                </c:pt>
                <c:pt idx="753">
                  <c:v>86</c:v>
                </c:pt>
                <c:pt idx="754">
                  <c:v>97</c:v>
                </c:pt>
                <c:pt idx="755">
                  <c:v>83</c:v>
                </c:pt>
                <c:pt idx="756">
                  <c:v>81</c:v>
                </c:pt>
                <c:pt idx="757">
                  <c:v>98</c:v>
                </c:pt>
                <c:pt idx="758">
                  <c:v>79</c:v>
                </c:pt>
                <c:pt idx="759">
                  <c:v>91</c:v>
                </c:pt>
                <c:pt idx="760">
                  <c:v>88</c:v>
                </c:pt>
                <c:pt idx="761">
                  <c:v>78</c:v>
                </c:pt>
                <c:pt idx="762">
                  <c:v>87</c:v>
                </c:pt>
                <c:pt idx="763">
                  <c:v>96</c:v>
                </c:pt>
                <c:pt idx="764">
                  <c:v>89</c:v>
                </c:pt>
                <c:pt idx="765">
                  <c:v>65</c:v>
                </c:pt>
                <c:pt idx="766">
                  <c:v>97</c:v>
                </c:pt>
                <c:pt idx="767">
                  <c:v>74</c:v>
                </c:pt>
                <c:pt idx="768">
                  <c:v>90</c:v>
                </c:pt>
                <c:pt idx="769">
                  <c:v>93</c:v>
                </c:pt>
                <c:pt idx="770">
                  <c:v>83</c:v>
                </c:pt>
                <c:pt idx="771">
                  <c:v>80</c:v>
                </c:pt>
                <c:pt idx="772">
                  <c:v>83</c:v>
                </c:pt>
                <c:pt idx="773">
                  <c:v>90</c:v>
                </c:pt>
                <c:pt idx="774">
                  <c:v>95</c:v>
                </c:pt>
                <c:pt idx="775">
                  <c:v>84</c:v>
                </c:pt>
                <c:pt idx="776">
                  <c:v>81</c:v>
                </c:pt>
                <c:pt idx="777">
                  <c:v>95</c:v>
                </c:pt>
                <c:pt idx="778">
                  <c:v>82</c:v>
                </c:pt>
                <c:pt idx="779">
                  <c:v>93</c:v>
                </c:pt>
                <c:pt idx="780">
                  <c:v>83</c:v>
                </c:pt>
                <c:pt idx="781">
                  <c:v>85</c:v>
                </c:pt>
                <c:pt idx="782">
                  <c:v>98</c:v>
                </c:pt>
                <c:pt idx="783">
                  <c:v>76</c:v>
                </c:pt>
                <c:pt idx="784">
                  <c:v>94</c:v>
                </c:pt>
                <c:pt idx="785">
                  <c:v>77</c:v>
                </c:pt>
                <c:pt idx="786">
                  <c:v>97</c:v>
                </c:pt>
                <c:pt idx="787">
                  <c:v>83</c:v>
                </c:pt>
                <c:pt idx="788">
                  <c:v>85</c:v>
                </c:pt>
                <c:pt idx="789">
                  <c:v>92</c:v>
                </c:pt>
                <c:pt idx="790">
                  <c:v>80</c:v>
                </c:pt>
                <c:pt idx="791">
                  <c:v>83</c:v>
                </c:pt>
                <c:pt idx="792">
                  <c:v>95</c:v>
                </c:pt>
                <c:pt idx="793">
                  <c:v>90</c:v>
                </c:pt>
                <c:pt idx="794">
                  <c:v>76</c:v>
                </c:pt>
                <c:pt idx="795">
                  <c:v>102</c:v>
                </c:pt>
                <c:pt idx="796">
                  <c:v>77</c:v>
                </c:pt>
                <c:pt idx="797">
                  <c:v>99</c:v>
                </c:pt>
                <c:pt idx="798">
                  <c:v>78</c:v>
                </c:pt>
                <c:pt idx="799">
                  <c:v>84</c:v>
                </c:pt>
                <c:pt idx="80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85F-4C4F-94BA-8F151FD8A842}"/>
            </c:ext>
          </c:extLst>
        </c:ser>
        <c:ser>
          <c:idx val="2"/>
          <c:order val="1"/>
          <c:tx>
            <c:strRef>
              <c:f>bbr_181203_100kBps_1Mqueue!$B$1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bbr_181203_100kBps_1Mqueue!$B$2:$B$802</c:f>
              <c:numCache>
                <c:formatCode>General</c:formatCode>
                <c:ptCount val="801"/>
                <c:pt idx="0">
                  <c:v>0</c:v>
                </c:pt>
                <c:pt idx="1">
                  <c:v>295</c:v>
                </c:pt>
                <c:pt idx="2">
                  <c:v>127</c:v>
                </c:pt>
                <c:pt idx="3">
                  <c:v>117</c:v>
                </c:pt>
                <c:pt idx="4">
                  <c:v>115</c:v>
                </c:pt>
                <c:pt idx="5">
                  <c:v>64</c:v>
                </c:pt>
                <c:pt idx="6">
                  <c:v>17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26</c:v>
                </c:pt>
                <c:pt idx="11">
                  <c:v>26</c:v>
                </c:pt>
                <c:pt idx="12">
                  <c:v>44</c:v>
                </c:pt>
                <c:pt idx="13">
                  <c:v>72</c:v>
                </c:pt>
                <c:pt idx="14">
                  <c:v>95</c:v>
                </c:pt>
                <c:pt idx="15">
                  <c:v>97</c:v>
                </c:pt>
                <c:pt idx="16">
                  <c:v>76</c:v>
                </c:pt>
                <c:pt idx="17">
                  <c:v>95</c:v>
                </c:pt>
                <c:pt idx="18">
                  <c:v>97</c:v>
                </c:pt>
                <c:pt idx="19">
                  <c:v>84</c:v>
                </c:pt>
                <c:pt idx="20">
                  <c:v>93</c:v>
                </c:pt>
                <c:pt idx="21">
                  <c:v>84</c:v>
                </c:pt>
                <c:pt idx="22">
                  <c:v>94</c:v>
                </c:pt>
                <c:pt idx="23">
                  <c:v>92</c:v>
                </c:pt>
                <c:pt idx="24">
                  <c:v>87</c:v>
                </c:pt>
                <c:pt idx="25">
                  <c:v>96</c:v>
                </c:pt>
                <c:pt idx="26">
                  <c:v>86</c:v>
                </c:pt>
                <c:pt idx="27">
                  <c:v>95</c:v>
                </c:pt>
                <c:pt idx="28">
                  <c:v>88</c:v>
                </c:pt>
                <c:pt idx="29">
                  <c:v>90</c:v>
                </c:pt>
                <c:pt idx="30">
                  <c:v>96</c:v>
                </c:pt>
                <c:pt idx="31">
                  <c:v>96</c:v>
                </c:pt>
                <c:pt idx="32">
                  <c:v>88</c:v>
                </c:pt>
                <c:pt idx="33">
                  <c:v>90</c:v>
                </c:pt>
                <c:pt idx="34">
                  <c:v>99</c:v>
                </c:pt>
                <c:pt idx="35">
                  <c:v>80</c:v>
                </c:pt>
                <c:pt idx="36">
                  <c:v>80</c:v>
                </c:pt>
                <c:pt idx="37">
                  <c:v>91</c:v>
                </c:pt>
                <c:pt idx="38">
                  <c:v>100</c:v>
                </c:pt>
                <c:pt idx="39">
                  <c:v>82</c:v>
                </c:pt>
                <c:pt idx="40">
                  <c:v>90</c:v>
                </c:pt>
                <c:pt idx="41">
                  <c:v>94</c:v>
                </c:pt>
                <c:pt idx="42">
                  <c:v>78</c:v>
                </c:pt>
                <c:pt idx="43">
                  <c:v>98</c:v>
                </c:pt>
                <c:pt idx="44">
                  <c:v>93</c:v>
                </c:pt>
                <c:pt idx="45">
                  <c:v>79</c:v>
                </c:pt>
                <c:pt idx="46">
                  <c:v>102</c:v>
                </c:pt>
                <c:pt idx="47">
                  <c:v>95</c:v>
                </c:pt>
                <c:pt idx="48">
                  <c:v>90</c:v>
                </c:pt>
                <c:pt idx="49">
                  <c:v>79</c:v>
                </c:pt>
                <c:pt idx="50">
                  <c:v>91</c:v>
                </c:pt>
                <c:pt idx="51">
                  <c:v>100</c:v>
                </c:pt>
                <c:pt idx="52">
                  <c:v>88</c:v>
                </c:pt>
                <c:pt idx="53">
                  <c:v>80</c:v>
                </c:pt>
                <c:pt idx="54">
                  <c:v>94</c:v>
                </c:pt>
                <c:pt idx="55">
                  <c:v>94</c:v>
                </c:pt>
                <c:pt idx="56">
                  <c:v>97</c:v>
                </c:pt>
                <c:pt idx="57">
                  <c:v>58</c:v>
                </c:pt>
                <c:pt idx="58">
                  <c:v>58</c:v>
                </c:pt>
                <c:pt idx="59">
                  <c:v>89</c:v>
                </c:pt>
                <c:pt idx="60">
                  <c:v>86</c:v>
                </c:pt>
                <c:pt idx="61">
                  <c:v>86</c:v>
                </c:pt>
                <c:pt idx="62">
                  <c:v>70</c:v>
                </c:pt>
                <c:pt idx="63">
                  <c:v>87</c:v>
                </c:pt>
                <c:pt idx="64">
                  <c:v>102</c:v>
                </c:pt>
                <c:pt idx="65">
                  <c:v>86</c:v>
                </c:pt>
                <c:pt idx="66">
                  <c:v>87</c:v>
                </c:pt>
                <c:pt idx="67">
                  <c:v>94</c:v>
                </c:pt>
                <c:pt idx="68">
                  <c:v>86</c:v>
                </c:pt>
                <c:pt idx="69">
                  <c:v>92</c:v>
                </c:pt>
                <c:pt idx="70">
                  <c:v>90</c:v>
                </c:pt>
                <c:pt idx="71">
                  <c:v>87</c:v>
                </c:pt>
                <c:pt idx="72">
                  <c:v>95</c:v>
                </c:pt>
                <c:pt idx="73">
                  <c:v>93</c:v>
                </c:pt>
                <c:pt idx="74">
                  <c:v>81</c:v>
                </c:pt>
                <c:pt idx="75">
                  <c:v>97</c:v>
                </c:pt>
                <c:pt idx="76">
                  <c:v>90</c:v>
                </c:pt>
                <c:pt idx="77">
                  <c:v>84</c:v>
                </c:pt>
                <c:pt idx="78">
                  <c:v>100</c:v>
                </c:pt>
                <c:pt idx="79">
                  <c:v>100</c:v>
                </c:pt>
                <c:pt idx="80">
                  <c:v>75</c:v>
                </c:pt>
                <c:pt idx="81">
                  <c:v>106</c:v>
                </c:pt>
                <c:pt idx="82">
                  <c:v>82</c:v>
                </c:pt>
                <c:pt idx="83">
                  <c:v>80</c:v>
                </c:pt>
                <c:pt idx="84">
                  <c:v>98</c:v>
                </c:pt>
                <c:pt idx="85">
                  <c:v>97</c:v>
                </c:pt>
                <c:pt idx="86">
                  <c:v>78</c:v>
                </c:pt>
                <c:pt idx="87">
                  <c:v>97</c:v>
                </c:pt>
                <c:pt idx="88">
                  <c:v>90</c:v>
                </c:pt>
                <c:pt idx="89">
                  <c:v>88</c:v>
                </c:pt>
                <c:pt idx="90">
                  <c:v>98</c:v>
                </c:pt>
                <c:pt idx="91">
                  <c:v>75</c:v>
                </c:pt>
                <c:pt idx="92">
                  <c:v>89</c:v>
                </c:pt>
                <c:pt idx="93">
                  <c:v>83</c:v>
                </c:pt>
                <c:pt idx="94">
                  <c:v>80</c:v>
                </c:pt>
                <c:pt idx="95">
                  <c:v>88</c:v>
                </c:pt>
                <c:pt idx="96">
                  <c:v>88</c:v>
                </c:pt>
                <c:pt idx="97">
                  <c:v>86</c:v>
                </c:pt>
                <c:pt idx="98">
                  <c:v>86</c:v>
                </c:pt>
                <c:pt idx="99">
                  <c:v>104</c:v>
                </c:pt>
                <c:pt idx="100">
                  <c:v>104</c:v>
                </c:pt>
                <c:pt idx="101">
                  <c:v>69</c:v>
                </c:pt>
                <c:pt idx="102">
                  <c:v>101</c:v>
                </c:pt>
                <c:pt idx="103">
                  <c:v>86</c:v>
                </c:pt>
                <c:pt idx="104">
                  <c:v>78</c:v>
                </c:pt>
                <c:pt idx="105">
                  <c:v>102</c:v>
                </c:pt>
                <c:pt idx="106">
                  <c:v>90</c:v>
                </c:pt>
                <c:pt idx="107">
                  <c:v>85</c:v>
                </c:pt>
                <c:pt idx="108">
                  <c:v>82</c:v>
                </c:pt>
                <c:pt idx="109">
                  <c:v>106</c:v>
                </c:pt>
                <c:pt idx="110">
                  <c:v>73</c:v>
                </c:pt>
                <c:pt idx="111">
                  <c:v>88</c:v>
                </c:pt>
                <c:pt idx="112">
                  <c:v>105</c:v>
                </c:pt>
                <c:pt idx="113">
                  <c:v>78</c:v>
                </c:pt>
                <c:pt idx="114">
                  <c:v>90</c:v>
                </c:pt>
                <c:pt idx="115">
                  <c:v>92</c:v>
                </c:pt>
                <c:pt idx="116">
                  <c:v>97</c:v>
                </c:pt>
                <c:pt idx="117">
                  <c:v>93</c:v>
                </c:pt>
                <c:pt idx="118">
                  <c:v>77</c:v>
                </c:pt>
                <c:pt idx="119">
                  <c:v>93</c:v>
                </c:pt>
                <c:pt idx="120">
                  <c:v>98</c:v>
                </c:pt>
                <c:pt idx="121">
                  <c:v>81</c:v>
                </c:pt>
                <c:pt idx="122">
                  <c:v>97</c:v>
                </c:pt>
                <c:pt idx="123">
                  <c:v>84</c:v>
                </c:pt>
                <c:pt idx="124">
                  <c:v>86</c:v>
                </c:pt>
                <c:pt idx="125">
                  <c:v>99</c:v>
                </c:pt>
                <c:pt idx="126">
                  <c:v>89</c:v>
                </c:pt>
                <c:pt idx="127">
                  <c:v>82</c:v>
                </c:pt>
                <c:pt idx="128">
                  <c:v>105</c:v>
                </c:pt>
                <c:pt idx="129">
                  <c:v>72</c:v>
                </c:pt>
                <c:pt idx="130">
                  <c:v>97</c:v>
                </c:pt>
                <c:pt idx="131">
                  <c:v>96</c:v>
                </c:pt>
                <c:pt idx="132">
                  <c:v>82</c:v>
                </c:pt>
                <c:pt idx="133">
                  <c:v>96</c:v>
                </c:pt>
                <c:pt idx="134">
                  <c:v>94</c:v>
                </c:pt>
                <c:pt idx="135">
                  <c:v>74</c:v>
                </c:pt>
                <c:pt idx="136">
                  <c:v>92</c:v>
                </c:pt>
                <c:pt idx="137">
                  <c:v>99</c:v>
                </c:pt>
                <c:pt idx="138">
                  <c:v>82</c:v>
                </c:pt>
                <c:pt idx="139">
                  <c:v>88</c:v>
                </c:pt>
                <c:pt idx="140">
                  <c:v>100</c:v>
                </c:pt>
                <c:pt idx="141">
                  <c:v>74</c:v>
                </c:pt>
                <c:pt idx="142">
                  <c:v>98</c:v>
                </c:pt>
                <c:pt idx="143">
                  <c:v>91</c:v>
                </c:pt>
                <c:pt idx="144">
                  <c:v>79</c:v>
                </c:pt>
                <c:pt idx="145">
                  <c:v>99</c:v>
                </c:pt>
                <c:pt idx="146">
                  <c:v>89</c:v>
                </c:pt>
                <c:pt idx="147">
                  <c:v>77</c:v>
                </c:pt>
                <c:pt idx="148">
                  <c:v>98</c:v>
                </c:pt>
                <c:pt idx="149">
                  <c:v>85</c:v>
                </c:pt>
                <c:pt idx="150">
                  <c:v>94</c:v>
                </c:pt>
                <c:pt idx="151">
                  <c:v>87</c:v>
                </c:pt>
                <c:pt idx="152">
                  <c:v>95</c:v>
                </c:pt>
                <c:pt idx="153">
                  <c:v>92</c:v>
                </c:pt>
                <c:pt idx="154">
                  <c:v>82</c:v>
                </c:pt>
                <c:pt idx="155">
                  <c:v>101</c:v>
                </c:pt>
                <c:pt idx="156">
                  <c:v>81</c:v>
                </c:pt>
                <c:pt idx="157">
                  <c:v>85</c:v>
                </c:pt>
                <c:pt idx="158">
                  <c:v>96</c:v>
                </c:pt>
                <c:pt idx="159">
                  <c:v>87</c:v>
                </c:pt>
                <c:pt idx="160">
                  <c:v>86</c:v>
                </c:pt>
                <c:pt idx="161">
                  <c:v>94</c:v>
                </c:pt>
                <c:pt idx="162">
                  <c:v>103</c:v>
                </c:pt>
                <c:pt idx="163">
                  <c:v>64</c:v>
                </c:pt>
                <c:pt idx="164">
                  <c:v>92</c:v>
                </c:pt>
                <c:pt idx="165">
                  <c:v>99</c:v>
                </c:pt>
                <c:pt idx="166">
                  <c:v>88</c:v>
                </c:pt>
                <c:pt idx="167">
                  <c:v>81</c:v>
                </c:pt>
                <c:pt idx="168">
                  <c:v>105</c:v>
                </c:pt>
                <c:pt idx="169">
                  <c:v>86</c:v>
                </c:pt>
                <c:pt idx="170">
                  <c:v>78</c:v>
                </c:pt>
                <c:pt idx="171">
                  <c:v>97</c:v>
                </c:pt>
                <c:pt idx="172">
                  <c:v>92</c:v>
                </c:pt>
                <c:pt idx="173">
                  <c:v>78</c:v>
                </c:pt>
                <c:pt idx="174">
                  <c:v>98</c:v>
                </c:pt>
                <c:pt idx="175">
                  <c:v>86</c:v>
                </c:pt>
                <c:pt idx="176">
                  <c:v>84</c:v>
                </c:pt>
                <c:pt idx="177">
                  <c:v>94</c:v>
                </c:pt>
                <c:pt idx="178">
                  <c:v>98</c:v>
                </c:pt>
                <c:pt idx="179">
                  <c:v>83</c:v>
                </c:pt>
                <c:pt idx="180">
                  <c:v>95</c:v>
                </c:pt>
                <c:pt idx="181">
                  <c:v>94</c:v>
                </c:pt>
                <c:pt idx="182">
                  <c:v>78</c:v>
                </c:pt>
                <c:pt idx="183">
                  <c:v>101</c:v>
                </c:pt>
                <c:pt idx="184">
                  <c:v>78</c:v>
                </c:pt>
                <c:pt idx="185">
                  <c:v>97</c:v>
                </c:pt>
                <c:pt idx="186">
                  <c:v>101</c:v>
                </c:pt>
                <c:pt idx="187">
                  <c:v>68</c:v>
                </c:pt>
                <c:pt idx="188">
                  <c:v>89</c:v>
                </c:pt>
                <c:pt idx="189">
                  <c:v>98</c:v>
                </c:pt>
                <c:pt idx="190">
                  <c:v>78</c:v>
                </c:pt>
                <c:pt idx="191">
                  <c:v>94</c:v>
                </c:pt>
                <c:pt idx="192">
                  <c:v>99</c:v>
                </c:pt>
                <c:pt idx="193">
                  <c:v>69</c:v>
                </c:pt>
                <c:pt idx="194">
                  <c:v>96</c:v>
                </c:pt>
                <c:pt idx="195">
                  <c:v>79</c:v>
                </c:pt>
                <c:pt idx="196">
                  <c:v>99</c:v>
                </c:pt>
                <c:pt idx="197">
                  <c:v>99</c:v>
                </c:pt>
                <c:pt idx="198">
                  <c:v>73</c:v>
                </c:pt>
                <c:pt idx="199">
                  <c:v>97</c:v>
                </c:pt>
                <c:pt idx="200">
                  <c:v>88</c:v>
                </c:pt>
                <c:pt idx="201">
                  <c:v>93</c:v>
                </c:pt>
                <c:pt idx="202">
                  <c:v>89</c:v>
                </c:pt>
                <c:pt idx="203">
                  <c:v>81</c:v>
                </c:pt>
                <c:pt idx="204">
                  <c:v>101</c:v>
                </c:pt>
                <c:pt idx="205">
                  <c:v>83</c:v>
                </c:pt>
                <c:pt idx="206">
                  <c:v>83</c:v>
                </c:pt>
                <c:pt idx="207">
                  <c:v>97</c:v>
                </c:pt>
                <c:pt idx="208">
                  <c:v>91</c:v>
                </c:pt>
                <c:pt idx="209">
                  <c:v>85</c:v>
                </c:pt>
                <c:pt idx="210">
                  <c:v>85</c:v>
                </c:pt>
                <c:pt idx="211">
                  <c:v>96</c:v>
                </c:pt>
                <c:pt idx="212">
                  <c:v>77</c:v>
                </c:pt>
                <c:pt idx="213">
                  <c:v>96</c:v>
                </c:pt>
                <c:pt idx="214">
                  <c:v>90</c:v>
                </c:pt>
                <c:pt idx="215">
                  <c:v>84</c:v>
                </c:pt>
                <c:pt idx="216">
                  <c:v>98</c:v>
                </c:pt>
                <c:pt idx="217">
                  <c:v>96</c:v>
                </c:pt>
                <c:pt idx="218">
                  <c:v>66</c:v>
                </c:pt>
                <c:pt idx="219">
                  <c:v>93</c:v>
                </c:pt>
                <c:pt idx="220">
                  <c:v>93</c:v>
                </c:pt>
                <c:pt idx="221">
                  <c:v>95</c:v>
                </c:pt>
                <c:pt idx="222">
                  <c:v>78</c:v>
                </c:pt>
                <c:pt idx="223">
                  <c:v>94</c:v>
                </c:pt>
                <c:pt idx="224">
                  <c:v>89</c:v>
                </c:pt>
                <c:pt idx="225">
                  <c:v>97</c:v>
                </c:pt>
                <c:pt idx="226">
                  <c:v>87</c:v>
                </c:pt>
                <c:pt idx="227">
                  <c:v>88</c:v>
                </c:pt>
                <c:pt idx="228">
                  <c:v>98</c:v>
                </c:pt>
                <c:pt idx="229">
                  <c:v>98</c:v>
                </c:pt>
                <c:pt idx="230">
                  <c:v>105</c:v>
                </c:pt>
                <c:pt idx="231">
                  <c:v>75</c:v>
                </c:pt>
                <c:pt idx="232">
                  <c:v>94</c:v>
                </c:pt>
                <c:pt idx="233">
                  <c:v>95</c:v>
                </c:pt>
                <c:pt idx="234">
                  <c:v>83</c:v>
                </c:pt>
                <c:pt idx="235">
                  <c:v>99</c:v>
                </c:pt>
                <c:pt idx="236">
                  <c:v>80</c:v>
                </c:pt>
                <c:pt idx="237">
                  <c:v>93</c:v>
                </c:pt>
                <c:pt idx="238">
                  <c:v>88</c:v>
                </c:pt>
                <c:pt idx="239">
                  <c:v>88</c:v>
                </c:pt>
                <c:pt idx="240">
                  <c:v>87</c:v>
                </c:pt>
                <c:pt idx="241">
                  <c:v>92</c:v>
                </c:pt>
                <c:pt idx="242">
                  <c:v>92</c:v>
                </c:pt>
                <c:pt idx="243">
                  <c:v>89</c:v>
                </c:pt>
                <c:pt idx="244">
                  <c:v>77</c:v>
                </c:pt>
                <c:pt idx="245">
                  <c:v>77</c:v>
                </c:pt>
                <c:pt idx="246">
                  <c:v>100</c:v>
                </c:pt>
                <c:pt idx="247">
                  <c:v>100</c:v>
                </c:pt>
                <c:pt idx="248">
                  <c:v>84</c:v>
                </c:pt>
                <c:pt idx="249">
                  <c:v>87</c:v>
                </c:pt>
                <c:pt idx="250">
                  <c:v>103</c:v>
                </c:pt>
                <c:pt idx="251">
                  <c:v>66</c:v>
                </c:pt>
                <c:pt idx="252">
                  <c:v>98</c:v>
                </c:pt>
                <c:pt idx="253">
                  <c:v>85</c:v>
                </c:pt>
                <c:pt idx="254">
                  <c:v>101</c:v>
                </c:pt>
                <c:pt idx="255">
                  <c:v>84</c:v>
                </c:pt>
                <c:pt idx="256">
                  <c:v>91</c:v>
                </c:pt>
                <c:pt idx="257">
                  <c:v>92</c:v>
                </c:pt>
                <c:pt idx="258">
                  <c:v>83</c:v>
                </c:pt>
                <c:pt idx="259">
                  <c:v>81</c:v>
                </c:pt>
                <c:pt idx="260">
                  <c:v>104</c:v>
                </c:pt>
                <c:pt idx="261">
                  <c:v>87</c:v>
                </c:pt>
                <c:pt idx="262">
                  <c:v>82</c:v>
                </c:pt>
                <c:pt idx="263">
                  <c:v>103</c:v>
                </c:pt>
                <c:pt idx="264">
                  <c:v>85</c:v>
                </c:pt>
                <c:pt idx="265">
                  <c:v>81</c:v>
                </c:pt>
                <c:pt idx="266">
                  <c:v>99</c:v>
                </c:pt>
                <c:pt idx="267">
                  <c:v>84</c:v>
                </c:pt>
                <c:pt idx="268">
                  <c:v>95</c:v>
                </c:pt>
                <c:pt idx="269">
                  <c:v>97</c:v>
                </c:pt>
                <c:pt idx="270">
                  <c:v>77</c:v>
                </c:pt>
                <c:pt idx="271">
                  <c:v>89</c:v>
                </c:pt>
                <c:pt idx="272">
                  <c:v>99</c:v>
                </c:pt>
                <c:pt idx="273">
                  <c:v>82</c:v>
                </c:pt>
                <c:pt idx="274">
                  <c:v>92</c:v>
                </c:pt>
                <c:pt idx="275">
                  <c:v>102</c:v>
                </c:pt>
                <c:pt idx="276">
                  <c:v>71</c:v>
                </c:pt>
                <c:pt idx="277">
                  <c:v>104</c:v>
                </c:pt>
                <c:pt idx="278">
                  <c:v>80</c:v>
                </c:pt>
                <c:pt idx="279">
                  <c:v>91</c:v>
                </c:pt>
                <c:pt idx="280">
                  <c:v>98</c:v>
                </c:pt>
                <c:pt idx="281">
                  <c:v>84</c:v>
                </c:pt>
                <c:pt idx="282">
                  <c:v>86</c:v>
                </c:pt>
                <c:pt idx="283">
                  <c:v>89</c:v>
                </c:pt>
                <c:pt idx="284">
                  <c:v>97</c:v>
                </c:pt>
                <c:pt idx="285">
                  <c:v>91</c:v>
                </c:pt>
                <c:pt idx="286">
                  <c:v>82</c:v>
                </c:pt>
                <c:pt idx="287">
                  <c:v>105</c:v>
                </c:pt>
                <c:pt idx="288">
                  <c:v>70</c:v>
                </c:pt>
                <c:pt idx="289">
                  <c:v>98</c:v>
                </c:pt>
                <c:pt idx="290">
                  <c:v>96</c:v>
                </c:pt>
                <c:pt idx="291">
                  <c:v>74</c:v>
                </c:pt>
                <c:pt idx="292">
                  <c:v>98</c:v>
                </c:pt>
                <c:pt idx="293">
                  <c:v>80</c:v>
                </c:pt>
                <c:pt idx="294">
                  <c:v>98</c:v>
                </c:pt>
                <c:pt idx="295">
                  <c:v>92</c:v>
                </c:pt>
                <c:pt idx="296">
                  <c:v>77</c:v>
                </c:pt>
                <c:pt idx="297">
                  <c:v>99</c:v>
                </c:pt>
                <c:pt idx="298">
                  <c:v>93</c:v>
                </c:pt>
                <c:pt idx="299">
                  <c:v>80</c:v>
                </c:pt>
                <c:pt idx="300">
                  <c:v>96</c:v>
                </c:pt>
                <c:pt idx="301">
                  <c:v>92</c:v>
                </c:pt>
                <c:pt idx="302">
                  <c:v>81</c:v>
                </c:pt>
                <c:pt idx="303">
                  <c:v>101</c:v>
                </c:pt>
                <c:pt idx="304">
                  <c:v>92</c:v>
                </c:pt>
                <c:pt idx="305">
                  <c:v>82</c:v>
                </c:pt>
                <c:pt idx="306">
                  <c:v>93</c:v>
                </c:pt>
                <c:pt idx="307">
                  <c:v>80</c:v>
                </c:pt>
                <c:pt idx="308">
                  <c:v>91</c:v>
                </c:pt>
                <c:pt idx="309">
                  <c:v>98</c:v>
                </c:pt>
                <c:pt idx="310">
                  <c:v>81</c:v>
                </c:pt>
                <c:pt idx="311">
                  <c:v>83</c:v>
                </c:pt>
                <c:pt idx="312">
                  <c:v>98</c:v>
                </c:pt>
                <c:pt idx="313">
                  <c:v>76</c:v>
                </c:pt>
                <c:pt idx="314">
                  <c:v>103</c:v>
                </c:pt>
                <c:pt idx="315">
                  <c:v>90</c:v>
                </c:pt>
                <c:pt idx="316">
                  <c:v>87</c:v>
                </c:pt>
                <c:pt idx="317">
                  <c:v>84</c:v>
                </c:pt>
                <c:pt idx="318">
                  <c:v>97</c:v>
                </c:pt>
                <c:pt idx="319">
                  <c:v>76</c:v>
                </c:pt>
                <c:pt idx="320">
                  <c:v>86</c:v>
                </c:pt>
                <c:pt idx="321">
                  <c:v>102</c:v>
                </c:pt>
                <c:pt idx="322">
                  <c:v>74</c:v>
                </c:pt>
                <c:pt idx="323">
                  <c:v>93</c:v>
                </c:pt>
                <c:pt idx="324">
                  <c:v>100</c:v>
                </c:pt>
                <c:pt idx="325">
                  <c:v>75</c:v>
                </c:pt>
                <c:pt idx="326">
                  <c:v>92</c:v>
                </c:pt>
                <c:pt idx="327">
                  <c:v>94</c:v>
                </c:pt>
                <c:pt idx="328">
                  <c:v>91</c:v>
                </c:pt>
                <c:pt idx="329">
                  <c:v>93</c:v>
                </c:pt>
                <c:pt idx="330">
                  <c:v>78</c:v>
                </c:pt>
                <c:pt idx="331">
                  <c:v>102</c:v>
                </c:pt>
                <c:pt idx="332">
                  <c:v>85</c:v>
                </c:pt>
                <c:pt idx="333">
                  <c:v>88</c:v>
                </c:pt>
                <c:pt idx="334">
                  <c:v>99</c:v>
                </c:pt>
                <c:pt idx="335">
                  <c:v>75</c:v>
                </c:pt>
                <c:pt idx="336">
                  <c:v>101</c:v>
                </c:pt>
                <c:pt idx="337">
                  <c:v>88</c:v>
                </c:pt>
                <c:pt idx="338">
                  <c:v>79</c:v>
                </c:pt>
                <c:pt idx="339">
                  <c:v>102</c:v>
                </c:pt>
                <c:pt idx="340">
                  <c:v>81</c:v>
                </c:pt>
                <c:pt idx="341">
                  <c:v>87</c:v>
                </c:pt>
                <c:pt idx="342">
                  <c:v>107</c:v>
                </c:pt>
                <c:pt idx="343">
                  <c:v>64</c:v>
                </c:pt>
                <c:pt idx="344">
                  <c:v>98</c:v>
                </c:pt>
                <c:pt idx="345">
                  <c:v>100</c:v>
                </c:pt>
                <c:pt idx="346">
                  <c:v>77</c:v>
                </c:pt>
                <c:pt idx="347">
                  <c:v>87</c:v>
                </c:pt>
                <c:pt idx="348">
                  <c:v>106</c:v>
                </c:pt>
                <c:pt idx="349">
                  <c:v>59</c:v>
                </c:pt>
                <c:pt idx="350">
                  <c:v>103</c:v>
                </c:pt>
                <c:pt idx="351">
                  <c:v>76</c:v>
                </c:pt>
                <c:pt idx="352">
                  <c:v>99</c:v>
                </c:pt>
                <c:pt idx="353">
                  <c:v>96</c:v>
                </c:pt>
                <c:pt idx="354">
                  <c:v>75</c:v>
                </c:pt>
                <c:pt idx="355">
                  <c:v>102</c:v>
                </c:pt>
                <c:pt idx="356">
                  <c:v>76</c:v>
                </c:pt>
                <c:pt idx="357">
                  <c:v>103</c:v>
                </c:pt>
                <c:pt idx="358">
                  <c:v>95</c:v>
                </c:pt>
                <c:pt idx="359">
                  <c:v>75</c:v>
                </c:pt>
                <c:pt idx="360">
                  <c:v>96</c:v>
                </c:pt>
                <c:pt idx="361">
                  <c:v>93</c:v>
                </c:pt>
                <c:pt idx="362">
                  <c:v>82</c:v>
                </c:pt>
                <c:pt idx="363">
                  <c:v>96</c:v>
                </c:pt>
                <c:pt idx="364">
                  <c:v>80</c:v>
                </c:pt>
                <c:pt idx="365">
                  <c:v>90</c:v>
                </c:pt>
                <c:pt idx="366">
                  <c:v>104</c:v>
                </c:pt>
                <c:pt idx="367">
                  <c:v>81</c:v>
                </c:pt>
                <c:pt idx="368">
                  <c:v>84</c:v>
                </c:pt>
                <c:pt idx="369">
                  <c:v>96</c:v>
                </c:pt>
                <c:pt idx="370">
                  <c:v>85</c:v>
                </c:pt>
                <c:pt idx="371">
                  <c:v>103</c:v>
                </c:pt>
                <c:pt idx="372">
                  <c:v>79</c:v>
                </c:pt>
                <c:pt idx="373">
                  <c:v>91</c:v>
                </c:pt>
                <c:pt idx="374">
                  <c:v>99</c:v>
                </c:pt>
                <c:pt idx="375">
                  <c:v>82</c:v>
                </c:pt>
                <c:pt idx="376">
                  <c:v>84</c:v>
                </c:pt>
                <c:pt idx="377">
                  <c:v>100</c:v>
                </c:pt>
                <c:pt idx="378">
                  <c:v>79</c:v>
                </c:pt>
                <c:pt idx="379">
                  <c:v>99</c:v>
                </c:pt>
                <c:pt idx="380">
                  <c:v>98</c:v>
                </c:pt>
                <c:pt idx="381">
                  <c:v>77</c:v>
                </c:pt>
                <c:pt idx="382">
                  <c:v>93</c:v>
                </c:pt>
                <c:pt idx="383">
                  <c:v>96</c:v>
                </c:pt>
                <c:pt idx="384">
                  <c:v>81</c:v>
                </c:pt>
                <c:pt idx="385">
                  <c:v>97</c:v>
                </c:pt>
                <c:pt idx="386">
                  <c:v>90</c:v>
                </c:pt>
                <c:pt idx="387">
                  <c:v>84</c:v>
                </c:pt>
                <c:pt idx="388">
                  <c:v>92</c:v>
                </c:pt>
                <c:pt idx="389">
                  <c:v>96</c:v>
                </c:pt>
                <c:pt idx="390">
                  <c:v>83</c:v>
                </c:pt>
                <c:pt idx="391">
                  <c:v>88</c:v>
                </c:pt>
                <c:pt idx="392">
                  <c:v>98</c:v>
                </c:pt>
                <c:pt idx="393">
                  <c:v>82</c:v>
                </c:pt>
                <c:pt idx="394">
                  <c:v>95</c:v>
                </c:pt>
                <c:pt idx="395">
                  <c:v>98</c:v>
                </c:pt>
                <c:pt idx="396">
                  <c:v>77</c:v>
                </c:pt>
                <c:pt idx="397">
                  <c:v>94</c:v>
                </c:pt>
                <c:pt idx="398">
                  <c:v>97</c:v>
                </c:pt>
                <c:pt idx="399">
                  <c:v>81</c:v>
                </c:pt>
                <c:pt idx="400">
                  <c:v>91</c:v>
                </c:pt>
                <c:pt idx="401">
                  <c:v>97</c:v>
                </c:pt>
                <c:pt idx="402">
                  <c:v>78</c:v>
                </c:pt>
                <c:pt idx="403">
                  <c:v>100</c:v>
                </c:pt>
                <c:pt idx="404">
                  <c:v>92</c:v>
                </c:pt>
                <c:pt idx="405">
                  <c:v>79</c:v>
                </c:pt>
                <c:pt idx="406">
                  <c:v>89</c:v>
                </c:pt>
                <c:pt idx="407">
                  <c:v>102</c:v>
                </c:pt>
                <c:pt idx="408">
                  <c:v>72</c:v>
                </c:pt>
                <c:pt idx="409">
                  <c:v>98</c:v>
                </c:pt>
                <c:pt idx="410">
                  <c:v>86</c:v>
                </c:pt>
                <c:pt idx="411">
                  <c:v>101</c:v>
                </c:pt>
                <c:pt idx="412">
                  <c:v>79</c:v>
                </c:pt>
                <c:pt idx="413">
                  <c:v>86</c:v>
                </c:pt>
                <c:pt idx="414">
                  <c:v>102</c:v>
                </c:pt>
                <c:pt idx="415">
                  <c:v>86</c:v>
                </c:pt>
                <c:pt idx="416">
                  <c:v>79</c:v>
                </c:pt>
                <c:pt idx="417">
                  <c:v>96</c:v>
                </c:pt>
                <c:pt idx="418">
                  <c:v>90</c:v>
                </c:pt>
                <c:pt idx="419">
                  <c:v>85</c:v>
                </c:pt>
                <c:pt idx="420">
                  <c:v>98</c:v>
                </c:pt>
                <c:pt idx="421">
                  <c:v>82</c:v>
                </c:pt>
                <c:pt idx="422">
                  <c:v>88</c:v>
                </c:pt>
                <c:pt idx="423">
                  <c:v>93</c:v>
                </c:pt>
                <c:pt idx="424">
                  <c:v>103</c:v>
                </c:pt>
                <c:pt idx="425">
                  <c:v>62</c:v>
                </c:pt>
                <c:pt idx="426">
                  <c:v>100</c:v>
                </c:pt>
                <c:pt idx="427">
                  <c:v>80</c:v>
                </c:pt>
                <c:pt idx="428">
                  <c:v>83</c:v>
                </c:pt>
                <c:pt idx="429">
                  <c:v>97</c:v>
                </c:pt>
                <c:pt idx="430">
                  <c:v>84</c:v>
                </c:pt>
                <c:pt idx="431">
                  <c:v>80</c:v>
                </c:pt>
                <c:pt idx="432">
                  <c:v>101</c:v>
                </c:pt>
                <c:pt idx="433">
                  <c:v>88</c:v>
                </c:pt>
                <c:pt idx="434">
                  <c:v>82</c:v>
                </c:pt>
                <c:pt idx="435">
                  <c:v>102</c:v>
                </c:pt>
                <c:pt idx="436">
                  <c:v>76</c:v>
                </c:pt>
                <c:pt idx="437">
                  <c:v>100</c:v>
                </c:pt>
                <c:pt idx="438">
                  <c:v>90</c:v>
                </c:pt>
                <c:pt idx="439">
                  <c:v>78</c:v>
                </c:pt>
                <c:pt idx="440">
                  <c:v>99</c:v>
                </c:pt>
                <c:pt idx="441">
                  <c:v>96</c:v>
                </c:pt>
                <c:pt idx="442">
                  <c:v>72</c:v>
                </c:pt>
                <c:pt idx="443">
                  <c:v>93</c:v>
                </c:pt>
                <c:pt idx="444">
                  <c:v>100</c:v>
                </c:pt>
                <c:pt idx="445">
                  <c:v>91</c:v>
                </c:pt>
                <c:pt idx="446">
                  <c:v>85</c:v>
                </c:pt>
                <c:pt idx="447">
                  <c:v>81</c:v>
                </c:pt>
                <c:pt idx="448">
                  <c:v>91</c:v>
                </c:pt>
                <c:pt idx="449">
                  <c:v>86</c:v>
                </c:pt>
                <c:pt idx="450">
                  <c:v>89</c:v>
                </c:pt>
                <c:pt idx="451">
                  <c:v>102</c:v>
                </c:pt>
                <c:pt idx="452">
                  <c:v>83</c:v>
                </c:pt>
                <c:pt idx="453">
                  <c:v>83</c:v>
                </c:pt>
                <c:pt idx="454">
                  <c:v>97</c:v>
                </c:pt>
                <c:pt idx="455">
                  <c:v>82</c:v>
                </c:pt>
                <c:pt idx="456">
                  <c:v>86</c:v>
                </c:pt>
                <c:pt idx="457">
                  <c:v>98</c:v>
                </c:pt>
                <c:pt idx="458">
                  <c:v>94</c:v>
                </c:pt>
                <c:pt idx="459">
                  <c:v>77</c:v>
                </c:pt>
                <c:pt idx="460">
                  <c:v>103</c:v>
                </c:pt>
                <c:pt idx="461">
                  <c:v>81</c:v>
                </c:pt>
                <c:pt idx="462">
                  <c:v>88</c:v>
                </c:pt>
                <c:pt idx="463">
                  <c:v>103</c:v>
                </c:pt>
                <c:pt idx="464">
                  <c:v>81</c:v>
                </c:pt>
                <c:pt idx="465">
                  <c:v>91</c:v>
                </c:pt>
                <c:pt idx="466">
                  <c:v>96</c:v>
                </c:pt>
                <c:pt idx="467">
                  <c:v>76</c:v>
                </c:pt>
                <c:pt idx="468">
                  <c:v>104</c:v>
                </c:pt>
                <c:pt idx="469">
                  <c:v>83</c:v>
                </c:pt>
                <c:pt idx="470">
                  <c:v>77</c:v>
                </c:pt>
                <c:pt idx="471">
                  <c:v>93</c:v>
                </c:pt>
                <c:pt idx="472">
                  <c:v>93</c:v>
                </c:pt>
                <c:pt idx="473">
                  <c:v>82</c:v>
                </c:pt>
                <c:pt idx="474">
                  <c:v>105</c:v>
                </c:pt>
                <c:pt idx="475">
                  <c:v>74</c:v>
                </c:pt>
                <c:pt idx="476">
                  <c:v>91</c:v>
                </c:pt>
                <c:pt idx="477">
                  <c:v>106</c:v>
                </c:pt>
                <c:pt idx="478">
                  <c:v>76</c:v>
                </c:pt>
                <c:pt idx="479">
                  <c:v>85</c:v>
                </c:pt>
                <c:pt idx="480">
                  <c:v>103</c:v>
                </c:pt>
                <c:pt idx="481">
                  <c:v>86</c:v>
                </c:pt>
                <c:pt idx="482">
                  <c:v>82</c:v>
                </c:pt>
                <c:pt idx="483">
                  <c:v>98</c:v>
                </c:pt>
                <c:pt idx="484">
                  <c:v>84</c:v>
                </c:pt>
                <c:pt idx="485">
                  <c:v>87</c:v>
                </c:pt>
                <c:pt idx="486">
                  <c:v>97</c:v>
                </c:pt>
                <c:pt idx="487">
                  <c:v>81</c:v>
                </c:pt>
                <c:pt idx="488">
                  <c:v>99</c:v>
                </c:pt>
                <c:pt idx="489">
                  <c:v>89</c:v>
                </c:pt>
                <c:pt idx="490">
                  <c:v>81</c:v>
                </c:pt>
                <c:pt idx="491">
                  <c:v>100</c:v>
                </c:pt>
                <c:pt idx="492">
                  <c:v>80</c:v>
                </c:pt>
                <c:pt idx="493">
                  <c:v>91</c:v>
                </c:pt>
                <c:pt idx="494">
                  <c:v>99</c:v>
                </c:pt>
                <c:pt idx="495">
                  <c:v>89</c:v>
                </c:pt>
                <c:pt idx="496">
                  <c:v>88</c:v>
                </c:pt>
                <c:pt idx="497">
                  <c:v>85</c:v>
                </c:pt>
                <c:pt idx="498">
                  <c:v>95</c:v>
                </c:pt>
                <c:pt idx="499">
                  <c:v>88</c:v>
                </c:pt>
                <c:pt idx="500">
                  <c:v>88</c:v>
                </c:pt>
                <c:pt idx="501">
                  <c:v>99</c:v>
                </c:pt>
                <c:pt idx="502">
                  <c:v>77</c:v>
                </c:pt>
                <c:pt idx="503">
                  <c:v>105</c:v>
                </c:pt>
                <c:pt idx="504">
                  <c:v>81</c:v>
                </c:pt>
                <c:pt idx="505">
                  <c:v>80</c:v>
                </c:pt>
                <c:pt idx="506">
                  <c:v>102</c:v>
                </c:pt>
                <c:pt idx="507">
                  <c:v>82</c:v>
                </c:pt>
                <c:pt idx="508">
                  <c:v>86</c:v>
                </c:pt>
                <c:pt idx="509">
                  <c:v>101</c:v>
                </c:pt>
                <c:pt idx="510">
                  <c:v>84</c:v>
                </c:pt>
                <c:pt idx="511">
                  <c:v>82</c:v>
                </c:pt>
                <c:pt idx="512">
                  <c:v>91</c:v>
                </c:pt>
                <c:pt idx="513">
                  <c:v>95</c:v>
                </c:pt>
                <c:pt idx="514">
                  <c:v>96</c:v>
                </c:pt>
                <c:pt idx="515">
                  <c:v>76</c:v>
                </c:pt>
                <c:pt idx="516">
                  <c:v>89</c:v>
                </c:pt>
                <c:pt idx="517">
                  <c:v>102</c:v>
                </c:pt>
                <c:pt idx="518">
                  <c:v>85</c:v>
                </c:pt>
                <c:pt idx="519">
                  <c:v>89</c:v>
                </c:pt>
                <c:pt idx="520">
                  <c:v>82</c:v>
                </c:pt>
                <c:pt idx="521">
                  <c:v>92</c:v>
                </c:pt>
                <c:pt idx="522">
                  <c:v>96</c:v>
                </c:pt>
                <c:pt idx="523">
                  <c:v>35</c:v>
                </c:pt>
                <c:pt idx="524">
                  <c:v>72</c:v>
                </c:pt>
                <c:pt idx="525">
                  <c:v>92</c:v>
                </c:pt>
                <c:pt idx="526">
                  <c:v>99</c:v>
                </c:pt>
                <c:pt idx="527">
                  <c:v>81</c:v>
                </c:pt>
                <c:pt idx="528">
                  <c:v>94</c:v>
                </c:pt>
                <c:pt idx="529">
                  <c:v>76</c:v>
                </c:pt>
                <c:pt idx="530">
                  <c:v>88</c:v>
                </c:pt>
                <c:pt idx="531">
                  <c:v>104</c:v>
                </c:pt>
                <c:pt idx="532">
                  <c:v>82</c:v>
                </c:pt>
                <c:pt idx="533">
                  <c:v>91</c:v>
                </c:pt>
                <c:pt idx="534">
                  <c:v>104</c:v>
                </c:pt>
                <c:pt idx="535">
                  <c:v>68</c:v>
                </c:pt>
                <c:pt idx="536">
                  <c:v>92</c:v>
                </c:pt>
                <c:pt idx="537">
                  <c:v>97</c:v>
                </c:pt>
                <c:pt idx="538">
                  <c:v>85</c:v>
                </c:pt>
                <c:pt idx="539">
                  <c:v>88</c:v>
                </c:pt>
                <c:pt idx="540">
                  <c:v>103</c:v>
                </c:pt>
                <c:pt idx="541">
                  <c:v>69</c:v>
                </c:pt>
                <c:pt idx="542">
                  <c:v>93</c:v>
                </c:pt>
                <c:pt idx="543">
                  <c:v>101</c:v>
                </c:pt>
                <c:pt idx="544">
                  <c:v>79</c:v>
                </c:pt>
                <c:pt idx="545">
                  <c:v>83</c:v>
                </c:pt>
                <c:pt idx="546">
                  <c:v>104</c:v>
                </c:pt>
                <c:pt idx="547">
                  <c:v>74</c:v>
                </c:pt>
                <c:pt idx="548">
                  <c:v>86</c:v>
                </c:pt>
                <c:pt idx="549">
                  <c:v>95</c:v>
                </c:pt>
                <c:pt idx="550">
                  <c:v>97</c:v>
                </c:pt>
                <c:pt idx="551">
                  <c:v>92</c:v>
                </c:pt>
                <c:pt idx="552">
                  <c:v>78</c:v>
                </c:pt>
                <c:pt idx="553">
                  <c:v>100</c:v>
                </c:pt>
                <c:pt idx="554">
                  <c:v>87</c:v>
                </c:pt>
                <c:pt idx="555">
                  <c:v>85</c:v>
                </c:pt>
                <c:pt idx="556">
                  <c:v>101</c:v>
                </c:pt>
                <c:pt idx="557">
                  <c:v>83</c:v>
                </c:pt>
                <c:pt idx="558">
                  <c:v>85</c:v>
                </c:pt>
                <c:pt idx="559">
                  <c:v>100</c:v>
                </c:pt>
                <c:pt idx="560">
                  <c:v>82</c:v>
                </c:pt>
                <c:pt idx="561">
                  <c:v>83</c:v>
                </c:pt>
                <c:pt idx="562">
                  <c:v>89</c:v>
                </c:pt>
                <c:pt idx="563">
                  <c:v>100</c:v>
                </c:pt>
                <c:pt idx="564">
                  <c:v>77</c:v>
                </c:pt>
                <c:pt idx="565">
                  <c:v>88</c:v>
                </c:pt>
                <c:pt idx="566">
                  <c:v>92</c:v>
                </c:pt>
                <c:pt idx="567">
                  <c:v>95</c:v>
                </c:pt>
                <c:pt idx="568">
                  <c:v>85</c:v>
                </c:pt>
                <c:pt idx="569">
                  <c:v>94</c:v>
                </c:pt>
                <c:pt idx="570">
                  <c:v>91</c:v>
                </c:pt>
                <c:pt idx="571">
                  <c:v>83</c:v>
                </c:pt>
                <c:pt idx="572">
                  <c:v>106</c:v>
                </c:pt>
                <c:pt idx="573">
                  <c:v>79</c:v>
                </c:pt>
                <c:pt idx="574">
                  <c:v>79</c:v>
                </c:pt>
                <c:pt idx="575">
                  <c:v>101</c:v>
                </c:pt>
                <c:pt idx="576">
                  <c:v>89</c:v>
                </c:pt>
                <c:pt idx="577">
                  <c:v>78</c:v>
                </c:pt>
                <c:pt idx="578">
                  <c:v>101</c:v>
                </c:pt>
                <c:pt idx="579">
                  <c:v>94</c:v>
                </c:pt>
                <c:pt idx="580">
                  <c:v>69</c:v>
                </c:pt>
                <c:pt idx="581">
                  <c:v>96</c:v>
                </c:pt>
                <c:pt idx="582">
                  <c:v>96</c:v>
                </c:pt>
                <c:pt idx="583">
                  <c:v>89</c:v>
                </c:pt>
                <c:pt idx="584">
                  <c:v>81</c:v>
                </c:pt>
                <c:pt idx="585">
                  <c:v>100</c:v>
                </c:pt>
                <c:pt idx="586">
                  <c:v>83</c:v>
                </c:pt>
                <c:pt idx="587">
                  <c:v>91</c:v>
                </c:pt>
                <c:pt idx="588">
                  <c:v>95</c:v>
                </c:pt>
                <c:pt idx="589">
                  <c:v>93</c:v>
                </c:pt>
                <c:pt idx="590">
                  <c:v>78</c:v>
                </c:pt>
                <c:pt idx="591">
                  <c:v>106</c:v>
                </c:pt>
                <c:pt idx="592">
                  <c:v>76</c:v>
                </c:pt>
                <c:pt idx="593">
                  <c:v>94</c:v>
                </c:pt>
                <c:pt idx="594">
                  <c:v>97</c:v>
                </c:pt>
                <c:pt idx="595">
                  <c:v>75</c:v>
                </c:pt>
                <c:pt idx="596">
                  <c:v>97</c:v>
                </c:pt>
                <c:pt idx="597">
                  <c:v>96</c:v>
                </c:pt>
                <c:pt idx="598">
                  <c:v>82</c:v>
                </c:pt>
                <c:pt idx="599">
                  <c:v>86</c:v>
                </c:pt>
                <c:pt idx="600">
                  <c:v>101</c:v>
                </c:pt>
                <c:pt idx="601">
                  <c:v>79</c:v>
                </c:pt>
                <c:pt idx="602">
                  <c:v>84</c:v>
                </c:pt>
                <c:pt idx="603">
                  <c:v>98</c:v>
                </c:pt>
                <c:pt idx="604">
                  <c:v>89</c:v>
                </c:pt>
                <c:pt idx="605">
                  <c:v>80</c:v>
                </c:pt>
                <c:pt idx="606">
                  <c:v>97</c:v>
                </c:pt>
                <c:pt idx="607">
                  <c:v>91</c:v>
                </c:pt>
                <c:pt idx="608">
                  <c:v>86</c:v>
                </c:pt>
                <c:pt idx="609">
                  <c:v>98</c:v>
                </c:pt>
                <c:pt idx="610">
                  <c:v>82</c:v>
                </c:pt>
                <c:pt idx="611">
                  <c:v>92</c:v>
                </c:pt>
                <c:pt idx="612">
                  <c:v>98</c:v>
                </c:pt>
                <c:pt idx="613">
                  <c:v>81</c:v>
                </c:pt>
                <c:pt idx="614">
                  <c:v>93</c:v>
                </c:pt>
                <c:pt idx="615">
                  <c:v>98</c:v>
                </c:pt>
                <c:pt idx="616">
                  <c:v>77</c:v>
                </c:pt>
                <c:pt idx="617">
                  <c:v>84</c:v>
                </c:pt>
                <c:pt idx="618">
                  <c:v>101</c:v>
                </c:pt>
                <c:pt idx="619">
                  <c:v>81</c:v>
                </c:pt>
                <c:pt idx="620">
                  <c:v>97</c:v>
                </c:pt>
                <c:pt idx="621">
                  <c:v>89</c:v>
                </c:pt>
                <c:pt idx="622">
                  <c:v>85</c:v>
                </c:pt>
                <c:pt idx="623">
                  <c:v>102</c:v>
                </c:pt>
                <c:pt idx="624">
                  <c:v>64</c:v>
                </c:pt>
                <c:pt idx="625">
                  <c:v>95</c:v>
                </c:pt>
                <c:pt idx="626">
                  <c:v>89</c:v>
                </c:pt>
                <c:pt idx="627">
                  <c:v>88</c:v>
                </c:pt>
                <c:pt idx="628">
                  <c:v>89</c:v>
                </c:pt>
                <c:pt idx="629">
                  <c:v>86</c:v>
                </c:pt>
                <c:pt idx="630">
                  <c:v>97</c:v>
                </c:pt>
                <c:pt idx="631">
                  <c:v>84</c:v>
                </c:pt>
                <c:pt idx="632">
                  <c:v>102</c:v>
                </c:pt>
                <c:pt idx="633">
                  <c:v>76</c:v>
                </c:pt>
                <c:pt idx="634">
                  <c:v>88</c:v>
                </c:pt>
                <c:pt idx="635">
                  <c:v>100</c:v>
                </c:pt>
                <c:pt idx="636">
                  <c:v>86</c:v>
                </c:pt>
                <c:pt idx="637">
                  <c:v>93</c:v>
                </c:pt>
                <c:pt idx="638">
                  <c:v>93</c:v>
                </c:pt>
                <c:pt idx="639">
                  <c:v>79</c:v>
                </c:pt>
                <c:pt idx="640">
                  <c:v>102</c:v>
                </c:pt>
                <c:pt idx="641">
                  <c:v>83</c:v>
                </c:pt>
                <c:pt idx="642">
                  <c:v>95</c:v>
                </c:pt>
                <c:pt idx="643">
                  <c:v>69</c:v>
                </c:pt>
                <c:pt idx="644">
                  <c:v>92</c:v>
                </c:pt>
                <c:pt idx="645">
                  <c:v>98</c:v>
                </c:pt>
                <c:pt idx="646">
                  <c:v>84</c:v>
                </c:pt>
                <c:pt idx="647">
                  <c:v>79</c:v>
                </c:pt>
                <c:pt idx="648">
                  <c:v>97</c:v>
                </c:pt>
                <c:pt idx="649">
                  <c:v>96</c:v>
                </c:pt>
                <c:pt idx="650">
                  <c:v>85</c:v>
                </c:pt>
                <c:pt idx="651">
                  <c:v>84</c:v>
                </c:pt>
                <c:pt idx="652">
                  <c:v>102</c:v>
                </c:pt>
                <c:pt idx="653">
                  <c:v>80</c:v>
                </c:pt>
                <c:pt idx="654">
                  <c:v>86</c:v>
                </c:pt>
                <c:pt idx="655">
                  <c:v>100</c:v>
                </c:pt>
                <c:pt idx="656">
                  <c:v>87</c:v>
                </c:pt>
                <c:pt idx="657">
                  <c:v>79</c:v>
                </c:pt>
                <c:pt idx="658">
                  <c:v>101</c:v>
                </c:pt>
                <c:pt idx="659">
                  <c:v>85</c:v>
                </c:pt>
                <c:pt idx="660">
                  <c:v>88</c:v>
                </c:pt>
                <c:pt idx="661">
                  <c:v>94</c:v>
                </c:pt>
                <c:pt idx="662">
                  <c:v>95</c:v>
                </c:pt>
                <c:pt idx="663">
                  <c:v>74</c:v>
                </c:pt>
                <c:pt idx="664">
                  <c:v>99</c:v>
                </c:pt>
                <c:pt idx="665">
                  <c:v>88</c:v>
                </c:pt>
                <c:pt idx="666">
                  <c:v>86</c:v>
                </c:pt>
                <c:pt idx="667">
                  <c:v>102</c:v>
                </c:pt>
                <c:pt idx="668">
                  <c:v>76</c:v>
                </c:pt>
                <c:pt idx="669">
                  <c:v>89</c:v>
                </c:pt>
                <c:pt idx="670">
                  <c:v>100</c:v>
                </c:pt>
                <c:pt idx="671">
                  <c:v>81</c:v>
                </c:pt>
                <c:pt idx="672">
                  <c:v>96</c:v>
                </c:pt>
                <c:pt idx="673">
                  <c:v>81</c:v>
                </c:pt>
                <c:pt idx="674">
                  <c:v>88</c:v>
                </c:pt>
                <c:pt idx="675">
                  <c:v>101</c:v>
                </c:pt>
                <c:pt idx="676">
                  <c:v>91</c:v>
                </c:pt>
                <c:pt idx="677">
                  <c:v>78</c:v>
                </c:pt>
                <c:pt idx="678">
                  <c:v>86</c:v>
                </c:pt>
                <c:pt idx="679">
                  <c:v>91</c:v>
                </c:pt>
                <c:pt idx="680">
                  <c:v>103</c:v>
                </c:pt>
                <c:pt idx="681">
                  <c:v>70</c:v>
                </c:pt>
                <c:pt idx="682">
                  <c:v>97</c:v>
                </c:pt>
                <c:pt idx="683">
                  <c:v>88</c:v>
                </c:pt>
                <c:pt idx="684">
                  <c:v>88</c:v>
                </c:pt>
                <c:pt idx="685">
                  <c:v>95</c:v>
                </c:pt>
                <c:pt idx="686">
                  <c:v>87</c:v>
                </c:pt>
                <c:pt idx="687">
                  <c:v>85</c:v>
                </c:pt>
                <c:pt idx="688">
                  <c:v>95</c:v>
                </c:pt>
                <c:pt idx="689">
                  <c:v>95</c:v>
                </c:pt>
                <c:pt idx="690">
                  <c:v>85</c:v>
                </c:pt>
                <c:pt idx="691">
                  <c:v>88</c:v>
                </c:pt>
                <c:pt idx="692">
                  <c:v>101</c:v>
                </c:pt>
                <c:pt idx="693">
                  <c:v>74</c:v>
                </c:pt>
                <c:pt idx="694">
                  <c:v>102</c:v>
                </c:pt>
                <c:pt idx="695">
                  <c:v>93</c:v>
                </c:pt>
                <c:pt idx="696">
                  <c:v>71</c:v>
                </c:pt>
                <c:pt idx="697">
                  <c:v>97</c:v>
                </c:pt>
                <c:pt idx="698">
                  <c:v>94</c:v>
                </c:pt>
                <c:pt idx="699">
                  <c:v>77</c:v>
                </c:pt>
                <c:pt idx="700">
                  <c:v>95</c:v>
                </c:pt>
                <c:pt idx="701">
                  <c:v>85</c:v>
                </c:pt>
                <c:pt idx="702">
                  <c:v>87</c:v>
                </c:pt>
                <c:pt idx="703">
                  <c:v>97</c:v>
                </c:pt>
                <c:pt idx="704">
                  <c:v>92</c:v>
                </c:pt>
                <c:pt idx="705">
                  <c:v>79</c:v>
                </c:pt>
                <c:pt idx="706">
                  <c:v>101</c:v>
                </c:pt>
                <c:pt idx="707">
                  <c:v>80</c:v>
                </c:pt>
                <c:pt idx="708">
                  <c:v>86</c:v>
                </c:pt>
                <c:pt idx="709">
                  <c:v>100</c:v>
                </c:pt>
                <c:pt idx="710">
                  <c:v>94</c:v>
                </c:pt>
                <c:pt idx="711">
                  <c:v>68</c:v>
                </c:pt>
                <c:pt idx="712">
                  <c:v>94</c:v>
                </c:pt>
                <c:pt idx="713">
                  <c:v>92</c:v>
                </c:pt>
                <c:pt idx="714">
                  <c:v>92</c:v>
                </c:pt>
                <c:pt idx="715">
                  <c:v>88</c:v>
                </c:pt>
                <c:pt idx="716">
                  <c:v>95</c:v>
                </c:pt>
                <c:pt idx="717">
                  <c:v>84</c:v>
                </c:pt>
                <c:pt idx="718">
                  <c:v>101</c:v>
                </c:pt>
                <c:pt idx="719">
                  <c:v>71</c:v>
                </c:pt>
                <c:pt idx="720">
                  <c:v>101</c:v>
                </c:pt>
                <c:pt idx="721">
                  <c:v>87</c:v>
                </c:pt>
                <c:pt idx="722">
                  <c:v>85</c:v>
                </c:pt>
                <c:pt idx="723">
                  <c:v>102</c:v>
                </c:pt>
                <c:pt idx="724">
                  <c:v>79</c:v>
                </c:pt>
                <c:pt idx="725">
                  <c:v>97</c:v>
                </c:pt>
                <c:pt idx="726">
                  <c:v>84</c:v>
                </c:pt>
                <c:pt idx="727">
                  <c:v>87</c:v>
                </c:pt>
                <c:pt idx="728">
                  <c:v>101</c:v>
                </c:pt>
                <c:pt idx="729">
                  <c:v>74</c:v>
                </c:pt>
                <c:pt idx="730">
                  <c:v>89</c:v>
                </c:pt>
                <c:pt idx="731">
                  <c:v>89</c:v>
                </c:pt>
                <c:pt idx="732">
                  <c:v>86</c:v>
                </c:pt>
                <c:pt idx="733">
                  <c:v>97</c:v>
                </c:pt>
                <c:pt idx="734">
                  <c:v>80</c:v>
                </c:pt>
                <c:pt idx="735">
                  <c:v>89</c:v>
                </c:pt>
                <c:pt idx="736">
                  <c:v>99</c:v>
                </c:pt>
                <c:pt idx="737">
                  <c:v>79</c:v>
                </c:pt>
                <c:pt idx="738">
                  <c:v>90</c:v>
                </c:pt>
                <c:pt idx="739">
                  <c:v>104</c:v>
                </c:pt>
                <c:pt idx="740">
                  <c:v>83</c:v>
                </c:pt>
                <c:pt idx="741">
                  <c:v>78</c:v>
                </c:pt>
                <c:pt idx="742">
                  <c:v>102</c:v>
                </c:pt>
                <c:pt idx="743">
                  <c:v>82</c:v>
                </c:pt>
                <c:pt idx="744">
                  <c:v>95</c:v>
                </c:pt>
                <c:pt idx="745">
                  <c:v>98</c:v>
                </c:pt>
                <c:pt idx="746">
                  <c:v>62</c:v>
                </c:pt>
                <c:pt idx="747">
                  <c:v>98</c:v>
                </c:pt>
                <c:pt idx="748">
                  <c:v>87</c:v>
                </c:pt>
                <c:pt idx="749">
                  <c:v>77</c:v>
                </c:pt>
                <c:pt idx="750">
                  <c:v>94</c:v>
                </c:pt>
                <c:pt idx="751">
                  <c:v>105</c:v>
                </c:pt>
                <c:pt idx="752">
                  <c:v>66</c:v>
                </c:pt>
                <c:pt idx="753">
                  <c:v>94</c:v>
                </c:pt>
                <c:pt idx="754">
                  <c:v>100</c:v>
                </c:pt>
                <c:pt idx="755">
                  <c:v>83</c:v>
                </c:pt>
                <c:pt idx="756">
                  <c:v>87</c:v>
                </c:pt>
                <c:pt idx="757">
                  <c:v>97</c:v>
                </c:pt>
                <c:pt idx="758">
                  <c:v>85</c:v>
                </c:pt>
                <c:pt idx="759">
                  <c:v>91</c:v>
                </c:pt>
                <c:pt idx="760">
                  <c:v>92</c:v>
                </c:pt>
                <c:pt idx="761">
                  <c:v>79</c:v>
                </c:pt>
                <c:pt idx="762">
                  <c:v>94</c:v>
                </c:pt>
                <c:pt idx="763">
                  <c:v>97</c:v>
                </c:pt>
                <c:pt idx="764">
                  <c:v>92</c:v>
                </c:pt>
                <c:pt idx="765">
                  <c:v>66</c:v>
                </c:pt>
                <c:pt idx="766">
                  <c:v>104</c:v>
                </c:pt>
                <c:pt idx="767">
                  <c:v>77</c:v>
                </c:pt>
                <c:pt idx="768">
                  <c:v>91</c:v>
                </c:pt>
                <c:pt idx="769">
                  <c:v>98</c:v>
                </c:pt>
                <c:pt idx="770">
                  <c:v>80</c:v>
                </c:pt>
                <c:pt idx="771">
                  <c:v>88</c:v>
                </c:pt>
                <c:pt idx="772">
                  <c:v>85</c:v>
                </c:pt>
                <c:pt idx="773">
                  <c:v>94</c:v>
                </c:pt>
                <c:pt idx="774">
                  <c:v>95</c:v>
                </c:pt>
                <c:pt idx="775">
                  <c:v>90</c:v>
                </c:pt>
                <c:pt idx="776">
                  <c:v>84</c:v>
                </c:pt>
                <c:pt idx="777">
                  <c:v>98</c:v>
                </c:pt>
                <c:pt idx="778">
                  <c:v>83</c:v>
                </c:pt>
                <c:pt idx="779">
                  <c:v>99</c:v>
                </c:pt>
                <c:pt idx="780">
                  <c:v>85</c:v>
                </c:pt>
                <c:pt idx="781">
                  <c:v>88</c:v>
                </c:pt>
                <c:pt idx="782">
                  <c:v>102</c:v>
                </c:pt>
                <c:pt idx="783">
                  <c:v>77</c:v>
                </c:pt>
                <c:pt idx="784">
                  <c:v>94</c:v>
                </c:pt>
                <c:pt idx="785">
                  <c:v>85</c:v>
                </c:pt>
                <c:pt idx="786">
                  <c:v>100</c:v>
                </c:pt>
                <c:pt idx="787">
                  <c:v>86</c:v>
                </c:pt>
                <c:pt idx="788">
                  <c:v>85</c:v>
                </c:pt>
                <c:pt idx="789">
                  <c:v>98</c:v>
                </c:pt>
                <c:pt idx="790">
                  <c:v>80</c:v>
                </c:pt>
                <c:pt idx="791">
                  <c:v>87</c:v>
                </c:pt>
                <c:pt idx="792">
                  <c:v>100</c:v>
                </c:pt>
                <c:pt idx="793">
                  <c:v>88</c:v>
                </c:pt>
                <c:pt idx="794">
                  <c:v>83</c:v>
                </c:pt>
                <c:pt idx="795">
                  <c:v>105</c:v>
                </c:pt>
                <c:pt idx="796">
                  <c:v>77</c:v>
                </c:pt>
                <c:pt idx="797">
                  <c:v>101</c:v>
                </c:pt>
                <c:pt idx="798">
                  <c:v>83</c:v>
                </c:pt>
                <c:pt idx="799">
                  <c:v>88</c:v>
                </c:pt>
                <c:pt idx="800">
                  <c:v>101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85F-4C4F-94BA-8F151FD8A842}"/>
            </c:ext>
          </c:extLst>
        </c:ser>
        <c:ser>
          <c:idx val="0"/>
          <c:order val="3"/>
          <c:tx>
            <c:strRef>
              <c:f>bbr_181203_100kBps_1Mqueue!$J$1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bbr_181203_100kBps_1Mqueue!$J$2:$J$802</c:f>
              <c:numCache>
                <c:formatCode>General</c:formatCode>
                <c:ptCount val="80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100</c:v>
                </c:pt>
                <c:pt idx="303">
                  <c:v>100</c:v>
                </c:pt>
                <c:pt idx="304">
                  <c:v>100</c:v>
                </c:pt>
                <c:pt idx="305">
                  <c:v>100</c:v>
                </c:pt>
                <c:pt idx="306">
                  <c:v>100</c:v>
                </c:pt>
                <c:pt idx="307">
                  <c:v>100</c:v>
                </c:pt>
                <c:pt idx="308">
                  <c:v>100</c:v>
                </c:pt>
                <c:pt idx="309">
                  <c:v>100</c:v>
                </c:pt>
                <c:pt idx="310">
                  <c:v>100</c:v>
                </c:pt>
                <c:pt idx="311">
                  <c:v>100</c:v>
                </c:pt>
                <c:pt idx="312">
                  <c:v>100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100</c:v>
                </c:pt>
                <c:pt idx="321">
                  <c:v>100</c:v>
                </c:pt>
                <c:pt idx="322">
                  <c:v>100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100</c:v>
                </c:pt>
                <c:pt idx="356">
                  <c:v>100</c:v>
                </c:pt>
                <c:pt idx="357">
                  <c:v>100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100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100</c:v>
                </c:pt>
                <c:pt idx="381">
                  <c:v>100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100</c:v>
                </c:pt>
                <c:pt idx="387">
                  <c:v>100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100</c:v>
                </c:pt>
                <c:pt idx="397">
                  <c:v>100</c:v>
                </c:pt>
                <c:pt idx="398">
                  <c:v>100</c:v>
                </c:pt>
                <c:pt idx="399">
                  <c:v>100</c:v>
                </c:pt>
                <c:pt idx="400">
                  <c:v>100</c:v>
                </c:pt>
                <c:pt idx="401">
                  <c:v>100</c:v>
                </c:pt>
                <c:pt idx="402">
                  <c:v>100</c:v>
                </c:pt>
                <c:pt idx="403">
                  <c:v>100</c:v>
                </c:pt>
                <c:pt idx="404">
                  <c:v>100</c:v>
                </c:pt>
                <c:pt idx="405">
                  <c:v>100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100</c:v>
                </c:pt>
                <c:pt idx="410">
                  <c:v>100</c:v>
                </c:pt>
                <c:pt idx="411">
                  <c:v>100</c:v>
                </c:pt>
                <c:pt idx="412">
                  <c:v>100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100</c:v>
                </c:pt>
                <c:pt idx="417">
                  <c:v>100</c:v>
                </c:pt>
                <c:pt idx="418">
                  <c:v>100</c:v>
                </c:pt>
                <c:pt idx="419">
                  <c:v>100</c:v>
                </c:pt>
                <c:pt idx="420">
                  <c:v>100</c:v>
                </c:pt>
                <c:pt idx="421">
                  <c:v>100</c:v>
                </c:pt>
                <c:pt idx="422">
                  <c:v>100</c:v>
                </c:pt>
                <c:pt idx="423">
                  <c:v>100</c:v>
                </c:pt>
                <c:pt idx="424">
                  <c:v>100</c:v>
                </c:pt>
                <c:pt idx="425">
                  <c:v>100</c:v>
                </c:pt>
                <c:pt idx="426">
                  <c:v>100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100</c:v>
                </c:pt>
                <c:pt idx="451">
                  <c:v>100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100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100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100</c:v>
                </c:pt>
                <c:pt idx="518">
                  <c:v>100</c:v>
                </c:pt>
                <c:pt idx="519">
                  <c:v>100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100</c:v>
                </c:pt>
                <c:pt idx="534">
                  <c:v>100</c:v>
                </c:pt>
                <c:pt idx="535">
                  <c:v>100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100</c:v>
                </c:pt>
                <c:pt idx="549">
                  <c:v>100</c:v>
                </c:pt>
                <c:pt idx="550">
                  <c:v>100</c:v>
                </c:pt>
                <c:pt idx="551">
                  <c:v>100</c:v>
                </c:pt>
                <c:pt idx="552">
                  <c:v>100</c:v>
                </c:pt>
                <c:pt idx="553">
                  <c:v>100</c:v>
                </c:pt>
                <c:pt idx="554">
                  <c:v>100</c:v>
                </c:pt>
                <c:pt idx="555">
                  <c:v>100</c:v>
                </c:pt>
                <c:pt idx="556">
                  <c:v>100</c:v>
                </c:pt>
                <c:pt idx="557">
                  <c:v>100</c:v>
                </c:pt>
                <c:pt idx="558">
                  <c:v>100</c:v>
                </c:pt>
                <c:pt idx="559">
                  <c:v>100</c:v>
                </c:pt>
                <c:pt idx="560">
                  <c:v>100</c:v>
                </c:pt>
                <c:pt idx="561">
                  <c:v>100</c:v>
                </c:pt>
                <c:pt idx="562">
                  <c:v>100</c:v>
                </c:pt>
                <c:pt idx="563">
                  <c:v>100</c:v>
                </c:pt>
                <c:pt idx="564">
                  <c:v>100</c:v>
                </c:pt>
                <c:pt idx="565">
                  <c:v>100</c:v>
                </c:pt>
                <c:pt idx="566">
                  <c:v>100</c:v>
                </c:pt>
                <c:pt idx="567">
                  <c:v>100</c:v>
                </c:pt>
                <c:pt idx="568">
                  <c:v>100</c:v>
                </c:pt>
                <c:pt idx="569">
                  <c:v>100</c:v>
                </c:pt>
                <c:pt idx="570">
                  <c:v>100</c:v>
                </c:pt>
                <c:pt idx="571">
                  <c:v>100</c:v>
                </c:pt>
                <c:pt idx="572">
                  <c:v>100</c:v>
                </c:pt>
                <c:pt idx="573">
                  <c:v>100</c:v>
                </c:pt>
                <c:pt idx="574">
                  <c:v>100</c:v>
                </c:pt>
                <c:pt idx="575">
                  <c:v>100</c:v>
                </c:pt>
                <c:pt idx="576">
                  <c:v>100</c:v>
                </c:pt>
                <c:pt idx="577">
                  <c:v>100</c:v>
                </c:pt>
                <c:pt idx="578">
                  <c:v>100</c:v>
                </c:pt>
                <c:pt idx="579">
                  <c:v>100</c:v>
                </c:pt>
                <c:pt idx="580">
                  <c:v>100</c:v>
                </c:pt>
                <c:pt idx="581">
                  <c:v>100</c:v>
                </c:pt>
                <c:pt idx="582">
                  <c:v>100</c:v>
                </c:pt>
                <c:pt idx="583">
                  <c:v>100</c:v>
                </c:pt>
                <c:pt idx="584">
                  <c:v>100</c:v>
                </c:pt>
                <c:pt idx="585">
                  <c:v>100</c:v>
                </c:pt>
                <c:pt idx="586">
                  <c:v>100</c:v>
                </c:pt>
                <c:pt idx="587">
                  <c:v>100</c:v>
                </c:pt>
                <c:pt idx="588">
                  <c:v>100</c:v>
                </c:pt>
                <c:pt idx="589">
                  <c:v>100</c:v>
                </c:pt>
                <c:pt idx="590">
                  <c:v>100</c:v>
                </c:pt>
                <c:pt idx="591">
                  <c:v>100</c:v>
                </c:pt>
                <c:pt idx="592">
                  <c:v>100</c:v>
                </c:pt>
                <c:pt idx="593">
                  <c:v>100</c:v>
                </c:pt>
                <c:pt idx="594">
                  <c:v>100</c:v>
                </c:pt>
                <c:pt idx="595">
                  <c:v>100</c:v>
                </c:pt>
                <c:pt idx="596">
                  <c:v>100</c:v>
                </c:pt>
                <c:pt idx="597">
                  <c:v>100</c:v>
                </c:pt>
                <c:pt idx="598">
                  <c:v>100</c:v>
                </c:pt>
                <c:pt idx="599">
                  <c:v>100</c:v>
                </c:pt>
                <c:pt idx="600">
                  <c:v>100</c:v>
                </c:pt>
                <c:pt idx="601">
                  <c:v>100</c:v>
                </c:pt>
                <c:pt idx="602">
                  <c:v>100</c:v>
                </c:pt>
                <c:pt idx="603">
                  <c:v>100</c:v>
                </c:pt>
                <c:pt idx="604">
                  <c:v>100</c:v>
                </c:pt>
                <c:pt idx="605">
                  <c:v>100</c:v>
                </c:pt>
                <c:pt idx="606">
                  <c:v>100</c:v>
                </c:pt>
                <c:pt idx="607">
                  <c:v>100</c:v>
                </c:pt>
                <c:pt idx="608">
                  <c:v>100</c:v>
                </c:pt>
                <c:pt idx="609">
                  <c:v>100</c:v>
                </c:pt>
                <c:pt idx="610">
                  <c:v>100</c:v>
                </c:pt>
                <c:pt idx="611">
                  <c:v>100</c:v>
                </c:pt>
                <c:pt idx="612">
                  <c:v>100</c:v>
                </c:pt>
                <c:pt idx="613">
                  <c:v>100</c:v>
                </c:pt>
                <c:pt idx="614">
                  <c:v>100</c:v>
                </c:pt>
                <c:pt idx="615">
                  <c:v>100</c:v>
                </c:pt>
                <c:pt idx="616">
                  <c:v>100</c:v>
                </c:pt>
                <c:pt idx="617">
                  <c:v>100</c:v>
                </c:pt>
                <c:pt idx="618">
                  <c:v>100</c:v>
                </c:pt>
                <c:pt idx="619">
                  <c:v>100</c:v>
                </c:pt>
                <c:pt idx="620">
                  <c:v>100</c:v>
                </c:pt>
                <c:pt idx="621">
                  <c:v>100</c:v>
                </c:pt>
                <c:pt idx="622">
                  <c:v>100</c:v>
                </c:pt>
                <c:pt idx="623">
                  <c:v>100</c:v>
                </c:pt>
                <c:pt idx="624">
                  <c:v>100</c:v>
                </c:pt>
                <c:pt idx="625">
                  <c:v>100</c:v>
                </c:pt>
                <c:pt idx="626">
                  <c:v>100</c:v>
                </c:pt>
                <c:pt idx="627">
                  <c:v>100</c:v>
                </c:pt>
                <c:pt idx="628">
                  <c:v>100</c:v>
                </c:pt>
                <c:pt idx="629">
                  <c:v>100</c:v>
                </c:pt>
                <c:pt idx="630">
                  <c:v>100</c:v>
                </c:pt>
                <c:pt idx="631">
                  <c:v>100</c:v>
                </c:pt>
                <c:pt idx="632">
                  <c:v>100</c:v>
                </c:pt>
                <c:pt idx="633">
                  <c:v>100</c:v>
                </c:pt>
                <c:pt idx="634">
                  <c:v>100</c:v>
                </c:pt>
                <c:pt idx="635">
                  <c:v>100</c:v>
                </c:pt>
                <c:pt idx="636">
                  <c:v>100</c:v>
                </c:pt>
                <c:pt idx="637">
                  <c:v>100</c:v>
                </c:pt>
                <c:pt idx="638">
                  <c:v>100</c:v>
                </c:pt>
                <c:pt idx="639">
                  <c:v>100</c:v>
                </c:pt>
                <c:pt idx="640">
                  <c:v>100</c:v>
                </c:pt>
                <c:pt idx="641">
                  <c:v>100</c:v>
                </c:pt>
                <c:pt idx="642">
                  <c:v>100</c:v>
                </c:pt>
                <c:pt idx="643">
                  <c:v>100</c:v>
                </c:pt>
                <c:pt idx="644">
                  <c:v>100</c:v>
                </c:pt>
                <c:pt idx="645">
                  <c:v>100</c:v>
                </c:pt>
                <c:pt idx="646">
                  <c:v>100</c:v>
                </c:pt>
                <c:pt idx="647">
                  <c:v>100</c:v>
                </c:pt>
                <c:pt idx="648">
                  <c:v>100</c:v>
                </c:pt>
                <c:pt idx="649">
                  <c:v>100</c:v>
                </c:pt>
                <c:pt idx="650">
                  <c:v>100</c:v>
                </c:pt>
                <c:pt idx="651">
                  <c:v>100</c:v>
                </c:pt>
                <c:pt idx="652">
                  <c:v>100</c:v>
                </c:pt>
                <c:pt idx="653">
                  <c:v>100</c:v>
                </c:pt>
                <c:pt idx="654">
                  <c:v>100</c:v>
                </c:pt>
                <c:pt idx="655">
                  <c:v>100</c:v>
                </c:pt>
                <c:pt idx="656">
                  <c:v>100</c:v>
                </c:pt>
                <c:pt idx="657">
                  <c:v>100</c:v>
                </c:pt>
                <c:pt idx="658">
                  <c:v>100</c:v>
                </c:pt>
                <c:pt idx="659">
                  <c:v>100</c:v>
                </c:pt>
                <c:pt idx="660">
                  <c:v>100</c:v>
                </c:pt>
                <c:pt idx="661">
                  <c:v>100</c:v>
                </c:pt>
                <c:pt idx="662">
                  <c:v>100</c:v>
                </c:pt>
                <c:pt idx="663">
                  <c:v>100</c:v>
                </c:pt>
                <c:pt idx="664">
                  <c:v>100</c:v>
                </c:pt>
                <c:pt idx="665">
                  <c:v>100</c:v>
                </c:pt>
                <c:pt idx="666">
                  <c:v>100</c:v>
                </c:pt>
                <c:pt idx="667">
                  <c:v>100</c:v>
                </c:pt>
                <c:pt idx="668">
                  <c:v>100</c:v>
                </c:pt>
                <c:pt idx="669">
                  <c:v>100</c:v>
                </c:pt>
                <c:pt idx="670">
                  <c:v>100</c:v>
                </c:pt>
                <c:pt idx="671">
                  <c:v>100</c:v>
                </c:pt>
                <c:pt idx="672">
                  <c:v>100</c:v>
                </c:pt>
                <c:pt idx="673">
                  <c:v>100</c:v>
                </c:pt>
                <c:pt idx="674">
                  <c:v>100</c:v>
                </c:pt>
                <c:pt idx="675">
                  <c:v>100</c:v>
                </c:pt>
                <c:pt idx="676">
                  <c:v>100</c:v>
                </c:pt>
                <c:pt idx="677">
                  <c:v>100</c:v>
                </c:pt>
                <c:pt idx="678">
                  <c:v>100</c:v>
                </c:pt>
                <c:pt idx="679">
                  <c:v>100</c:v>
                </c:pt>
                <c:pt idx="680">
                  <c:v>100</c:v>
                </c:pt>
                <c:pt idx="681">
                  <c:v>100</c:v>
                </c:pt>
                <c:pt idx="682">
                  <c:v>100</c:v>
                </c:pt>
                <c:pt idx="683">
                  <c:v>100</c:v>
                </c:pt>
                <c:pt idx="684">
                  <c:v>100</c:v>
                </c:pt>
                <c:pt idx="685">
                  <c:v>100</c:v>
                </c:pt>
                <c:pt idx="686">
                  <c:v>100</c:v>
                </c:pt>
                <c:pt idx="687">
                  <c:v>100</c:v>
                </c:pt>
                <c:pt idx="688">
                  <c:v>100</c:v>
                </c:pt>
                <c:pt idx="689">
                  <c:v>100</c:v>
                </c:pt>
                <c:pt idx="690">
                  <c:v>100</c:v>
                </c:pt>
                <c:pt idx="691">
                  <c:v>100</c:v>
                </c:pt>
                <c:pt idx="692">
                  <c:v>100</c:v>
                </c:pt>
                <c:pt idx="693">
                  <c:v>100</c:v>
                </c:pt>
                <c:pt idx="694">
                  <c:v>100</c:v>
                </c:pt>
                <c:pt idx="695">
                  <c:v>100</c:v>
                </c:pt>
                <c:pt idx="696">
                  <c:v>100</c:v>
                </c:pt>
                <c:pt idx="697">
                  <c:v>100</c:v>
                </c:pt>
                <c:pt idx="698">
                  <c:v>100</c:v>
                </c:pt>
                <c:pt idx="699">
                  <c:v>100</c:v>
                </c:pt>
                <c:pt idx="700">
                  <c:v>100</c:v>
                </c:pt>
                <c:pt idx="701">
                  <c:v>100</c:v>
                </c:pt>
                <c:pt idx="702">
                  <c:v>100</c:v>
                </c:pt>
                <c:pt idx="703">
                  <c:v>100</c:v>
                </c:pt>
                <c:pt idx="704">
                  <c:v>100</c:v>
                </c:pt>
                <c:pt idx="705">
                  <c:v>100</c:v>
                </c:pt>
                <c:pt idx="706">
                  <c:v>100</c:v>
                </c:pt>
                <c:pt idx="707">
                  <c:v>100</c:v>
                </c:pt>
                <c:pt idx="708">
                  <c:v>100</c:v>
                </c:pt>
                <c:pt idx="709">
                  <c:v>100</c:v>
                </c:pt>
                <c:pt idx="710">
                  <c:v>100</c:v>
                </c:pt>
                <c:pt idx="711">
                  <c:v>100</c:v>
                </c:pt>
                <c:pt idx="712">
                  <c:v>100</c:v>
                </c:pt>
                <c:pt idx="713">
                  <c:v>100</c:v>
                </c:pt>
                <c:pt idx="714">
                  <c:v>100</c:v>
                </c:pt>
                <c:pt idx="715">
                  <c:v>100</c:v>
                </c:pt>
                <c:pt idx="716">
                  <c:v>100</c:v>
                </c:pt>
                <c:pt idx="717">
                  <c:v>100</c:v>
                </c:pt>
                <c:pt idx="718">
                  <c:v>100</c:v>
                </c:pt>
                <c:pt idx="719">
                  <c:v>100</c:v>
                </c:pt>
                <c:pt idx="720">
                  <c:v>100</c:v>
                </c:pt>
                <c:pt idx="721">
                  <c:v>100</c:v>
                </c:pt>
                <c:pt idx="722">
                  <c:v>100</c:v>
                </c:pt>
                <c:pt idx="723">
                  <c:v>100</c:v>
                </c:pt>
                <c:pt idx="724">
                  <c:v>100</c:v>
                </c:pt>
                <c:pt idx="725">
                  <c:v>100</c:v>
                </c:pt>
                <c:pt idx="726">
                  <c:v>100</c:v>
                </c:pt>
                <c:pt idx="727">
                  <c:v>100</c:v>
                </c:pt>
                <c:pt idx="728">
                  <c:v>100</c:v>
                </c:pt>
                <c:pt idx="729">
                  <c:v>100</c:v>
                </c:pt>
                <c:pt idx="730">
                  <c:v>100</c:v>
                </c:pt>
                <c:pt idx="731">
                  <c:v>100</c:v>
                </c:pt>
                <c:pt idx="732">
                  <c:v>100</c:v>
                </c:pt>
                <c:pt idx="733">
                  <c:v>100</c:v>
                </c:pt>
                <c:pt idx="734">
                  <c:v>100</c:v>
                </c:pt>
                <c:pt idx="735">
                  <c:v>100</c:v>
                </c:pt>
                <c:pt idx="736">
                  <c:v>100</c:v>
                </c:pt>
                <c:pt idx="737">
                  <c:v>100</c:v>
                </c:pt>
                <c:pt idx="738">
                  <c:v>100</c:v>
                </c:pt>
                <c:pt idx="739">
                  <c:v>100</c:v>
                </c:pt>
                <c:pt idx="740">
                  <c:v>100</c:v>
                </c:pt>
                <c:pt idx="741">
                  <c:v>100</c:v>
                </c:pt>
                <c:pt idx="742">
                  <c:v>100</c:v>
                </c:pt>
                <c:pt idx="743">
                  <c:v>100</c:v>
                </c:pt>
                <c:pt idx="744">
                  <c:v>100</c:v>
                </c:pt>
                <c:pt idx="745">
                  <c:v>100</c:v>
                </c:pt>
                <c:pt idx="746">
                  <c:v>100</c:v>
                </c:pt>
                <c:pt idx="747">
                  <c:v>100</c:v>
                </c:pt>
                <c:pt idx="748">
                  <c:v>100</c:v>
                </c:pt>
                <c:pt idx="749">
                  <c:v>100</c:v>
                </c:pt>
                <c:pt idx="750">
                  <c:v>100</c:v>
                </c:pt>
                <c:pt idx="751">
                  <c:v>100</c:v>
                </c:pt>
                <c:pt idx="752">
                  <c:v>100</c:v>
                </c:pt>
                <c:pt idx="753">
                  <c:v>100</c:v>
                </c:pt>
                <c:pt idx="754">
                  <c:v>100</c:v>
                </c:pt>
                <c:pt idx="755">
                  <c:v>100</c:v>
                </c:pt>
                <c:pt idx="756">
                  <c:v>100</c:v>
                </c:pt>
                <c:pt idx="757">
                  <c:v>100</c:v>
                </c:pt>
                <c:pt idx="758">
                  <c:v>100</c:v>
                </c:pt>
                <c:pt idx="759">
                  <c:v>100</c:v>
                </c:pt>
                <c:pt idx="760">
                  <c:v>100</c:v>
                </c:pt>
                <c:pt idx="761">
                  <c:v>100</c:v>
                </c:pt>
                <c:pt idx="762">
                  <c:v>100</c:v>
                </c:pt>
                <c:pt idx="763">
                  <c:v>100</c:v>
                </c:pt>
                <c:pt idx="764">
                  <c:v>100</c:v>
                </c:pt>
                <c:pt idx="765">
                  <c:v>100</c:v>
                </c:pt>
                <c:pt idx="766">
                  <c:v>100</c:v>
                </c:pt>
                <c:pt idx="767">
                  <c:v>100</c:v>
                </c:pt>
                <c:pt idx="768">
                  <c:v>100</c:v>
                </c:pt>
                <c:pt idx="769">
                  <c:v>100</c:v>
                </c:pt>
                <c:pt idx="770">
                  <c:v>100</c:v>
                </c:pt>
                <c:pt idx="771">
                  <c:v>100</c:v>
                </c:pt>
                <c:pt idx="772">
                  <c:v>100</c:v>
                </c:pt>
                <c:pt idx="773">
                  <c:v>100</c:v>
                </c:pt>
                <c:pt idx="774">
                  <c:v>100</c:v>
                </c:pt>
                <c:pt idx="775">
                  <c:v>100</c:v>
                </c:pt>
                <c:pt idx="776">
                  <c:v>100</c:v>
                </c:pt>
                <c:pt idx="777">
                  <c:v>100</c:v>
                </c:pt>
                <c:pt idx="778">
                  <c:v>100</c:v>
                </c:pt>
                <c:pt idx="779">
                  <c:v>100</c:v>
                </c:pt>
                <c:pt idx="780">
                  <c:v>100</c:v>
                </c:pt>
                <c:pt idx="781">
                  <c:v>100</c:v>
                </c:pt>
                <c:pt idx="782">
                  <c:v>100</c:v>
                </c:pt>
                <c:pt idx="783">
                  <c:v>100</c:v>
                </c:pt>
                <c:pt idx="784">
                  <c:v>100</c:v>
                </c:pt>
                <c:pt idx="785">
                  <c:v>100</c:v>
                </c:pt>
                <c:pt idx="786">
                  <c:v>100</c:v>
                </c:pt>
                <c:pt idx="787">
                  <c:v>100</c:v>
                </c:pt>
                <c:pt idx="788">
                  <c:v>100</c:v>
                </c:pt>
                <c:pt idx="789">
                  <c:v>100</c:v>
                </c:pt>
                <c:pt idx="790">
                  <c:v>100</c:v>
                </c:pt>
                <c:pt idx="791">
                  <c:v>100</c:v>
                </c:pt>
                <c:pt idx="792">
                  <c:v>100</c:v>
                </c:pt>
                <c:pt idx="793">
                  <c:v>100</c:v>
                </c:pt>
                <c:pt idx="794">
                  <c:v>100</c:v>
                </c:pt>
                <c:pt idx="795">
                  <c:v>100</c:v>
                </c:pt>
                <c:pt idx="796">
                  <c:v>100</c:v>
                </c:pt>
                <c:pt idx="797">
                  <c:v>100</c:v>
                </c:pt>
                <c:pt idx="798">
                  <c:v>100</c:v>
                </c:pt>
                <c:pt idx="799">
                  <c:v>100</c:v>
                </c:pt>
                <c:pt idx="80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85F-4C4F-94BA-8F151FD8A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1"/>
          <c:order val="2"/>
          <c:tx>
            <c:strRef>
              <c:f>bbr_181203_100kBps_1Mqueue!$D$1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bbr_181203_100kBps_1Mqueue!$D$2:$D$802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249</c:v>
                </c:pt>
                <c:pt idx="2">
                  <c:v>630</c:v>
                </c:pt>
                <c:pt idx="3">
                  <c:v>1143</c:v>
                </c:pt>
                <c:pt idx="4">
                  <c:v>2028</c:v>
                </c:pt>
                <c:pt idx="5">
                  <c:v>3188</c:v>
                </c:pt>
                <c:pt idx="6">
                  <c:v>3410</c:v>
                </c:pt>
                <c:pt idx="7">
                  <c:v>3494</c:v>
                </c:pt>
                <c:pt idx="8">
                  <c:v>3804</c:v>
                </c:pt>
                <c:pt idx="9">
                  <c:v>2886</c:v>
                </c:pt>
                <c:pt idx="10">
                  <c:v>1974</c:v>
                </c:pt>
                <c:pt idx="11">
                  <c:v>1293</c:v>
                </c:pt>
                <c:pt idx="12">
                  <c:v>800</c:v>
                </c:pt>
                <c:pt idx="13">
                  <c:v>481</c:v>
                </c:pt>
                <c:pt idx="14">
                  <c:v>274</c:v>
                </c:pt>
                <c:pt idx="15">
                  <c:v>190</c:v>
                </c:pt>
                <c:pt idx="16">
                  <c:v>151</c:v>
                </c:pt>
                <c:pt idx="17">
                  <c:v>118</c:v>
                </c:pt>
                <c:pt idx="18">
                  <c:v>99</c:v>
                </c:pt>
                <c:pt idx="19">
                  <c:v>79</c:v>
                </c:pt>
                <c:pt idx="20">
                  <c:v>66</c:v>
                </c:pt>
                <c:pt idx="21">
                  <c:v>84</c:v>
                </c:pt>
                <c:pt idx="22">
                  <c:v>64</c:v>
                </c:pt>
                <c:pt idx="23">
                  <c:v>50</c:v>
                </c:pt>
                <c:pt idx="24">
                  <c:v>55</c:v>
                </c:pt>
                <c:pt idx="25">
                  <c:v>53</c:v>
                </c:pt>
                <c:pt idx="26">
                  <c:v>68</c:v>
                </c:pt>
                <c:pt idx="27">
                  <c:v>66</c:v>
                </c:pt>
                <c:pt idx="28">
                  <c:v>48</c:v>
                </c:pt>
                <c:pt idx="29">
                  <c:v>74</c:v>
                </c:pt>
                <c:pt idx="30">
                  <c:v>57</c:v>
                </c:pt>
                <c:pt idx="31">
                  <c:v>57</c:v>
                </c:pt>
                <c:pt idx="32">
                  <c:v>55</c:v>
                </c:pt>
                <c:pt idx="33">
                  <c:v>49</c:v>
                </c:pt>
                <c:pt idx="34">
                  <c:v>67</c:v>
                </c:pt>
                <c:pt idx="35">
                  <c:v>84</c:v>
                </c:pt>
                <c:pt idx="36">
                  <c:v>84</c:v>
                </c:pt>
                <c:pt idx="37">
                  <c:v>96</c:v>
                </c:pt>
                <c:pt idx="38">
                  <c:v>77</c:v>
                </c:pt>
                <c:pt idx="39">
                  <c:v>73</c:v>
                </c:pt>
                <c:pt idx="40">
                  <c:v>68</c:v>
                </c:pt>
                <c:pt idx="41">
                  <c:v>51</c:v>
                </c:pt>
                <c:pt idx="42">
                  <c:v>79</c:v>
                </c:pt>
                <c:pt idx="43">
                  <c:v>107</c:v>
                </c:pt>
                <c:pt idx="44">
                  <c:v>84</c:v>
                </c:pt>
                <c:pt idx="45">
                  <c:v>89</c:v>
                </c:pt>
                <c:pt idx="46">
                  <c:v>97</c:v>
                </c:pt>
                <c:pt idx="47">
                  <c:v>75</c:v>
                </c:pt>
                <c:pt idx="48">
                  <c:v>54</c:v>
                </c:pt>
                <c:pt idx="49">
                  <c:v>101</c:v>
                </c:pt>
                <c:pt idx="50">
                  <c:v>126</c:v>
                </c:pt>
                <c:pt idx="51">
                  <c:v>95</c:v>
                </c:pt>
                <c:pt idx="52">
                  <c:v>78</c:v>
                </c:pt>
                <c:pt idx="53">
                  <c:v>69</c:v>
                </c:pt>
                <c:pt idx="54">
                  <c:v>93</c:v>
                </c:pt>
                <c:pt idx="55">
                  <c:v>93</c:v>
                </c:pt>
                <c:pt idx="56">
                  <c:v>72</c:v>
                </c:pt>
                <c:pt idx="57">
                  <c:v>49</c:v>
                </c:pt>
                <c:pt idx="58">
                  <c:v>49</c:v>
                </c:pt>
                <c:pt idx="59">
                  <c:v>109</c:v>
                </c:pt>
                <c:pt idx="60">
                  <c:v>90</c:v>
                </c:pt>
                <c:pt idx="61">
                  <c:v>90</c:v>
                </c:pt>
                <c:pt idx="62">
                  <c:v>78</c:v>
                </c:pt>
                <c:pt idx="63">
                  <c:v>104</c:v>
                </c:pt>
                <c:pt idx="64">
                  <c:v>83</c:v>
                </c:pt>
                <c:pt idx="65">
                  <c:v>70</c:v>
                </c:pt>
                <c:pt idx="66">
                  <c:v>62</c:v>
                </c:pt>
                <c:pt idx="67">
                  <c:v>58</c:v>
                </c:pt>
                <c:pt idx="68">
                  <c:v>59</c:v>
                </c:pt>
                <c:pt idx="69">
                  <c:v>59</c:v>
                </c:pt>
                <c:pt idx="70">
                  <c:v>44</c:v>
                </c:pt>
                <c:pt idx="71">
                  <c:v>50</c:v>
                </c:pt>
                <c:pt idx="72">
                  <c:v>75</c:v>
                </c:pt>
                <c:pt idx="73">
                  <c:v>69</c:v>
                </c:pt>
                <c:pt idx="74">
                  <c:v>79</c:v>
                </c:pt>
                <c:pt idx="75">
                  <c:v>77</c:v>
                </c:pt>
                <c:pt idx="76">
                  <c:v>59</c:v>
                </c:pt>
                <c:pt idx="77">
                  <c:v>68</c:v>
                </c:pt>
                <c:pt idx="78">
                  <c:v>65</c:v>
                </c:pt>
                <c:pt idx="79">
                  <c:v>65</c:v>
                </c:pt>
                <c:pt idx="80">
                  <c:v>101</c:v>
                </c:pt>
                <c:pt idx="81">
                  <c:v>76</c:v>
                </c:pt>
                <c:pt idx="82">
                  <c:v>84</c:v>
                </c:pt>
                <c:pt idx="83">
                  <c:v>102</c:v>
                </c:pt>
                <c:pt idx="84">
                  <c:v>86</c:v>
                </c:pt>
                <c:pt idx="85">
                  <c:v>72</c:v>
                </c:pt>
                <c:pt idx="86">
                  <c:v>81</c:v>
                </c:pt>
                <c:pt idx="87">
                  <c:v>119</c:v>
                </c:pt>
                <c:pt idx="88">
                  <c:v>79</c:v>
                </c:pt>
                <c:pt idx="89">
                  <c:v>76</c:v>
                </c:pt>
                <c:pt idx="90">
                  <c:v>92</c:v>
                </c:pt>
                <c:pt idx="91">
                  <c:v>73</c:v>
                </c:pt>
                <c:pt idx="92">
                  <c:v>115</c:v>
                </c:pt>
                <c:pt idx="93">
                  <c:v>81</c:v>
                </c:pt>
                <c:pt idx="94">
                  <c:v>65</c:v>
                </c:pt>
                <c:pt idx="95">
                  <c:v>81</c:v>
                </c:pt>
                <c:pt idx="96">
                  <c:v>81</c:v>
                </c:pt>
                <c:pt idx="97">
                  <c:v>77</c:v>
                </c:pt>
                <c:pt idx="98">
                  <c:v>77</c:v>
                </c:pt>
                <c:pt idx="99">
                  <c:v>99</c:v>
                </c:pt>
                <c:pt idx="100">
                  <c:v>99</c:v>
                </c:pt>
                <c:pt idx="101">
                  <c:v>105</c:v>
                </c:pt>
                <c:pt idx="102">
                  <c:v>89</c:v>
                </c:pt>
                <c:pt idx="103">
                  <c:v>86</c:v>
                </c:pt>
                <c:pt idx="104">
                  <c:v>109</c:v>
                </c:pt>
                <c:pt idx="105">
                  <c:v>80</c:v>
                </c:pt>
                <c:pt idx="106">
                  <c:v>66</c:v>
                </c:pt>
                <c:pt idx="107">
                  <c:v>59</c:v>
                </c:pt>
                <c:pt idx="108">
                  <c:v>75</c:v>
                </c:pt>
                <c:pt idx="109">
                  <c:v>79</c:v>
                </c:pt>
                <c:pt idx="110">
                  <c:v>93</c:v>
                </c:pt>
                <c:pt idx="111">
                  <c:v>94</c:v>
                </c:pt>
                <c:pt idx="112">
                  <c:v>111</c:v>
                </c:pt>
                <c:pt idx="113">
                  <c:v>90</c:v>
                </c:pt>
                <c:pt idx="114">
                  <c:v>93</c:v>
                </c:pt>
                <c:pt idx="115">
                  <c:v>66</c:v>
                </c:pt>
                <c:pt idx="116">
                  <c:v>110</c:v>
                </c:pt>
                <c:pt idx="117">
                  <c:v>76</c:v>
                </c:pt>
                <c:pt idx="118">
                  <c:v>105</c:v>
                </c:pt>
                <c:pt idx="119">
                  <c:v>84</c:v>
                </c:pt>
                <c:pt idx="120">
                  <c:v>61</c:v>
                </c:pt>
                <c:pt idx="121">
                  <c:v>80</c:v>
                </c:pt>
                <c:pt idx="122">
                  <c:v>128</c:v>
                </c:pt>
                <c:pt idx="123">
                  <c:v>91</c:v>
                </c:pt>
                <c:pt idx="124">
                  <c:v>74</c:v>
                </c:pt>
                <c:pt idx="125">
                  <c:v>90</c:v>
                </c:pt>
                <c:pt idx="126">
                  <c:v>69</c:v>
                </c:pt>
                <c:pt idx="127">
                  <c:v>72</c:v>
                </c:pt>
                <c:pt idx="128">
                  <c:v>75</c:v>
                </c:pt>
                <c:pt idx="129">
                  <c:v>79</c:v>
                </c:pt>
                <c:pt idx="130">
                  <c:v>111</c:v>
                </c:pt>
                <c:pt idx="131">
                  <c:v>78</c:v>
                </c:pt>
                <c:pt idx="132">
                  <c:v>92</c:v>
                </c:pt>
                <c:pt idx="133">
                  <c:v>98</c:v>
                </c:pt>
                <c:pt idx="134">
                  <c:v>93</c:v>
                </c:pt>
                <c:pt idx="135">
                  <c:v>100</c:v>
                </c:pt>
                <c:pt idx="136">
                  <c:v>99</c:v>
                </c:pt>
                <c:pt idx="137">
                  <c:v>76</c:v>
                </c:pt>
                <c:pt idx="138">
                  <c:v>73</c:v>
                </c:pt>
                <c:pt idx="139">
                  <c:v>68</c:v>
                </c:pt>
                <c:pt idx="140">
                  <c:v>91</c:v>
                </c:pt>
                <c:pt idx="141">
                  <c:v>71</c:v>
                </c:pt>
                <c:pt idx="142">
                  <c:v>72</c:v>
                </c:pt>
                <c:pt idx="143">
                  <c:v>67</c:v>
                </c:pt>
                <c:pt idx="144">
                  <c:v>75</c:v>
                </c:pt>
                <c:pt idx="145">
                  <c:v>82</c:v>
                </c:pt>
                <c:pt idx="146">
                  <c:v>71</c:v>
                </c:pt>
                <c:pt idx="147">
                  <c:v>94</c:v>
                </c:pt>
                <c:pt idx="148">
                  <c:v>64</c:v>
                </c:pt>
                <c:pt idx="149">
                  <c:v>71</c:v>
                </c:pt>
                <c:pt idx="150">
                  <c:v>54</c:v>
                </c:pt>
                <c:pt idx="151">
                  <c:v>61</c:v>
                </c:pt>
                <c:pt idx="152">
                  <c:v>81</c:v>
                </c:pt>
                <c:pt idx="153">
                  <c:v>59</c:v>
                </c:pt>
                <c:pt idx="154">
                  <c:v>92</c:v>
                </c:pt>
                <c:pt idx="155">
                  <c:v>119</c:v>
                </c:pt>
                <c:pt idx="156">
                  <c:v>96</c:v>
                </c:pt>
                <c:pt idx="157">
                  <c:v>83</c:v>
                </c:pt>
                <c:pt idx="158">
                  <c:v>105</c:v>
                </c:pt>
                <c:pt idx="159">
                  <c:v>85</c:v>
                </c:pt>
                <c:pt idx="160">
                  <c:v>86</c:v>
                </c:pt>
                <c:pt idx="161">
                  <c:v>112</c:v>
                </c:pt>
                <c:pt idx="162">
                  <c:v>79</c:v>
                </c:pt>
                <c:pt idx="163">
                  <c:v>114</c:v>
                </c:pt>
                <c:pt idx="164">
                  <c:v>93</c:v>
                </c:pt>
                <c:pt idx="165">
                  <c:v>72</c:v>
                </c:pt>
                <c:pt idx="166">
                  <c:v>64</c:v>
                </c:pt>
                <c:pt idx="167">
                  <c:v>92</c:v>
                </c:pt>
                <c:pt idx="168">
                  <c:v>100</c:v>
                </c:pt>
                <c:pt idx="169">
                  <c:v>74</c:v>
                </c:pt>
                <c:pt idx="170">
                  <c:v>100</c:v>
                </c:pt>
                <c:pt idx="171">
                  <c:v>112</c:v>
                </c:pt>
                <c:pt idx="172">
                  <c:v>90</c:v>
                </c:pt>
                <c:pt idx="173">
                  <c:v>92</c:v>
                </c:pt>
                <c:pt idx="174">
                  <c:v>132</c:v>
                </c:pt>
                <c:pt idx="175">
                  <c:v>108</c:v>
                </c:pt>
                <c:pt idx="176">
                  <c:v>114</c:v>
                </c:pt>
                <c:pt idx="177">
                  <c:v>84</c:v>
                </c:pt>
                <c:pt idx="178">
                  <c:v>92</c:v>
                </c:pt>
                <c:pt idx="179">
                  <c:v>70</c:v>
                </c:pt>
                <c:pt idx="180">
                  <c:v>111</c:v>
                </c:pt>
                <c:pt idx="181">
                  <c:v>88</c:v>
                </c:pt>
                <c:pt idx="182">
                  <c:v>91</c:v>
                </c:pt>
                <c:pt idx="183">
                  <c:v>82</c:v>
                </c:pt>
                <c:pt idx="184">
                  <c:v>66</c:v>
                </c:pt>
                <c:pt idx="185">
                  <c:v>56</c:v>
                </c:pt>
                <c:pt idx="186">
                  <c:v>51</c:v>
                </c:pt>
                <c:pt idx="187">
                  <c:v>94</c:v>
                </c:pt>
                <c:pt idx="188">
                  <c:v>118</c:v>
                </c:pt>
                <c:pt idx="189">
                  <c:v>105</c:v>
                </c:pt>
                <c:pt idx="190">
                  <c:v>104</c:v>
                </c:pt>
                <c:pt idx="191">
                  <c:v>104</c:v>
                </c:pt>
                <c:pt idx="192">
                  <c:v>76</c:v>
                </c:pt>
                <c:pt idx="193">
                  <c:v>120</c:v>
                </c:pt>
                <c:pt idx="194">
                  <c:v>79</c:v>
                </c:pt>
                <c:pt idx="195">
                  <c:v>101</c:v>
                </c:pt>
                <c:pt idx="196">
                  <c:v>99</c:v>
                </c:pt>
                <c:pt idx="197">
                  <c:v>94</c:v>
                </c:pt>
                <c:pt idx="198">
                  <c:v>103</c:v>
                </c:pt>
                <c:pt idx="199">
                  <c:v>86</c:v>
                </c:pt>
                <c:pt idx="200">
                  <c:v>67</c:v>
                </c:pt>
                <c:pt idx="201">
                  <c:v>74</c:v>
                </c:pt>
                <c:pt idx="202">
                  <c:v>53</c:v>
                </c:pt>
                <c:pt idx="203">
                  <c:v>82</c:v>
                </c:pt>
                <c:pt idx="204">
                  <c:v>89</c:v>
                </c:pt>
                <c:pt idx="205">
                  <c:v>69</c:v>
                </c:pt>
                <c:pt idx="206">
                  <c:v>114</c:v>
                </c:pt>
                <c:pt idx="207">
                  <c:v>95</c:v>
                </c:pt>
                <c:pt idx="208">
                  <c:v>68</c:v>
                </c:pt>
                <c:pt idx="209">
                  <c:v>60</c:v>
                </c:pt>
                <c:pt idx="210">
                  <c:v>60</c:v>
                </c:pt>
                <c:pt idx="211">
                  <c:v>83</c:v>
                </c:pt>
                <c:pt idx="212">
                  <c:v>93</c:v>
                </c:pt>
                <c:pt idx="213">
                  <c:v>110</c:v>
                </c:pt>
                <c:pt idx="214">
                  <c:v>83</c:v>
                </c:pt>
                <c:pt idx="215">
                  <c:v>82</c:v>
                </c:pt>
                <c:pt idx="216">
                  <c:v>86</c:v>
                </c:pt>
                <c:pt idx="217">
                  <c:v>64</c:v>
                </c:pt>
                <c:pt idx="218">
                  <c:v>109</c:v>
                </c:pt>
                <c:pt idx="219">
                  <c:v>78</c:v>
                </c:pt>
                <c:pt idx="220">
                  <c:v>78</c:v>
                </c:pt>
                <c:pt idx="221">
                  <c:v>71</c:v>
                </c:pt>
                <c:pt idx="222">
                  <c:v>65</c:v>
                </c:pt>
                <c:pt idx="223">
                  <c:v>78</c:v>
                </c:pt>
                <c:pt idx="224">
                  <c:v>62</c:v>
                </c:pt>
                <c:pt idx="225">
                  <c:v>66</c:v>
                </c:pt>
                <c:pt idx="226">
                  <c:v>48</c:v>
                </c:pt>
                <c:pt idx="227">
                  <c:v>74</c:v>
                </c:pt>
                <c:pt idx="228">
                  <c:v>58</c:v>
                </c:pt>
                <c:pt idx="229">
                  <c:v>58</c:v>
                </c:pt>
                <c:pt idx="230">
                  <c:v>87</c:v>
                </c:pt>
                <c:pt idx="231">
                  <c:v>89</c:v>
                </c:pt>
                <c:pt idx="232">
                  <c:v>114</c:v>
                </c:pt>
                <c:pt idx="233">
                  <c:v>74</c:v>
                </c:pt>
                <c:pt idx="234">
                  <c:v>62</c:v>
                </c:pt>
                <c:pt idx="235">
                  <c:v>89</c:v>
                </c:pt>
                <c:pt idx="236">
                  <c:v>81</c:v>
                </c:pt>
                <c:pt idx="237">
                  <c:v>126</c:v>
                </c:pt>
                <c:pt idx="238">
                  <c:v>83</c:v>
                </c:pt>
                <c:pt idx="239">
                  <c:v>83</c:v>
                </c:pt>
                <c:pt idx="240">
                  <c:v>89</c:v>
                </c:pt>
                <c:pt idx="241">
                  <c:v>67</c:v>
                </c:pt>
                <c:pt idx="242">
                  <c:v>47</c:v>
                </c:pt>
                <c:pt idx="243">
                  <c:v>48</c:v>
                </c:pt>
                <c:pt idx="244">
                  <c:v>69</c:v>
                </c:pt>
                <c:pt idx="245">
                  <c:v>69</c:v>
                </c:pt>
                <c:pt idx="246">
                  <c:v>80</c:v>
                </c:pt>
                <c:pt idx="247">
                  <c:v>80</c:v>
                </c:pt>
                <c:pt idx="248">
                  <c:v>77</c:v>
                </c:pt>
                <c:pt idx="249">
                  <c:v>71</c:v>
                </c:pt>
                <c:pt idx="250">
                  <c:v>85</c:v>
                </c:pt>
                <c:pt idx="251">
                  <c:v>63</c:v>
                </c:pt>
                <c:pt idx="252">
                  <c:v>46</c:v>
                </c:pt>
                <c:pt idx="253">
                  <c:v>52</c:v>
                </c:pt>
                <c:pt idx="254">
                  <c:v>72</c:v>
                </c:pt>
                <c:pt idx="255">
                  <c:v>69</c:v>
                </c:pt>
                <c:pt idx="256">
                  <c:v>72</c:v>
                </c:pt>
                <c:pt idx="257">
                  <c:v>65</c:v>
                </c:pt>
                <c:pt idx="258">
                  <c:v>78</c:v>
                </c:pt>
                <c:pt idx="259">
                  <c:v>94</c:v>
                </c:pt>
                <c:pt idx="260">
                  <c:v>76</c:v>
                </c:pt>
                <c:pt idx="261">
                  <c:v>66</c:v>
                </c:pt>
                <c:pt idx="262">
                  <c:v>77</c:v>
                </c:pt>
                <c:pt idx="263">
                  <c:v>58</c:v>
                </c:pt>
                <c:pt idx="264">
                  <c:v>54</c:v>
                </c:pt>
                <c:pt idx="265">
                  <c:v>100</c:v>
                </c:pt>
                <c:pt idx="266">
                  <c:v>76</c:v>
                </c:pt>
                <c:pt idx="267">
                  <c:v>64</c:v>
                </c:pt>
                <c:pt idx="268">
                  <c:v>94</c:v>
                </c:pt>
                <c:pt idx="269">
                  <c:v>73</c:v>
                </c:pt>
                <c:pt idx="270">
                  <c:v>96</c:v>
                </c:pt>
                <c:pt idx="271">
                  <c:v>106</c:v>
                </c:pt>
                <c:pt idx="272">
                  <c:v>82</c:v>
                </c:pt>
                <c:pt idx="273">
                  <c:v>81</c:v>
                </c:pt>
                <c:pt idx="274">
                  <c:v>73</c:v>
                </c:pt>
                <c:pt idx="275">
                  <c:v>51</c:v>
                </c:pt>
                <c:pt idx="276">
                  <c:v>95</c:v>
                </c:pt>
                <c:pt idx="277">
                  <c:v>92</c:v>
                </c:pt>
                <c:pt idx="278">
                  <c:v>67</c:v>
                </c:pt>
                <c:pt idx="279">
                  <c:v>93</c:v>
                </c:pt>
                <c:pt idx="280">
                  <c:v>73</c:v>
                </c:pt>
                <c:pt idx="281">
                  <c:v>73</c:v>
                </c:pt>
                <c:pt idx="282">
                  <c:v>99</c:v>
                </c:pt>
                <c:pt idx="283">
                  <c:v>80</c:v>
                </c:pt>
                <c:pt idx="284">
                  <c:v>116</c:v>
                </c:pt>
                <c:pt idx="285">
                  <c:v>86</c:v>
                </c:pt>
                <c:pt idx="286">
                  <c:v>103</c:v>
                </c:pt>
                <c:pt idx="287">
                  <c:v>79</c:v>
                </c:pt>
                <c:pt idx="288">
                  <c:v>100</c:v>
                </c:pt>
                <c:pt idx="289">
                  <c:v>86</c:v>
                </c:pt>
                <c:pt idx="290">
                  <c:v>69</c:v>
                </c:pt>
                <c:pt idx="291">
                  <c:v>80</c:v>
                </c:pt>
                <c:pt idx="292">
                  <c:v>66</c:v>
                </c:pt>
                <c:pt idx="293">
                  <c:v>98</c:v>
                </c:pt>
                <c:pt idx="294">
                  <c:v>116</c:v>
                </c:pt>
                <c:pt idx="295">
                  <c:v>88</c:v>
                </c:pt>
                <c:pt idx="296">
                  <c:v>87</c:v>
                </c:pt>
                <c:pt idx="297">
                  <c:v>86</c:v>
                </c:pt>
                <c:pt idx="298">
                  <c:v>64</c:v>
                </c:pt>
                <c:pt idx="299">
                  <c:v>110</c:v>
                </c:pt>
                <c:pt idx="300">
                  <c:v>95</c:v>
                </c:pt>
                <c:pt idx="301">
                  <c:v>69</c:v>
                </c:pt>
                <c:pt idx="302">
                  <c:v>97</c:v>
                </c:pt>
                <c:pt idx="303">
                  <c:v>97</c:v>
                </c:pt>
                <c:pt idx="304">
                  <c:v>91</c:v>
                </c:pt>
                <c:pt idx="305">
                  <c:v>86</c:v>
                </c:pt>
                <c:pt idx="306">
                  <c:v>130</c:v>
                </c:pt>
                <c:pt idx="307">
                  <c:v>100</c:v>
                </c:pt>
                <c:pt idx="308">
                  <c:v>91</c:v>
                </c:pt>
                <c:pt idx="309">
                  <c:v>82</c:v>
                </c:pt>
                <c:pt idx="310">
                  <c:v>80</c:v>
                </c:pt>
                <c:pt idx="311">
                  <c:v>117</c:v>
                </c:pt>
                <c:pt idx="312">
                  <c:v>92</c:v>
                </c:pt>
                <c:pt idx="313">
                  <c:v>103</c:v>
                </c:pt>
                <c:pt idx="314">
                  <c:v>107</c:v>
                </c:pt>
                <c:pt idx="315">
                  <c:v>76</c:v>
                </c:pt>
                <c:pt idx="316">
                  <c:v>59</c:v>
                </c:pt>
                <c:pt idx="317">
                  <c:v>73</c:v>
                </c:pt>
                <c:pt idx="318">
                  <c:v>136</c:v>
                </c:pt>
                <c:pt idx="319">
                  <c:v>101</c:v>
                </c:pt>
                <c:pt idx="320">
                  <c:v>88</c:v>
                </c:pt>
                <c:pt idx="321">
                  <c:v>105</c:v>
                </c:pt>
                <c:pt idx="322">
                  <c:v>75</c:v>
                </c:pt>
                <c:pt idx="323">
                  <c:v>84</c:v>
                </c:pt>
                <c:pt idx="324">
                  <c:v>58</c:v>
                </c:pt>
                <c:pt idx="325">
                  <c:v>63</c:v>
                </c:pt>
                <c:pt idx="326">
                  <c:v>96</c:v>
                </c:pt>
                <c:pt idx="327">
                  <c:v>74</c:v>
                </c:pt>
                <c:pt idx="328">
                  <c:v>76</c:v>
                </c:pt>
                <c:pt idx="329">
                  <c:v>69</c:v>
                </c:pt>
                <c:pt idx="330">
                  <c:v>92</c:v>
                </c:pt>
                <c:pt idx="331">
                  <c:v>94</c:v>
                </c:pt>
                <c:pt idx="332">
                  <c:v>72</c:v>
                </c:pt>
                <c:pt idx="333">
                  <c:v>106</c:v>
                </c:pt>
                <c:pt idx="334">
                  <c:v>84</c:v>
                </c:pt>
                <c:pt idx="335">
                  <c:v>86</c:v>
                </c:pt>
                <c:pt idx="336">
                  <c:v>77</c:v>
                </c:pt>
                <c:pt idx="337">
                  <c:v>67</c:v>
                </c:pt>
                <c:pt idx="338">
                  <c:v>90</c:v>
                </c:pt>
                <c:pt idx="339">
                  <c:v>71</c:v>
                </c:pt>
                <c:pt idx="340">
                  <c:v>68</c:v>
                </c:pt>
                <c:pt idx="341">
                  <c:v>67</c:v>
                </c:pt>
                <c:pt idx="342">
                  <c:v>51</c:v>
                </c:pt>
                <c:pt idx="343">
                  <c:v>87</c:v>
                </c:pt>
                <c:pt idx="344">
                  <c:v>79</c:v>
                </c:pt>
                <c:pt idx="345">
                  <c:v>80</c:v>
                </c:pt>
                <c:pt idx="346">
                  <c:v>79</c:v>
                </c:pt>
                <c:pt idx="347">
                  <c:v>88</c:v>
                </c:pt>
                <c:pt idx="348">
                  <c:v>73</c:v>
                </c:pt>
                <c:pt idx="349">
                  <c:v>87</c:v>
                </c:pt>
                <c:pt idx="350">
                  <c:v>61</c:v>
                </c:pt>
                <c:pt idx="351">
                  <c:v>78</c:v>
                </c:pt>
                <c:pt idx="352">
                  <c:v>86</c:v>
                </c:pt>
                <c:pt idx="353">
                  <c:v>64</c:v>
                </c:pt>
                <c:pt idx="354">
                  <c:v>82</c:v>
                </c:pt>
                <c:pt idx="355">
                  <c:v>68</c:v>
                </c:pt>
                <c:pt idx="356">
                  <c:v>78</c:v>
                </c:pt>
                <c:pt idx="357">
                  <c:v>117</c:v>
                </c:pt>
                <c:pt idx="358">
                  <c:v>88</c:v>
                </c:pt>
                <c:pt idx="359">
                  <c:v>119</c:v>
                </c:pt>
                <c:pt idx="360">
                  <c:v>108</c:v>
                </c:pt>
                <c:pt idx="361">
                  <c:v>77</c:v>
                </c:pt>
                <c:pt idx="362">
                  <c:v>96</c:v>
                </c:pt>
                <c:pt idx="363">
                  <c:v>110</c:v>
                </c:pt>
                <c:pt idx="364">
                  <c:v>83</c:v>
                </c:pt>
                <c:pt idx="365">
                  <c:v>88</c:v>
                </c:pt>
                <c:pt idx="366">
                  <c:v>92</c:v>
                </c:pt>
                <c:pt idx="367">
                  <c:v>90</c:v>
                </c:pt>
                <c:pt idx="368">
                  <c:v>101</c:v>
                </c:pt>
                <c:pt idx="369">
                  <c:v>80</c:v>
                </c:pt>
                <c:pt idx="370">
                  <c:v>85</c:v>
                </c:pt>
                <c:pt idx="371">
                  <c:v>70</c:v>
                </c:pt>
                <c:pt idx="372">
                  <c:v>61</c:v>
                </c:pt>
                <c:pt idx="373">
                  <c:v>89</c:v>
                </c:pt>
                <c:pt idx="374">
                  <c:v>72</c:v>
                </c:pt>
                <c:pt idx="375">
                  <c:v>84</c:v>
                </c:pt>
                <c:pt idx="376">
                  <c:v>107</c:v>
                </c:pt>
                <c:pt idx="377">
                  <c:v>87</c:v>
                </c:pt>
                <c:pt idx="378">
                  <c:v>77</c:v>
                </c:pt>
                <c:pt idx="379">
                  <c:v>101</c:v>
                </c:pt>
                <c:pt idx="380">
                  <c:v>78</c:v>
                </c:pt>
                <c:pt idx="381">
                  <c:v>83</c:v>
                </c:pt>
                <c:pt idx="382">
                  <c:v>96</c:v>
                </c:pt>
                <c:pt idx="383">
                  <c:v>76</c:v>
                </c:pt>
                <c:pt idx="384">
                  <c:v>75</c:v>
                </c:pt>
                <c:pt idx="385">
                  <c:v>97</c:v>
                </c:pt>
                <c:pt idx="386">
                  <c:v>79</c:v>
                </c:pt>
                <c:pt idx="387">
                  <c:v>81</c:v>
                </c:pt>
                <c:pt idx="388">
                  <c:v>72</c:v>
                </c:pt>
                <c:pt idx="389">
                  <c:v>101</c:v>
                </c:pt>
                <c:pt idx="390">
                  <c:v>80</c:v>
                </c:pt>
                <c:pt idx="391">
                  <c:v>82</c:v>
                </c:pt>
                <c:pt idx="392">
                  <c:v>75</c:v>
                </c:pt>
                <c:pt idx="393">
                  <c:v>87</c:v>
                </c:pt>
                <c:pt idx="394">
                  <c:v>88</c:v>
                </c:pt>
                <c:pt idx="395">
                  <c:v>68</c:v>
                </c:pt>
                <c:pt idx="396">
                  <c:v>115</c:v>
                </c:pt>
                <c:pt idx="397">
                  <c:v>102</c:v>
                </c:pt>
                <c:pt idx="398">
                  <c:v>97</c:v>
                </c:pt>
                <c:pt idx="399">
                  <c:v>74</c:v>
                </c:pt>
                <c:pt idx="400">
                  <c:v>99</c:v>
                </c:pt>
                <c:pt idx="401">
                  <c:v>77</c:v>
                </c:pt>
                <c:pt idx="402">
                  <c:v>75</c:v>
                </c:pt>
                <c:pt idx="403">
                  <c:v>109</c:v>
                </c:pt>
                <c:pt idx="404">
                  <c:v>94</c:v>
                </c:pt>
                <c:pt idx="405">
                  <c:v>79</c:v>
                </c:pt>
                <c:pt idx="406">
                  <c:v>71</c:v>
                </c:pt>
                <c:pt idx="407">
                  <c:v>53</c:v>
                </c:pt>
                <c:pt idx="408">
                  <c:v>67</c:v>
                </c:pt>
                <c:pt idx="409">
                  <c:v>48</c:v>
                </c:pt>
                <c:pt idx="410">
                  <c:v>67</c:v>
                </c:pt>
                <c:pt idx="411">
                  <c:v>67</c:v>
                </c:pt>
                <c:pt idx="412">
                  <c:v>81</c:v>
                </c:pt>
                <c:pt idx="413">
                  <c:v>110</c:v>
                </c:pt>
                <c:pt idx="414">
                  <c:v>124</c:v>
                </c:pt>
                <c:pt idx="415">
                  <c:v>90</c:v>
                </c:pt>
                <c:pt idx="416">
                  <c:v>94</c:v>
                </c:pt>
                <c:pt idx="417">
                  <c:v>96</c:v>
                </c:pt>
                <c:pt idx="418">
                  <c:v>69</c:v>
                </c:pt>
                <c:pt idx="419">
                  <c:v>66</c:v>
                </c:pt>
                <c:pt idx="420">
                  <c:v>90</c:v>
                </c:pt>
                <c:pt idx="421">
                  <c:v>67</c:v>
                </c:pt>
                <c:pt idx="422">
                  <c:v>97</c:v>
                </c:pt>
                <c:pt idx="423">
                  <c:v>75</c:v>
                </c:pt>
                <c:pt idx="424">
                  <c:v>60</c:v>
                </c:pt>
                <c:pt idx="425">
                  <c:v>108</c:v>
                </c:pt>
                <c:pt idx="426">
                  <c:v>117</c:v>
                </c:pt>
                <c:pt idx="427">
                  <c:v>80</c:v>
                </c:pt>
                <c:pt idx="428">
                  <c:v>85</c:v>
                </c:pt>
                <c:pt idx="429">
                  <c:v>112</c:v>
                </c:pt>
                <c:pt idx="430">
                  <c:v>77</c:v>
                </c:pt>
                <c:pt idx="431">
                  <c:v>94</c:v>
                </c:pt>
                <c:pt idx="432">
                  <c:v>81</c:v>
                </c:pt>
                <c:pt idx="433">
                  <c:v>85</c:v>
                </c:pt>
                <c:pt idx="434">
                  <c:v>91</c:v>
                </c:pt>
                <c:pt idx="435">
                  <c:v>79</c:v>
                </c:pt>
                <c:pt idx="436">
                  <c:v>70</c:v>
                </c:pt>
                <c:pt idx="437">
                  <c:v>80</c:v>
                </c:pt>
                <c:pt idx="438">
                  <c:v>60</c:v>
                </c:pt>
                <c:pt idx="439">
                  <c:v>56</c:v>
                </c:pt>
                <c:pt idx="440">
                  <c:v>122</c:v>
                </c:pt>
                <c:pt idx="441">
                  <c:v>85</c:v>
                </c:pt>
                <c:pt idx="442">
                  <c:v>125</c:v>
                </c:pt>
                <c:pt idx="443">
                  <c:v>114</c:v>
                </c:pt>
                <c:pt idx="444">
                  <c:v>104</c:v>
                </c:pt>
                <c:pt idx="445">
                  <c:v>95</c:v>
                </c:pt>
                <c:pt idx="446">
                  <c:v>96</c:v>
                </c:pt>
                <c:pt idx="447">
                  <c:v>93</c:v>
                </c:pt>
                <c:pt idx="448">
                  <c:v>94</c:v>
                </c:pt>
                <c:pt idx="449">
                  <c:v>71</c:v>
                </c:pt>
                <c:pt idx="450">
                  <c:v>73</c:v>
                </c:pt>
                <c:pt idx="451">
                  <c:v>75</c:v>
                </c:pt>
                <c:pt idx="452">
                  <c:v>75</c:v>
                </c:pt>
                <c:pt idx="453">
                  <c:v>79</c:v>
                </c:pt>
                <c:pt idx="454">
                  <c:v>113</c:v>
                </c:pt>
                <c:pt idx="455">
                  <c:v>81</c:v>
                </c:pt>
                <c:pt idx="456">
                  <c:v>63</c:v>
                </c:pt>
                <c:pt idx="457">
                  <c:v>76</c:v>
                </c:pt>
                <c:pt idx="458">
                  <c:v>60</c:v>
                </c:pt>
                <c:pt idx="459">
                  <c:v>76</c:v>
                </c:pt>
                <c:pt idx="460">
                  <c:v>69</c:v>
                </c:pt>
                <c:pt idx="461">
                  <c:v>70</c:v>
                </c:pt>
                <c:pt idx="462">
                  <c:v>70</c:v>
                </c:pt>
                <c:pt idx="463">
                  <c:v>55</c:v>
                </c:pt>
                <c:pt idx="464">
                  <c:v>53</c:v>
                </c:pt>
                <c:pt idx="465">
                  <c:v>103</c:v>
                </c:pt>
                <c:pt idx="466">
                  <c:v>72</c:v>
                </c:pt>
                <c:pt idx="467">
                  <c:v>92</c:v>
                </c:pt>
                <c:pt idx="468">
                  <c:v>110</c:v>
                </c:pt>
                <c:pt idx="469">
                  <c:v>91</c:v>
                </c:pt>
                <c:pt idx="470">
                  <c:v>108</c:v>
                </c:pt>
                <c:pt idx="471">
                  <c:v>113</c:v>
                </c:pt>
                <c:pt idx="472">
                  <c:v>78</c:v>
                </c:pt>
                <c:pt idx="473">
                  <c:v>88</c:v>
                </c:pt>
                <c:pt idx="474">
                  <c:v>88</c:v>
                </c:pt>
                <c:pt idx="475">
                  <c:v>65</c:v>
                </c:pt>
                <c:pt idx="476">
                  <c:v>85</c:v>
                </c:pt>
                <c:pt idx="477">
                  <c:v>63</c:v>
                </c:pt>
                <c:pt idx="478">
                  <c:v>86</c:v>
                </c:pt>
                <c:pt idx="479">
                  <c:v>111</c:v>
                </c:pt>
                <c:pt idx="480">
                  <c:v>93</c:v>
                </c:pt>
                <c:pt idx="481">
                  <c:v>85</c:v>
                </c:pt>
                <c:pt idx="482">
                  <c:v>88</c:v>
                </c:pt>
                <c:pt idx="483">
                  <c:v>121</c:v>
                </c:pt>
                <c:pt idx="484">
                  <c:v>90</c:v>
                </c:pt>
                <c:pt idx="485">
                  <c:v>99</c:v>
                </c:pt>
                <c:pt idx="486">
                  <c:v>74</c:v>
                </c:pt>
                <c:pt idx="487">
                  <c:v>118</c:v>
                </c:pt>
                <c:pt idx="488">
                  <c:v>79</c:v>
                </c:pt>
                <c:pt idx="489">
                  <c:v>66</c:v>
                </c:pt>
                <c:pt idx="490">
                  <c:v>84</c:v>
                </c:pt>
                <c:pt idx="491">
                  <c:v>71</c:v>
                </c:pt>
                <c:pt idx="492">
                  <c:v>66</c:v>
                </c:pt>
                <c:pt idx="493">
                  <c:v>118</c:v>
                </c:pt>
                <c:pt idx="494">
                  <c:v>84</c:v>
                </c:pt>
                <c:pt idx="495">
                  <c:v>63</c:v>
                </c:pt>
                <c:pt idx="496">
                  <c:v>54</c:v>
                </c:pt>
                <c:pt idx="497">
                  <c:v>69</c:v>
                </c:pt>
                <c:pt idx="498">
                  <c:v>70</c:v>
                </c:pt>
                <c:pt idx="499">
                  <c:v>51</c:v>
                </c:pt>
                <c:pt idx="500">
                  <c:v>80</c:v>
                </c:pt>
                <c:pt idx="501">
                  <c:v>61</c:v>
                </c:pt>
                <c:pt idx="502">
                  <c:v>56</c:v>
                </c:pt>
                <c:pt idx="503">
                  <c:v>83</c:v>
                </c:pt>
                <c:pt idx="504">
                  <c:v>65</c:v>
                </c:pt>
                <c:pt idx="505">
                  <c:v>72</c:v>
                </c:pt>
                <c:pt idx="506">
                  <c:v>70</c:v>
                </c:pt>
                <c:pt idx="507">
                  <c:v>83</c:v>
                </c:pt>
                <c:pt idx="508">
                  <c:v>122</c:v>
                </c:pt>
                <c:pt idx="509">
                  <c:v>81</c:v>
                </c:pt>
                <c:pt idx="510">
                  <c:v>66</c:v>
                </c:pt>
                <c:pt idx="511">
                  <c:v>59</c:v>
                </c:pt>
                <c:pt idx="512">
                  <c:v>51</c:v>
                </c:pt>
                <c:pt idx="513">
                  <c:v>75</c:v>
                </c:pt>
                <c:pt idx="514">
                  <c:v>66</c:v>
                </c:pt>
                <c:pt idx="515">
                  <c:v>75</c:v>
                </c:pt>
                <c:pt idx="516">
                  <c:v>101</c:v>
                </c:pt>
                <c:pt idx="517">
                  <c:v>86</c:v>
                </c:pt>
                <c:pt idx="518">
                  <c:v>81</c:v>
                </c:pt>
                <c:pt idx="519">
                  <c:v>85</c:v>
                </c:pt>
                <c:pt idx="520">
                  <c:v>68</c:v>
                </c:pt>
                <c:pt idx="521">
                  <c:v>51</c:v>
                </c:pt>
                <c:pt idx="522">
                  <c:v>80</c:v>
                </c:pt>
                <c:pt idx="523">
                  <c:v>198</c:v>
                </c:pt>
                <c:pt idx="524">
                  <c:v>134</c:v>
                </c:pt>
                <c:pt idx="525">
                  <c:v>110</c:v>
                </c:pt>
                <c:pt idx="526">
                  <c:v>85</c:v>
                </c:pt>
                <c:pt idx="527">
                  <c:v>81</c:v>
                </c:pt>
                <c:pt idx="528">
                  <c:v>109</c:v>
                </c:pt>
                <c:pt idx="529">
                  <c:v>78</c:v>
                </c:pt>
                <c:pt idx="530">
                  <c:v>81</c:v>
                </c:pt>
                <c:pt idx="531">
                  <c:v>79</c:v>
                </c:pt>
                <c:pt idx="532">
                  <c:v>80</c:v>
                </c:pt>
                <c:pt idx="533">
                  <c:v>91</c:v>
                </c:pt>
                <c:pt idx="534">
                  <c:v>72</c:v>
                </c:pt>
                <c:pt idx="535">
                  <c:v>85</c:v>
                </c:pt>
                <c:pt idx="536">
                  <c:v>67</c:v>
                </c:pt>
                <c:pt idx="537">
                  <c:v>63</c:v>
                </c:pt>
                <c:pt idx="538">
                  <c:v>64</c:v>
                </c:pt>
                <c:pt idx="539">
                  <c:v>60</c:v>
                </c:pt>
                <c:pt idx="540">
                  <c:v>81</c:v>
                </c:pt>
                <c:pt idx="541">
                  <c:v>95</c:v>
                </c:pt>
                <c:pt idx="542">
                  <c:v>102</c:v>
                </c:pt>
                <c:pt idx="543">
                  <c:v>78</c:v>
                </c:pt>
                <c:pt idx="544">
                  <c:v>80</c:v>
                </c:pt>
                <c:pt idx="545">
                  <c:v>87</c:v>
                </c:pt>
                <c:pt idx="546">
                  <c:v>69</c:v>
                </c:pt>
                <c:pt idx="547">
                  <c:v>82</c:v>
                </c:pt>
                <c:pt idx="548">
                  <c:v>85</c:v>
                </c:pt>
                <c:pt idx="549">
                  <c:v>95</c:v>
                </c:pt>
                <c:pt idx="550">
                  <c:v>86</c:v>
                </c:pt>
                <c:pt idx="551">
                  <c:v>75</c:v>
                </c:pt>
                <c:pt idx="552">
                  <c:v>85</c:v>
                </c:pt>
                <c:pt idx="553">
                  <c:v>120</c:v>
                </c:pt>
                <c:pt idx="554">
                  <c:v>96</c:v>
                </c:pt>
                <c:pt idx="555">
                  <c:v>100</c:v>
                </c:pt>
                <c:pt idx="556">
                  <c:v>98</c:v>
                </c:pt>
                <c:pt idx="557">
                  <c:v>96</c:v>
                </c:pt>
                <c:pt idx="558">
                  <c:v>106</c:v>
                </c:pt>
                <c:pt idx="559">
                  <c:v>107</c:v>
                </c:pt>
                <c:pt idx="560">
                  <c:v>88</c:v>
                </c:pt>
                <c:pt idx="561">
                  <c:v>99</c:v>
                </c:pt>
                <c:pt idx="562">
                  <c:v>92</c:v>
                </c:pt>
                <c:pt idx="563">
                  <c:v>70</c:v>
                </c:pt>
                <c:pt idx="564">
                  <c:v>89</c:v>
                </c:pt>
                <c:pt idx="565">
                  <c:v>75</c:v>
                </c:pt>
                <c:pt idx="566">
                  <c:v>52</c:v>
                </c:pt>
                <c:pt idx="567">
                  <c:v>49</c:v>
                </c:pt>
                <c:pt idx="568">
                  <c:v>48</c:v>
                </c:pt>
                <c:pt idx="569">
                  <c:v>51</c:v>
                </c:pt>
                <c:pt idx="570">
                  <c:v>48</c:v>
                </c:pt>
                <c:pt idx="571">
                  <c:v>70</c:v>
                </c:pt>
                <c:pt idx="572">
                  <c:v>93</c:v>
                </c:pt>
                <c:pt idx="573">
                  <c:v>73</c:v>
                </c:pt>
                <c:pt idx="574">
                  <c:v>86</c:v>
                </c:pt>
                <c:pt idx="575">
                  <c:v>87</c:v>
                </c:pt>
                <c:pt idx="576">
                  <c:v>64</c:v>
                </c:pt>
                <c:pt idx="577">
                  <c:v>60</c:v>
                </c:pt>
                <c:pt idx="578">
                  <c:v>112</c:v>
                </c:pt>
                <c:pt idx="579">
                  <c:v>84</c:v>
                </c:pt>
                <c:pt idx="580">
                  <c:v>99</c:v>
                </c:pt>
                <c:pt idx="581">
                  <c:v>74</c:v>
                </c:pt>
                <c:pt idx="582">
                  <c:v>86</c:v>
                </c:pt>
                <c:pt idx="583">
                  <c:v>66</c:v>
                </c:pt>
                <c:pt idx="584">
                  <c:v>85</c:v>
                </c:pt>
                <c:pt idx="585">
                  <c:v>66</c:v>
                </c:pt>
                <c:pt idx="586">
                  <c:v>70</c:v>
                </c:pt>
                <c:pt idx="587">
                  <c:v>78</c:v>
                </c:pt>
                <c:pt idx="588">
                  <c:v>69</c:v>
                </c:pt>
                <c:pt idx="589">
                  <c:v>67</c:v>
                </c:pt>
                <c:pt idx="590">
                  <c:v>103</c:v>
                </c:pt>
                <c:pt idx="591">
                  <c:v>77</c:v>
                </c:pt>
                <c:pt idx="592">
                  <c:v>92</c:v>
                </c:pt>
                <c:pt idx="593">
                  <c:v>125</c:v>
                </c:pt>
                <c:pt idx="594">
                  <c:v>92</c:v>
                </c:pt>
                <c:pt idx="595">
                  <c:v>99</c:v>
                </c:pt>
                <c:pt idx="596">
                  <c:v>74</c:v>
                </c:pt>
                <c:pt idx="597">
                  <c:v>67</c:v>
                </c:pt>
                <c:pt idx="598">
                  <c:v>67</c:v>
                </c:pt>
                <c:pt idx="599">
                  <c:v>66</c:v>
                </c:pt>
                <c:pt idx="600">
                  <c:v>98</c:v>
                </c:pt>
                <c:pt idx="601">
                  <c:v>77</c:v>
                </c:pt>
                <c:pt idx="602">
                  <c:v>111</c:v>
                </c:pt>
                <c:pt idx="603">
                  <c:v>72</c:v>
                </c:pt>
                <c:pt idx="604">
                  <c:v>74</c:v>
                </c:pt>
                <c:pt idx="605">
                  <c:v>58</c:v>
                </c:pt>
                <c:pt idx="606">
                  <c:v>79</c:v>
                </c:pt>
                <c:pt idx="607">
                  <c:v>57</c:v>
                </c:pt>
                <c:pt idx="608">
                  <c:v>64</c:v>
                </c:pt>
                <c:pt idx="609">
                  <c:v>80</c:v>
                </c:pt>
                <c:pt idx="610">
                  <c:v>60</c:v>
                </c:pt>
                <c:pt idx="611">
                  <c:v>98</c:v>
                </c:pt>
                <c:pt idx="612">
                  <c:v>80</c:v>
                </c:pt>
                <c:pt idx="613">
                  <c:v>82</c:v>
                </c:pt>
                <c:pt idx="614">
                  <c:v>77</c:v>
                </c:pt>
                <c:pt idx="615">
                  <c:v>64</c:v>
                </c:pt>
                <c:pt idx="616">
                  <c:v>73</c:v>
                </c:pt>
                <c:pt idx="617">
                  <c:v>86</c:v>
                </c:pt>
                <c:pt idx="618">
                  <c:v>70</c:v>
                </c:pt>
                <c:pt idx="619">
                  <c:v>63</c:v>
                </c:pt>
                <c:pt idx="620">
                  <c:v>91</c:v>
                </c:pt>
                <c:pt idx="621">
                  <c:v>70</c:v>
                </c:pt>
                <c:pt idx="622">
                  <c:v>62</c:v>
                </c:pt>
                <c:pt idx="623">
                  <c:v>72</c:v>
                </c:pt>
                <c:pt idx="624">
                  <c:v>82</c:v>
                </c:pt>
                <c:pt idx="625">
                  <c:v>115</c:v>
                </c:pt>
                <c:pt idx="626">
                  <c:v>78</c:v>
                </c:pt>
                <c:pt idx="627">
                  <c:v>70</c:v>
                </c:pt>
                <c:pt idx="628">
                  <c:v>54</c:v>
                </c:pt>
                <c:pt idx="629">
                  <c:v>59</c:v>
                </c:pt>
                <c:pt idx="630">
                  <c:v>49</c:v>
                </c:pt>
                <c:pt idx="631">
                  <c:v>58</c:v>
                </c:pt>
                <c:pt idx="632">
                  <c:v>59</c:v>
                </c:pt>
                <c:pt idx="633">
                  <c:v>74</c:v>
                </c:pt>
                <c:pt idx="634">
                  <c:v>77</c:v>
                </c:pt>
                <c:pt idx="635">
                  <c:v>108</c:v>
                </c:pt>
                <c:pt idx="636">
                  <c:v>82</c:v>
                </c:pt>
                <c:pt idx="637">
                  <c:v>95</c:v>
                </c:pt>
                <c:pt idx="638">
                  <c:v>74</c:v>
                </c:pt>
                <c:pt idx="639">
                  <c:v>71</c:v>
                </c:pt>
                <c:pt idx="640">
                  <c:v>68</c:v>
                </c:pt>
                <c:pt idx="641">
                  <c:v>49</c:v>
                </c:pt>
                <c:pt idx="642">
                  <c:v>79</c:v>
                </c:pt>
                <c:pt idx="643">
                  <c:v>77</c:v>
                </c:pt>
                <c:pt idx="644">
                  <c:v>67</c:v>
                </c:pt>
                <c:pt idx="645">
                  <c:v>69</c:v>
                </c:pt>
                <c:pt idx="646">
                  <c:v>75</c:v>
                </c:pt>
                <c:pt idx="647">
                  <c:v>80</c:v>
                </c:pt>
                <c:pt idx="648">
                  <c:v>111</c:v>
                </c:pt>
                <c:pt idx="649">
                  <c:v>85</c:v>
                </c:pt>
                <c:pt idx="650">
                  <c:v>70</c:v>
                </c:pt>
                <c:pt idx="651">
                  <c:v>104</c:v>
                </c:pt>
                <c:pt idx="652">
                  <c:v>92</c:v>
                </c:pt>
                <c:pt idx="653">
                  <c:v>88</c:v>
                </c:pt>
                <c:pt idx="654">
                  <c:v>91</c:v>
                </c:pt>
                <c:pt idx="655">
                  <c:v>74</c:v>
                </c:pt>
                <c:pt idx="656">
                  <c:v>69</c:v>
                </c:pt>
                <c:pt idx="657">
                  <c:v>87</c:v>
                </c:pt>
                <c:pt idx="658">
                  <c:v>100</c:v>
                </c:pt>
                <c:pt idx="659">
                  <c:v>80</c:v>
                </c:pt>
                <c:pt idx="660">
                  <c:v>72</c:v>
                </c:pt>
                <c:pt idx="661">
                  <c:v>64</c:v>
                </c:pt>
                <c:pt idx="662">
                  <c:v>57</c:v>
                </c:pt>
                <c:pt idx="663">
                  <c:v>105</c:v>
                </c:pt>
                <c:pt idx="664">
                  <c:v>109</c:v>
                </c:pt>
                <c:pt idx="665">
                  <c:v>86</c:v>
                </c:pt>
                <c:pt idx="666">
                  <c:v>85</c:v>
                </c:pt>
                <c:pt idx="667">
                  <c:v>78</c:v>
                </c:pt>
                <c:pt idx="668">
                  <c:v>58</c:v>
                </c:pt>
                <c:pt idx="669">
                  <c:v>103</c:v>
                </c:pt>
                <c:pt idx="670">
                  <c:v>75</c:v>
                </c:pt>
                <c:pt idx="671">
                  <c:v>68</c:v>
                </c:pt>
                <c:pt idx="672">
                  <c:v>65</c:v>
                </c:pt>
                <c:pt idx="673">
                  <c:v>63</c:v>
                </c:pt>
                <c:pt idx="674">
                  <c:v>96</c:v>
                </c:pt>
                <c:pt idx="675">
                  <c:v>105</c:v>
                </c:pt>
                <c:pt idx="676">
                  <c:v>78</c:v>
                </c:pt>
                <c:pt idx="677">
                  <c:v>94</c:v>
                </c:pt>
                <c:pt idx="678">
                  <c:v>77</c:v>
                </c:pt>
                <c:pt idx="679">
                  <c:v>105</c:v>
                </c:pt>
                <c:pt idx="680">
                  <c:v>80</c:v>
                </c:pt>
                <c:pt idx="681">
                  <c:v>99</c:v>
                </c:pt>
                <c:pt idx="682">
                  <c:v>126</c:v>
                </c:pt>
                <c:pt idx="683">
                  <c:v>96</c:v>
                </c:pt>
                <c:pt idx="684">
                  <c:v>77</c:v>
                </c:pt>
                <c:pt idx="685">
                  <c:v>91</c:v>
                </c:pt>
                <c:pt idx="686">
                  <c:v>70</c:v>
                </c:pt>
                <c:pt idx="687">
                  <c:v>103</c:v>
                </c:pt>
                <c:pt idx="688">
                  <c:v>81</c:v>
                </c:pt>
                <c:pt idx="689">
                  <c:v>66</c:v>
                </c:pt>
                <c:pt idx="690">
                  <c:v>74</c:v>
                </c:pt>
                <c:pt idx="691">
                  <c:v>81</c:v>
                </c:pt>
                <c:pt idx="692">
                  <c:v>61</c:v>
                </c:pt>
                <c:pt idx="693">
                  <c:v>102</c:v>
                </c:pt>
                <c:pt idx="694">
                  <c:v>94</c:v>
                </c:pt>
                <c:pt idx="695">
                  <c:v>87</c:v>
                </c:pt>
                <c:pt idx="696">
                  <c:v>96</c:v>
                </c:pt>
                <c:pt idx="697">
                  <c:v>98</c:v>
                </c:pt>
                <c:pt idx="698">
                  <c:v>75</c:v>
                </c:pt>
                <c:pt idx="699">
                  <c:v>75</c:v>
                </c:pt>
                <c:pt idx="700">
                  <c:v>102</c:v>
                </c:pt>
                <c:pt idx="701">
                  <c:v>68</c:v>
                </c:pt>
                <c:pt idx="702">
                  <c:v>85</c:v>
                </c:pt>
                <c:pt idx="703">
                  <c:v>73</c:v>
                </c:pt>
                <c:pt idx="704">
                  <c:v>74</c:v>
                </c:pt>
                <c:pt idx="705">
                  <c:v>96</c:v>
                </c:pt>
                <c:pt idx="706">
                  <c:v>105</c:v>
                </c:pt>
                <c:pt idx="707">
                  <c:v>73</c:v>
                </c:pt>
                <c:pt idx="708">
                  <c:v>106</c:v>
                </c:pt>
                <c:pt idx="709">
                  <c:v>127</c:v>
                </c:pt>
                <c:pt idx="710">
                  <c:v>87</c:v>
                </c:pt>
                <c:pt idx="711">
                  <c:v>98</c:v>
                </c:pt>
                <c:pt idx="712">
                  <c:v>82</c:v>
                </c:pt>
                <c:pt idx="713">
                  <c:v>70</c:v>
                </c:pt>
                <c:pt idx="714">
                  <c:v>53</c:v>
                </c:pt>
                <c:pt idx="715">
                  <c:v>55</c:v>
                </c:pt>
                <c:pt idx="716">
                  <c:v>67</c:v>
                </c:pt>
                <c:pt idx="717">
                  <c:v>62</c:v>
                </c:pt>
                <c:pt idx="718">
                  <c:v>56</c:v>
                </c:pt>
                <c:pt idx="719">
                  <c:v>67</c:v>
                </c:pt>
                <c:pt idx="720">
                  <c:v>72</c:v>
                </c:pt>
                <c:pt idx="721">
                  <c:v>64</c:v>
                </c:pt>
                <c:pt idx="722">
                  <c:v>88</c:v>
                </c:pt>
                <c:pt idx="723">
                  <c:v>94</c:v>
                </c:pt>
                <c:pt idx="724">
                  <c:v>74</c:v>
                </c:pt>
                <c:pt idx="725">
                  <c:v>107</c:v>
                </c:pt>
                <c:pt idx="726">
                  <c:v>81</c:v>
                </c:pt>
                <c:pt idx="727">
                  <c:v>89</c:v>
                </c:pt>
                <c:pt idx="728">
                  <c:v>85</c:v>
                </c:pt>
                <c:pt idx="729">
                  <c:v>81</c:v>
                </c:pt>
                <c:pt idx="730">
                  <c:v>127</c:v>
                </c:pt>
                <c:pt idx="731">
                  <c:v>86</c:v>
                </c:pt>
                <c:pt idx="732">
                  <c:v>83</c:v>
                </c:pt>
                <c:pt idx="733">
                  <c:v>64</c:v>
                </c:pt>
                <c:pt idx="734">
                  <c:v>57</c:v>
                </c:pt>
                <c:pt idx="735">
                  <c:v>101</c:v>
                </c:pt>
                <c:pt idx="736">
                  <c:v>75</c:v>
                </c:pt>
                <c:pt idx="737">
                  <c:v>82</c:v>
                </c:pt>
                <c:pt idx="738">
                  <c:v>92</c:v>
                </c:pt>
                <c:pt idx="739">
                  <c:v>77</c:v>
                </c:pt>
                <c:pt idx="740">
                  <c:v>71</c:v>
                </c:pt>
                <c:pt idx="741">
                  <c:v>96</c:v>
                </c:pt>
                <c:pt idx="742">
                  <c:v>99</c:v>
                </c:pt>
                <c:pt idx="743">
                  <c:v>76</c:v>
                </c:pt>
                <c:pt idx="744">
                  <c:v>82</c:v>
                </c:pt>
                <c:pt idx="745">
                  <c:v>62</c:v>
                </c:pt>
                <c:pt idx="746">
                  <c:v>131</c:v>
                </c:pt>
                <c:pt idx="747">
                  <c:v>92</c:v>
                </c:pt>
                <c:pt idx="748">
                  <c:v>64</c:v>
                </c:pt>
                <c:pt idx="749">
                  <c:v>105</c:v>
                </c:pt>
                <c:pt idx="750">
                  <c:v>106</c:v>
                </c:pt>
                <c:pt idx="751">
                  <c:v>97</c:v>
                </c:pt>
                <c:pt idx="752">
                  <c:v>95</c:v>
                </c:pt>
                <c:pt idx="753">
                  <c:v>114</c:v>
                </c:pt>
                <c:pt idx="754">
                  <c:v>88</c:v>
                </c:pt>
                <c:pt idx="755">
                  <c:v>85</c:v>
                </c:pt>
                <c:pt idx="756">
                  <c:v>69</c:v>
                </c:pt>
                <c:pt idx="757">
                  <c:v>69</c:v>
                </c:pt>
                <c:pt idx="758">
                  <c:v>65</c:v>
                </c:pt>
                <c:pt idx="759">
                  <c:v>82</c:v>
                </c:pt>
                <c:pt idx="760">
                  <c:v>62</c:v>
                </c:pt>
                <c:pt idx="761">
                  <c:v>84</c:v>
                </c:pt>
                <c:pt idx="762">
                  <c:v>103</c:v>
                </c:pt>
                <c:pt idx="763">
                  <c:v>79</c:v>
                </c:pt>
                <c:pt idx="764">
                  <c:v>82</c:v>
                </c:pt>
                <c:pt idx="765">
                  <c:v>112</c:v>
                </c:pt>
                <c:pt idx="766">
                  <c:v>87</c:v>
                </c:pt>
                <c:pt idx="767">
                  <c:v>121</c:v>
                </c:pt>
                <c:pt idx="768">
                  <c:v>146</c:v>
                </c:pt>
                <c:pt idx="769">
                  <c:v>128</c:v>
                </c:pt>
                <c:pt idx="770">
                  <c:v>94</c:v>
                </c:pt>
                <c:pt idx="771">
                  <c:v>84</c:v>
                </c:pt>
                <c:pt idx="772">
                  <c:v>77</c:v>
                </c:pt>
                <c:pt idx="773">
                  <c:v>92</c:v>
                </c:pt>
                <c:pt idx="774">
                  <c:v>122</c:v>
                </c:pt>
                <c:pt idx="775">
                  <c:v>80</c:v>
                </c:pt>
                <c:pt idx="776">
                  <c:v>95</c:v>
                </c:pt>
                <c:pt idx="777">
                  <c:v>76</c:v>
                </c:pt>
                <c:pt idx="778">
                  <c:v>65</c:v>
                </c:pt>
                <c:pt idx="779">
                  <c:v>69</c:v>
                </c:pt>
                <c:pt idx="780">
                  <c:v>49</c:v>
                </c:pt>
                <c:pt idx="781">
                  <c:v>82</c:v>
                </c:pt>
                <c:pt idx="782">
                  <c:v>85</c:v>
                </c:pt>
                <c:pt idx="783">
                  <c:v>92</c:v>
                </c:pt>
                <c:pt idx="784">
                  <c:v>70</c:v>
                </c:pt>
                <c:pt idx="785">
                  <c:v>80</c:v>
                </c:pt>
                <c:pt idx="786">
                  <c:v>103</c:v>
                </c:pt>
                <c:pt idx="787">
                  <c:v>78</c:v>
                </c:pt>
                <c:pt idx="788">
                  <c:v>86</c:v>
                </c:pt>
                <c:pt idx="789">
                  <c:v>92</c:v>
                </c:pt>
                <c:pt idx="790">
                  <c:v>64</c:v>
                </c:pt>
                <c:pt idx="791">
                  <c:v>89</c:v>
                </c:pt>
                <c:pt idx="792">
                  <c:v>73</c:v>
                </c:pt>
                <c:pt idx="793">
                  <c:v>74</c:v>
                </c:pt>
                <c:pt idx="794">
                  <c:v>103</c:v>
                </c:pt>
                <c:pt idx="795">
                  <c:v>106</c:v>
                </c:pt>
                <c:pt idx="796">
                  <c:v>83</c:v>
                </c:pt>
                <c:pt idx="797">
                  <c:v>84</c:v>
                </c:pt>
                <c:pt idx="798">
                  <c:v>61</c:v>
                </c:pt>
                <c:pt idx="799">
                  <c:v>88</c:v>
                </c:pt>
                <c:pt idx="800">
                  <c:v>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85F-4C4F-94BA-8F151FD8A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344444444444443"/>
          <c:y val="0.14872630504520268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GCC: 50 kBps, 1MB queue</a:t>
            </a:r>
            <a:endParaRPr lang="zh-CN" altLang="en-US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188648293963255"/>
          <c:y val="0.13409740449110527"/>
          <c:w val="0.73133814523184604"/>
          <c:h val="0.7281791338582676"/>
        </c:manualLayout>
      </c:layout>
      <c:scatterChart>
        <c:scatterStyle val="smoothMarker"/>
        <c:varyColors val="0"/>
        <c:ser>
          <c:idx val="3"/>
          <c:order val="0"/>
          <c:tx>
            <c:strRef>
              <c:f>gcc_181203_50kBps_1Mqueue!$A$1</c:f>
              <c:strCache>
                <c:ptCount val="1"/>
                <c:pt idx="0">
                  <c:v>video rate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gcc_181203_50kBps_1Mqueue!$A$2:$A$802</c:f>
              <c:numCache>
                <c:formatCode>General</c:formatCode>
                <c:ptCount val="801"/>
                <c:pt idx="0">
                  <c:v>0</c:v>
                </c:pt>
                <c:pt idx="1">
                  <c:v>145</c:v>
                </c:pt>
                <c:pt idx="2">
                  <c:v>150</c:v>
                </c:pt>
                <c:pt idx="3">
                  <c:v>62</c:v>
                </c:pt>
                <c:pt idx="4">
                  <c:v>42</c:v>
                </c:pt>
                <c:pt idx="5">
                  <c:v>43</c:v>
                </c:pt>
                <c:pt idx="6">
                  <c:v>39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  <c:pt idx="10">
                  <c:v>37</c:v>
                </c:pt>
                <c:pt idx="11">
                  <c:v>39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34</c:v>
                </c:pt>
                <c:pt idx="16">
                  <c:v>35</c:v>
                </c:pt>
                <c:pt idx="17">
                  <c:v>34</c:v>
                </c:pt>
                <c:pt idx="18">
                  <c:v>36</c:v>
                </c:pt>
                <c:pt idx="19">
                  <c:v>34</c:v>
                </c:pt>
                <c:pt idx="20">
                  <c:v>35</c:v>
                </c:pt>
                <c:pt idx="21">
                  <c:v>34</c:v>
                </c:pt>
                <c:pt idx="22">
                  <c:v>36</c:v>
                </c:pt>
                <c:pt idx="23">
                  <c:v>33</c:v>
                </c:pt>
                <c:pt idx="24">
                  <c:v>35</c:v>
                </c:pt>
                <c:pt idx="25">
                  <c:v>36</c:v>
                </c:pt>
                <c:pt idx="26">
                  <c:v>36</c:v>
                </c:pt>
                <c:pt idx="27">
                  <c:v>34</c:v>
                </c:pt>
                <c:pt idx="28">
                  <c:v>37</c:v>
                </c:pt>
                <c:pt idx="29">
                  <c:v>34</c:v>
                </c:pt>
                <c:pt idx="30">
                  <c:v>37</c:v>
                </c:pt>
                <c:pt idx="31">
                  <c:v>36</c:v>
                </c:pt>
                <c:pt idx="32">
                  <c:v>36</c:v>
                </c:pt>
                <c:pt idx="33">
                  <c:v>35</c:v>
                </c:pt>
                <c:pt idx="34">
                  <c:v>36</c:v>
                </c:pt>
                <c:pt idx="35">
                  <c:v>36</c:v>
                </c:pt>
                <c:pt idx="36">
                  <c:v>35</c:v>
                </c:pt>
                <c:pt idx="37">
                  <c:v>37</c:v>
                </c:pt>
                <c:pt idx="38">
                  <c:v>35</c:v>
                </c:pt>
                <c:pt idx="39">
                  <c:v>37</c:v>
                </c:pt>
                <c:pt idx="40">
                  <c:v>34</c:v>
                </c:pt>
                <c:pt idx="41">
                  <c:v>36</c:v>
                </c:pt>
                <c:pt idx="42">
                  <c:v>37</c:v>
                </c:pt>
                <c:pt idx="43">
                  <c:v>34</c:v>
                </c:pt>
                <c:pt idx="44">
                  <c:v>37</c:v>
                </c:pt>
                <c:pt idx="45">
                  <c:v>34</c:v>
                </c:pt>
                <c:pt idx="46">
                  <c:v>36</c:v>
                </c:pt>
                <c:pt idx="47">
                  <c:v>35</c:v>
                </c:pt>
                <c:pt idx="48">
                  <c:v>36</c:v>
                </c:pt>
                <c:pt idx="49">
                  <c:v>36</c:v>
                </c:pt>
                <c:pt idx="50">
                  <c:v>37</c:v>
                </c:pt>
                <c:pt idx="51">
                  <c:v>35</c:v>
                </c:pt>
                <c:pt idx="52">
                  <c:v>35</c:v>
                </c:pt>
                <c:pt idx="53">
                  <c:v>36</c:v>
                </c:pt>
                <c:pt idx="54">
                  <c:v>35</c:v>
                </c:pt>
                <c:pt idx="55">
                  <c:v>37</c:v>
                </c:pt>
                <c:pt idx="56">
                  <c:v>35</c:v>
                </c:pt>
                <c:pt idx="57">
                  <c:v>40</c:v>
                </c:pt>
                <c:pt idx="58">
                  <c:v>38</c:v>
                </c:pt>
                <c:pt idx="59">
                  <c:v>43</c:v>
                </c:pt>
                <c:pt idx="60">
                  <c:v>46</c:v>
                </c:pt>
                <c:pt idx="61">
                  <c:v>50</c:v>
                </c:pt>
                <c:pt idx="62">
                  <c:v>37</c:v>
                </c:pt>
                <c:pt idx="63">
                  <c:v>30</c:v>
                </c:pt>
                <c:pt idx="64">
                  <c:v>32</c:v>
                </c:pt>
                <c:pt idx="65">
                  <c:v>36</c:v>
                </c:pt>
                <c:pt idx="66">
                  <c:v>34</c:v>
                </c:pt>
                <c:pt idx="67">
                  <c:v>40</c:v>
                </c:pt>
                <c:pt idx="68">
                  <c:v>39</c:v>
                </c:pt>
                <c:pt idx="69">
                  <c:v>45</c:v>
                </c:pt>
                <c:pt idx="70">
                  <c:v>45</c:v>
                </c:pt>
                <c:pt idx="71">
                  <c:v>51</c:v>
                </c:pt>
                <c:pt idx="72">
                  <c:v>33</c:v>
                </c:pt>
                <c:pt idx="73">
                  <c:v>26</c:v>
                </c:pt>
                <c:pt idx="74">
                  <c:v>28</c:v>
                </c:pt>
                <c:pt idx="75">
                  <c:v>28</c:v>
                </c:pt>
                <c:pt idx="76">
                  <c:v>31</c:v>
                </c:pt>
                <c:pt idx="77">
                  <c:v>32</c:v>
                </c:pt>
                <c:pt idx="78">
                  <c:v>34</c:v>
                </c:pt>
                <c:pt idx="79">
                  <c:v>37</c:v>
                </c:pt>
                <c:pt idx="80">
                  <c:v>40</c:v>
                </c:pt>
                <c:pt idx="81">
                  <c:v>41</c:v>
                </c:pt>
                <c:pt idx="82">
                  <c:v>47</c:v>
                </c:pt>
                <c:pt idx="83">
                  <c:v>30</c:v>
                </c:pt>
                <c:pt idx="84">
                  <c:v>29</c:v>
                </c:pt>
                <c:pt idx="85">
                  <c:v>31</c:v>
                </c:pt>
                <c:pt idx="86">
                  <c:v>29</c:v>
                </c:pt>
                <c:pt idx="87">
                  <c:v>33</c:v>
                </c:pt>
                <c:pt idx="88">
                  <c:v>36</c:v>
                </c:pt>
                <c:pt idx="89">
                  <c:v>39</c:v>
                </c:pt>
                <c:pt idx="90">
                  <c:v>39</c:v>
                </c:pt>
                <c:pt idx="91">
                  <c:v>45</c:v>
                </c:pt>
                <c:pt idx="92">
                  <c:v>46</c:v>
                </c:pt>
                <c:pt idx="93">
                  <c:v>50</c:v>
                </c:pt>
                <c:pt idx="94">
                  <c:v>22</c:v>
                </c:pt>
                <c:pt idx="95">
                  <c:v>21</c:v>
                </c:pt>
                <c:pt idx="96">
                  <c:v>24</c:v>
                </c:pt>
                <c:pt idx="97">
                  <c:v>26</c:v>
                </c:pt>
                <c:pt idx="98">
                  <c:v>28</c:v>
                </c:pt>
                <c:pt idx="99">
                  <c:v>29</c:v>
                </c:pt>
                <c:pt idx="100">
                  <c:v>35</c:v>
                </c:pt>
                <c:pt idx="101">
                  <c:v>35</c:v>
                </c:pt>
                <c:pt idx="102">
                  <c:v>40</c:v>
                </c:pt>
                <c:pt idx="103">
                  <c:v>48</c:v>
                </c:pt>
                <c:pt idx="104">
                  <c:v>48</c:v>
                </c:pt>
                <c:pt idx="105">
                  <c:v>44</c:v>
                </c:pt>
                <c:pt idx="106">
                  <c:v>26</c:v>
                </c:pt>
                <c:pt idx="107">
                  <c:v>30</c:v>
                </c:pt>
                <c:pt idx="108">
                  <c:v>27</c:v>
                </c:pt>
                <c:pt idx="109">
                  <c:v>30</c:v>
                </c:pt>
                <c:pt idx="110">
                  <c:v>30</c:v>
                </c:pt>
                <c:pt idx="111">
                  <c:v>34</c:v>
                </c:pt>
                <c:pt idx="112">
                  <c:v>36</c:v>
                </c:pt>
                <c:pt idx="113">
                  <c:v>36</c:v>
                </c:pt>
                <c:pt idx="114">
                  <c:v>38</c:v>
                </c:pt>
                <c:pt idx="115">
                  <c:v>43</c:v>
                </c:pt>
                <c:pt idx="116">
                  <c:v>49</c:v>
                </c:pt>
                <c:pt idx="117">
                  <c:v>41</c:v>
                </c:pt>
                <c:pt idx="118">
                  <c:v>25</c:v>
                </c:pt>
                <c:pt idx="119">
                  <c:v>26</c:v>
                </c:pt>
                <c:pt idx="120">
                  <c:v>27</c:v>
                </c:pt>
                <c:pt idx="121">
                  <c:v>28</c:v>
                </c:pt>
                <c:pt idx="122">
                  <c:v>29</c:v>
                </c:pt>
                <c:pt idx="123">
                  <c:v>33</c:v>
                </c:pt>
                <c:pt idx="124">
                  <c:v>35</c:v>
                </c:pt>
                <c:pt idx="125">
                  <c:v>39</c:v>
                </c:pt>
                <c:pt idx="126">
                  <c:v>39</c:v>
                </c:pt>
                <c:pt idx="127">
                  <c:v>46</c:v>
                </c:pt>
                <c:pt idx="128">
                  <c:v>46</c:v>
                </c:pt>
                <c:pt idx="129">
                  <c:v>50</c:v>
                </c:pt>
                <c:pt idx="130">
                  <c:v>27</c:v>
                </c:pt>
                <c:pt idx="131">
                  <c:v>25</c:v>
                </c:pt>
                <c:pt idx="132">
                  <c:v>28</c:v>
                </c:pt>
                <c:pt idx="133">
                  <c:v>28</c:v>
                </c:pt>
                <c:pt idx="134">
                  <c:v>30</c:v>
                </c:pt>
                <c:pt idx="135">
                  <c:v>30</c:v>
                </c:pt>
                <c:pt idx="136">
                  <c:v>36</c:v>
                </c:pt>
                <c:pt idx="137">
                  <c:v>36</c:v>
                </c:pt>
                <c:pt idx="138">
                  <c:v>41</c:v>
                </c:pt>
                <c:pt idx="139">
                  <c:v>42</c:v>
                </c:pt>
                <c:pt idx="140">
                  <c:v>48</c:v>
                </c:pt>
                <c:pt idx="141">
                  <c:v>48</c:v>
                </c:pt>
                <c:pt idx="142">
                  <c:v>38</c:v>
                </c:pt>
                <c:pt idx="143">
                  <c:v>26</c:v>
                </c:pt>
                <c:pt idx="144">
                  <c:v>26</c:v>
                </c:pt>
                <c:pt idx="145">
                  <c:v>27</c:v>
                </c:pt>
                <c:pt idx="146">
                  <c:v>30</c:v>
                </c:pt>
                <c:pt idx="147">
                  <c:v>29</c:v>
                </c:pt>
                <c:pt idx="148">
                  <c:v>34</c:v>
                </c:pt>
                <c:pt idx="149">
                  <c:v>36</c:v>
                </c:pt>
                <c:pt idx="150">
                  <c:v>36</c:v>
                </c:pt>
                <c:pt idx="151">
                  <c:v>41</c:v>
                </c:pt>
                <c:pt idx="152">
                  <c:v>47</c:v>
                </c:pt>
                <c:pt idx="153">
                  <c:v>47</c:v>
                </c:pt>
                <c:pt idx="154">
                  <c:v>47</c:v>
                </c:pt>
                <c:pt idx="155">
                  <c:v>47</c:v>
                </c:pt>
                <c:pt idx="156">
                  <c:v>40</c:v>
                </c:pt>
                <c:pt idx="157">
                  <c:v>41</c:v>
                </c:pt>
                <c:pt idx="158">
                  <c:v>40</c:v>
                </c:pt>
                <c:pt idx="159">
                  <c:v>39</c:v>
                </c:pt>
                <c:pt idx="160">
                  <c:v>43</c:v>
                </c:pt>
                <c:pt idx="161">
                  <c:v>44</c:v>
                </c:pt>
                <c:pt idx="162">
                  <c:v>46</c:v>
                </c:pt>
                <c:pt idx="163">
                  <c:v>48</c:v>
                </c:pt>
                <c:pt idx="164">
                  <c:v>36</c:v>
                </c:pt>
                <c:pt idx="165">
                  <c:v>24</c:v>
                </c:pt>
                <c:pt idx="166">
                  <c:v>26</c:v>
                </c:pt>
                <c:pt idx="167">
                  <c:v>25</c:v>
                </c:pt>
                <c:pt idx="168">
                  <c:v>29</c:v>
                </c:pt>
                <c:pt idx="169">
                  <c:v>31</c:v>
                </c:pt>
                <c:pt idx="170">
                  <c:v>34</c:v>
                </c:pt>
                <c:pt idx="171">
                  <c:v>36</c:v>
                </c:pt>
                <c:pt idx="172">
                  <c:v>39</c:v>
                </c:pt>
                <c:pt idx="173">
                  <c:v>40</c:v>
                </c:pt>
                <c:pt idx="174">
                  <c:v>46</c:v>
                </c:pt>
                <c:pt idx="175">
                  <c:v>48</c:v>
                </c:pt>
                <c:pt idx="176">
                  <c:v>42</c:v>
                </c:pt>
                <c:pt idx="177">
                  <c:v>29</c:v>
                </c:pt>
                <c:pt idx="178">
                  <c:v>29</c:v>
                </c:pt>
                <c:pt idx="179">
                  <c:v>31</c:v>
                </c:pt>
                <c:pt idx="180">
                  <c:v>35</c:v>
                </c:pt>
                <c:pt idx="181">
                  <c:v>38</c:v>
                </c:pt>
                <c:pt idx="182">
                  <c:v>42</c:v>
                </c:pt>
                <c:pt idx="183">
                  <c:v>41</c:v>
                </c:pt>
                <c:pt idx="184">
                  <c:v>47</c:v>
                </c:pt>
                <c:pt idx="185">
                  <c:v>50</c:v>
                </c:pt>
                <c:pt idx="186">
                  <c:v>24</c:v>
                </c:pt>
                <c:pt idx="187">
                  <c:v>25</c:v>
                </c:pt>
                <c:pt idx="188">
                  <c:v>25</c:v>
                </c:pt>
                <c:pt idx="189">
                  <c:v>29</c:v>
                </c:pt>
                <c:pt idx="190">
                  <c:v>30</c:v>
                </c:pt>
                <c:pt idx="191">
                  <c:v>32</c:v>
                </c:pt>
                <c:pt idx="192">
                  <c:v>36</c:v>
                </c:pt>
                <c:pt idx="193">
                  <c:v>38</c:v>
                </c:pt>
                <c:pt idx="194">
                  <c:v>41</c:v>
                </c:pt>
                <c:pt idx="195">
                  <c:v>42</c:v>
                </c:pt>
                <c:pt idx="196">
                  <c:v>51</c:v>
                </c:pt>
                <c:pt idx="197">
                  <c:v>44</c:v>
                </c:pt>
                <c:pt idx="198">
                  <c:v>27</c:v>
                </c:pt>
                <c:pt idx="199">
                  <c:v>29</c:v>
                </c:pt>
                <c:pt idx="200">
                  <c:v>27</c:v>
                </c:pt>
                <c:pt idx="201">
                  <c:v>31</c:v>
                </c:pt>
                <c:pt idx="202">
                  <c:v>31</c:v>
                </c:pt>
                <c:pt idx="203">
                  <c:v>36</c:v>
                </c:pt>
                <c:pt idx="204">
                  <c:v>38</c:v>
                </c:pt>
                <c:pt idx="205">
                  <c:v>38</c:v>
                </c:pt>
                <c:pt idx="206">
                  <c:v>44</c:v>
                </c:pt>
                <c:pt idx="207">
                  <c:v>48</c:v>
                </c:pt>
                <c:pt idx="208">
                  <c:v>52</c:v>
                </c:pt>
                <c:pt idx="209">
                  <c:v>29</c:v>
                </c:pt>
                <c:pt idx="210">
                  <c:v>25</c:v>
                </c:pt>
                <c:pt idx="211">
                  <c:v>23</c:v>
                </c:pt>
                <c:pt idx="212">
                  <c:v>27</c:v>
                </c:pt>
                <c:pt idx="213">
                  <c:v>29</c:v>
                </c:pt>
                <c:pt idx="214">
                  <c:v>31</c:v>
                </c:pt>
                <c:pt idx="215">
                  <c:v>31</c:v>
                </c:pt>
                <c:pt idx="216">
                  <c:v>36</c:v>
                </c:pt>
                <c:pt idx="217">
                  <c:v>38</c:v>
                </c:pt>
                <c:pt idx="218">
                  <c:v>37</c:v>
                </c:pt>
                <c:pt idx="219">
                  <c:v>45</c:v>
                </c:pt>
                <c:pt idx="220">
                  <c:v>48</c:v>
                </c:pt>
                <c:pt idx="221">
                  <c:v>49</c:v>
                </c:pt>
                <c:pt idx="222">
                  <c:v>33</c:v>
                </c:pt>
                <c:pt idx="223">
                  <c:v>33</c:v>
                </c:pt>
                <c:pt idx="224">
                  <c:v>35</c:v>
                </c:pt>
                <c:pt idx="225">
                  <c:v>34</c:v>
                </c:pt>
                <c:pt idx="226">
                  <c:v>39</c:v>
                </c:pt>
                <c:pt idx="227">
                  <c:v>41</c:v>
                </c:pt>
                <c:pt idx="228">
                  <c:v>42</c:v>
                </c:pt>
                <c:pt idx="229">
                  <c:v>49</c:v>
                </c:pt>
                <c:pt idx="230">
                  <c:v>47</c:v>
                </c:pt>
                <c:pt idx="231">
                  <c:v>27</c:v>
                </c:pt>
                <c:pt idx="232">
                  <c:v>26</c:v>
                </c:pt>
                <c:pt idx="233">
                  <c:v>28</c:v>
                </c:pt>
                <c:pt idx="234">
                  <c:v>30</c:v>
                </c:pt>
                <c:pt idx="235">
                  <c:v>33</c:v>
                </c:pt>
                <c:pt idx="236">
                  <c:v>33</c:v>
                </c:pt>
                <c:pt idx="237">
                  <c:v>35</c:v>
                </c:pt>
                <c:pt idx="238">
                  <c:v>41</c:v>
                </c:pt>
                <c:pt idx="239">
                  <c:v>40</c:v>
                </c:pt>
                <c:pt idx="240">
                  <c:v>48</c:v>
                </c:pt>
                <c:pt idx="241">
                  <c:v>46</c:v>
                </c:pt>
                <c:pt idx="242">
                  <c:v>39</c:v>
                </c:pt>
                <c:pt idx="243">
                  <c:v>25</c:v>
                </c:pt>
                <c:pt idx="244">
                  <c:v>23</c:v>
                </c:pt>
                <c:pt idx="245">
                  <c:v>27</c:v>
                </c:pt>
                <c:pt idx="246">
                  <c:v>29</c:v>
                </c:pt>
                <c:pt idx="247">
                  <c:v>31</c:v>
                </c:pt>
                <c:pt idx="248">
                  <c:v>33</c:v>
                </c:pt>
                <c:pt idx="249">
                  <c:v>34</c:v>
                </c:pt>
                <c:pt idx="250">
                  <c:v>38</c:v>
                </c:pt>
                <c:pt idx="251">
                  <c:v>41</c:v>
                </c:pt>
                <c:pt idx="252">
                  <c:v>42</c:v>
                </c:pt>
                <c:pt idx="253">
                  <c:v>47</c:v>
                </c:pt>
                <c:pt idx="254">
                  <c:v>50</c:v>
                </c:pt>
                <c:pt idx="255">
                  <c:v>39</c:v>
                </c:pt>
                <c:pt idx="256">
                  <c:v>33</c:v>
                </c:pt>
                <c:pt idx="257">
                  <c:v>33</c:v>
                </c:pt>
                <c:pt idx="258">
                  <c:v>37</c:v>
                </c:pt>
                <c:pt idx="259">
                  <c:v>38</c:v>
                </c:pt>
                <c:pt idx="260">
                  <c:v>40</c:v>
                </c:pt>
                <c:pt idx="261">
                  <c:v>42</c:v>
                </c:pt>
                <c:pt idx="262">
                  <c:v>45</c:v>
                </c:pt>
                <c:pt idx="263">
                  <c:v>51</c:v>
                </c:pt>
                <c:pt idx="264">
                  <c:v>39</c:v>
                </c:pt>
                <c:pt idx="265">
                  <c:v>36</c:v>
                </c:pt>
                <c:pt idx="266">
                  <c:v>34</c:v>
                </c:pt>
                <c:pt idx="267">
                  <c:v>37</c:v>
                </c:pt>
                <c:pt idx="268">
                  <c:v>38</c:v>
                </c:pt>
                <c:pt idx="269">
                  <c:v>43</c:v>
                </c:pt>
                <c:pt idx="270">
                  <c:v>43</c:v>
                </c:pt>
                <c:pt idx="271">
                  <c:v>48</c:v>
                </c:pt>
                <c:pt idx="272">
                  <c:v>49</c:v>
                </c:pt>
                <c:pt idx="273">
                  <c:v>26</c:v>
                </c:pt>
                <c:pt idx="274">
                  <c:v>25</c:v>
                </c:pt>
                <c:pt idx="275">
                  <c:v>28</c:v>
                </c:pt>
                <c:pt idx="276">
                  <c:v>30</c:v>
                </c:pt>
                <c:pt idx="277">
                  <c:v>31</c:v>
                </c:pt>
                <c:pt idx="278">
                  <c:v>32</c:v>
                </c:pt>
                <c:pt idx="279">
                  <c:v>36</c:v>
                </c:pt>
                <c:pt idx="280">
                  <c:v>38</c:v>
                </c:pt>
                <c:pt idx="281">
                  <c:v>40</c:v>
                </c:pt>
                <c:pt idx="282">
                  <c:v>47</c:v>
                </c:pt>
                <c:pt idx="283">
                  <c:v>46</c:v>
                </c:pt>
                <c:pt idx="284">
                  <c:v>41</c:v>
                </c:pt>
                <c:pt idx="285">
                  <c:v>27</c:v>
                </c:pt>
                <c:pt idx="286">
                  <c:v>29</c:v>
                </c:pt>
                <c:pt idx="287">
                  <c:v>28</c:v>
                </c:pt>
                <c:pt idx="288">
                  <c:v>31</c:v>
                </c:pt>
                <c:pt idx="289">
                  <c:v>34</c:v>
                </c:pt>
                <c:pt idx="290">
                  <c:v>33</c:v>
                </c:pt>
                <c:pt idx="291">
                  <c:v>37</c:v>
                </c:pt>
                <c:pt idx="292">
                  <c:v>39</c:v>
                </c:pt>
                <c:pt idx="293">
                  <c:v>46</c:v>
                </c:pt>
                <c:pt idx="294">
                  <c:v>45</c:v>
                </c:pt>
                <c:pt idx="295">
                  <c:v>50</c:v>
                </c:pt>
                <c:pt idx="296">
                  <c:v>27</c:v>
                </c:pt>
                <c:pt idx="297">
                  <c:v>23</c:v>
                </c:pt>
                <c:pt idx="298">
                  <c:v>24</c:v>
                </c:pt>
                <c:pt idx="299">
                  <c:v>28</c:v>
                </c:pt>
                <c:pt idx="300">
                  <c:v>28</c:v>
                </c:pt>
                <c:pt idx="301">
                  <c:v>32</c:v>
                </c:pt>
                <c:pt idx="302">
                  <c:v>34</c:v>
                </c:pt>
                <c:pt idx="303">
                  <c:v>35</c:v>
                </c:pt>
                <c:pt idx="304">
                  <c:v>40</c:v>
                </c:pt>
                <c:pt idx="305">
                  <c:v>42</c:v>
                </c:pt>
                <c:pt idx="306">
                  <c:v>45</c:v>
                </c:pt>
                <c:pt idx="307">
                  <c:v>47</c:v>
                </c:pt>
                <c:pt idx="308">
                  <c:v>44</c:v>
                </c:pt>
                <c:pt idx="309">
                  <c:v>28</c:v>
                </c:pt>
                <c:pt idx="310">
                  <c:v>26</c:v>
                </c:pt>
                <c:pt idx="311">
                  <c:v>29</c:v>
                </c:pt>
                <c:pt idx="312">
                  <c:v>30</c:v>
                </c:pt>
                <c:pt idx="313">
                  <c:v>33</c:v>
                </c:pt>
                <c:pt idx="314">
                  <c:v>35</c:v>
                </c:pt>
                <c:pt idx="315">
                  <c:v>36</c:v>
                </c:pt>
                <c:pt idx="316">
                  <c:v>39</c:v>
                </c:pt>
                <c:pt idx="317">
                  <c:v>43</c:v>
                </c:pt>
                <c:pt idx="318">
                  <c:v>48</c:v>
                </c:pt>
                <c:pt idx="319">
                  <c:v>47</c:v>
                </c:pt>
                <c:pt idx="320">
                  <c:v>36</c:v>
                </c:pt>
                <c:pt idx="321">
                  <c:v>23</c:v>
                </c:pt>
                <c:pt idx="322">
                  <c:v>26</c:v>
                </c:pt>
                <c:pt idx="323">
                  <c:v>28</c:v>
                </c:pt>
                <c:pt idx="324">
                  <c:v>30</c:v>
                </c:pt>
                <c:pt idx="325">
                  <c:v>31</c:v>
                </c:pt>
                <c:pt idx="326">
                  <c:v>34</c:v>
                </c:pt>
                <c:pt idx="327">
                  <c:v>37</c:v>
                </c:pt>
                <c:pt idx="328">
                  <c:v>37</c:v>
                </c:pt>
                <c:pt idx="329">
                  <c:v>42</c:v>
                </c:pt>
                <c:pt idx="330">
                  <c:v>46</c:v>
                </c:pt>
                <c:pt idx="331">
                  <c:v>50</c:v>
                </c:pt>
                <c:pt idx="332">
                  <c:v>41</c:v>
                </c:pt>
                <c:pt idx="333">
                  <c:v>26</c:v>
                </c:pt>
                <c:pt idx="334">
                  <c:v>24</c:v>
                </c:pt>
                <c:pt idx="335">
                  <c:v>28</c:v>
                </c:pt>
                <c:pt idx="336">
                  <c:v>31</c:v>
                </c:pt>
                <c:pt idx="337">
                  <c:v>31</c:v>
                </c:pt>
                <c:pt idx="338">
                  <c:v>33</c:v>
                </c:pt>
                <c:pt idx="339">
                  <c:v>37</c:v>
                </c:pt>
                <c:pt idx="340">
                  <c:v>39</c:v>
                </c:pt>
                <c:pt idx="341">
                  <c:v>41</c:v>
                </c:pt>
                <c:pt idx="342">
                  <c:v>42</c:v>
                </c:pt>
                <c:pt idx="343">
                  <c:v>49</c:v>
                </c:pt>
                <c:pt idx="344">
                  <c:v>49</c:v>
                </c:pt>
                <c:pt idx="345">
                  <c:v>26</c:v>
                </c:pt>
                <c:pt idx="346">
                  <c:v>26</c:v>
                </c:pt>
                <c:pt idx="347">
                  <c:v>29</c:v>
                </c:pt>
                <c:pt idx="348">
                  <c:v>28</c:v>
                </c:pt>
                <c:pt idx="349">
                  <c:v>31</c:v>
                </c:pt>
                <c:pt idx="350">
                  <c:v>33</c:v>
                </c:pt>
                <c:pt idx="351">
                  <c:v>36</c:v>
                </c:pt>
                <c:pt idx="352">
                  <c:v>38</c:v>
                </c:pt>
                <c:pt idx="353">
                  <c:v>42</c:v>
                </c:pt>
                <c:pt idx="354">
                  <c:v>43</c:v>
                </c:pt>
                <c:pt idx="355">
                  <c:v>46</c:v>
                </c:pt>
                <c:pt idx="356">
                  <c:v>53</c:v>
                </c:pt>
                <c:pt idx="357">
                  <c:v>26</c:v>
                </c:pt>
                <c:pt idx="358">
                  <c:v>26</c:v>
                </c:pt>
                <c:pt idx="359">
                  <c:v>26</c:v>
                </c:pt>
                <c:pt idx="360">
                  <c:v>28</c:v>
                </c:pt>
                <c:pt idx="361">
                  <c:v>30</c:v>
                </c:pt>
                <c:pt idx="362">
                  <c:v>32</c:v>
                </c:pt>
                <c:pt idx="363">
                  <c:v>34</c:v>
                </c:pt>
                <c:pt idx="364">
                  <c:v>37</c:v>
                </c:pt>
                <c:pt idx="365">
                  <c:v>38</c:v>
                </c:pt>
                <c:pt idx="366">
                  <c:v>44</c:v>
                </c:pt>
                <c:pt idx="367">
                  <c:v>43</c:v>
                </c:pt>
                <c:pt idx="368">
                  <c:v>50</c:v>
                </c:pt>
                <c:pt idx="369">
                  <c:v>37</c:v>
                </c:pt>
                <c:pt idx="370">
                  <c:v>27</c:v>
                </c:pt>
                <c:pt idx="371">
                  <c:v>29</c:v>
                </c:pt>
                <c:pt idx="372">
                  <c:v>30</c:v>
                </c:pt>
                <c:pt idx="373">
                  <c:v>28</c:v>
                </c:pt>
                <c:pt idx="374">
                  <c:v>33</c:v>
                </c:pt>
                <c:pt idx="375">
                  <c:v>35</c:v>
                </c:pt>
                <c:pt idx="376">
                  <c:v>38</c:v>
                </c:pt>
                <c:pt idx="377">
                  <c:v>42</c:v>
                </c:pt>
                <c:pt idx="378">
                  <c:v>43</c:v>
                </c:pt>
                <c:pt idx="379">
                  <c:v>44</c:v>
                </c:pt>
                <c:pt idx="380">
                  <c:v>52</c:v>
                </c:pt>
                <c:pt idx="381">
                  <c:v>32</c:v>
                </c:pt>
                <c:pt idx="382">
                  <c:v>25</c:v>
                </c:pt>
                <c:pt idx="383">
                  <c:v>22</c:v>
                </c:pt>
                <c:pt idx="384">
                  <c:v>21</c:v>
                </c:pt>
                <c:pt idx="385">
                  <c:v>20</c:v>
                </c:pt>
                <c:pt idx="386">
                  <c:v>23</c:v>
                </c:pt>
                <c:pt idx="387">
                  <c:v>25</c:v>
                </c:pt>
                <c:pt idx="388">
                  <c:v>26</c:v>
                </c:pt>
                <c:pt idx="389">
                  <c:v>29</c:v>
                </c:pt>
                <c:pt idx="390">
                  <c:v>32</c:v>
                </c:pt>
                <c:pt idx="391">
                  <c:v>33</c:v>
                </c:pt>
                <c:pt idx="392">
                  <c:v>37</c:v>
                </c:pt>
                <c:pt idx="393">
                  <c:v>39</c:v>
                </c:pt>
                <c:pt idx="394">
                  <c:v>43</c:v>
                </c:pt>
                <c:pt idx="395">
                  <c:v>45</c:v>
                </c:pt>
                <c:pt idx="396">
                  <c:v>52</c:v>
                </c:pt>
                <c:pt idx="397">
                  <c:v>39</c:v>
                </c:pt>
                <c:pt idx="398">
                  <c:v>22</c:v>
                </c:pt>
                <c:pt idx="399">
                  <c:v>26</c:v>
                </c:pt>
                <c:pt idx="400">
                  <c:v>26</c:v>
                </c:pt>
                <c:pt idx="401">
                  <c:v>29</c:v>
                </c:pt>
                <c:pt idx="402">
                  <c:v>30</c:v>
                </c:pt>
                <c:pt idx="403">
                  <c:v>33</c:v>
                </c:pt>
                <c:pt idx="404">
                  <c:v>35</c:v>
                </c:pt>
                <c:pt idx="405">
                  <c:v>38</c:v>
                </c:pt>
                <c:pt idx="406">
                  <c:v>38</c:v>
                </c:pt>
                <c:pt idx="407">
                  <c:v>44</c:v>
                </c:pt>
                <c:pt idx="408">
                  <c:v>48</c:v>
                </c:pt>
                <c:pt idx="409">
                  <c:v>52</c:v>
                </c:pt>
                <c:pt idx="410">
                  <c:v>36</c:v>
                </c:pt>
                <c:pt idx="411">
                  <c:v>37</c:v>
                </c:pt>
                <c:pt idx="412">
                  <c:v>38</c:v>
                </c:pt>
                <c:pt idx="413">
                  <c:v>39</c:v>
                </c:pt>
                <c:pt idx="414">
                  <c:v>43</c:v>
                </c:pt>
                <c:pt idx="415">
                  <c:v>44</c:v>
                </c:pt>
                <c:pt idx="416">
                  <c:v>45</c:v>
                </c:pt>
                <c:pt idx="417">
                  <c:v>48</c:v>
                </c:pt>
                <c:pt idx="418">
                  <c:v>29</c:v>
                </c:pt>
                <c:pt idx="419">
                  <c:v>28</c:v>
                </c:pt>
                <c:pt idx="420">
                  <c:v>32</c:v>
                </c:pt>
                <c:pt idx="421">
                  <c:v>32</c:v>
                </c:pt>
                <c:pt idx="422">
                  <c:v>33</c:v>
                </c:pt>
                <c:pt idx="423">
                  <c:v>37</c:v>
                </c:pt>
                <c:pt idx="424">
                  <c:v>40</c:v>
                </c:pt>
                <c:pt idx="425">
                  <c:v>41</c:v>
                </c:pt>
                <c:pt idx="426">
                  <c:v>47</c:v>
                </c:pt>
                <c:pt idx="427">
                  <c:v>51</c:v>
                </c:pt>
                <c:pt idx="428">
                  <c:v>30</c:v>
                </c:pt>
                <c:pt idx="429">
                  <c:v>26</c:v>
                </c:pt>
                <c:pt idx="430">
                  <c:v>29</c:v>
                </c:pt>
                <c:pt idx="431">
                  <c:v>31</c:v>
                </c:pt>
                <c:pt idx="432">
                  <c:v>31</c:v>
                </c:pt>
                <c:pt idx="433">
                  <c:v>33</c:v>
                </c:pt>
                <c:pt idx="434">
                  <c:v>38</c:v>
                </c:pt>
                <c:pt idx="435">
                  <c:v>38</c:v>
                </c:pt>
                <c:pt idx="436">
                  <c:v>43</c:v>
                </c:pt>
                <c:pt idx="437">
                  <c:v>46</c:v>
                </c:pt>
                <c:pt idx="438">
                  <c:v>48</c:v>
                </c:pt>
                <c:pt idx="439">
                  <c:v>41</c:v>
                </c:pt>
                <c:pt idx="440">
                  <c:v>25</c:v>
                </c:pt>
                <c:pt idx="441">
                  <c:v>27</c:v>
                </c:pt>
                <c:pt idx="442">
                  <c:v>27</c:v>
                </c:pt>
                <c:pt idx="443">
                  <c:v>31</c:v>
                </c:pt>
                <c:pt idx="444">
                  <c:v>30</c:v>
                </c:pt>
                <c:pt idx="445">
                  <c:v>34</c:v>
                </c:pt>
                <c:pt idx="446">
                  <c:v>36</c:v>
                </c:pt>
                <c:pt idx="447">
                  <c:v>37</c:v>
                </c:pt>
                <c:pt idx="448">
                  <c:v>41</c:v>
                </c:pt>
                <c:pt idx="449">
                  <c:v>45</c:v>
                </c:pt>
                <c:pt idx="450">
                  <c:v>48</c:v>
                </c:pt>
                <c:pt idx="451">
                  <c:v>47</c:v>
                </c:pt>
                <c:pt idx="452">
                  <c:v>23</c:v>
                </c:pt>
                <c:pt idx="453">
                  <c:v>25</c:v>
                </c:pt>
                <c:pt idx="454">
                  <c:v>26</c:v>
                </c:pt>
                <c:pt idx="455">
                  <c:v>27</c:v>
                </c:pt>
                <c:pt idx="456">
                  <c:v>30</c:v>
                </c:pt>
                <c:pt idx="457">
                  <c:v>31</c:v>
                </c:pt>
                <c:pt idx="458">
                  <c:v>33</c:v>
                </c:pt>
                <c:pt idx="459">
                  <c:v>36</c:v>
                </c:pt>
                <c:pt idx="460">
                  <c:v>37</c:v>
                </c:pt>
                <c:pt idx="461">
                  <c:v>42</c:v>
                </c:pt>
                <c:pt idx="462">
                  <c:v>45</c:v>
                </c:pt>
                <c:pt idx="463">
                  <c:v>50</c:v>
                </c:pt>
                <c:pt idx="464">
                  <c:v>36</c:v>
                </c:pt>
                <c:pt idx="465">
                  <c:v>23</c:v>
                </c:pt>
                <c:pt idx="466">
                  <c:v>27</c:v>
                </c:pt>
                <c:pt idx="467">
                  <c:v>28</c:v>
                </c:pt>
                <c:pt idx="468">
                  <c:v>29</c:v>
                </c:pt>
                <c:pt idx="469">
                  <c:v>31</c:v>
                </c:pt>
                <c:pt idx="470">
                  <c:v>33</c:v>
                </c:pt>
                <c:pt idx="471">
                  <c:v>36</c:v>
                </c:pt>
                <c:pt idx="472">
                  <c:v>40</c:v>
                </c:pt>
                <c:pt idx="473">
                  <c:v>43</c:v>
                </c:pt>
                <c:pt idx="474">
                  <c:v>45</c:v>
                </c:pt>
                <c:pt idx="475">
                  <c:v>51</c:v>
                </c:pt>
                <c:pt idx="476">
                  <c:v>35</c:v>
                </c:pt>
                <c:pt idx="477">
                  <c:v>23</c:v>
                </c:pt>
                <c:pt idx="478">
                  <c:v>24</c:v>
                </c:pt>
                <c:pt idx="479">
                  <c:v>28</c:v>
                </c:pt>
                <c:pt idx="480">
                  <c:v>29</c:v>
                </c:pt>
                <c:pt idx="481">
                  <c:v>31</c:v>
                </c:pt>
                <c:pt idx="482">
                  <c:v>35</c:v>
                </c:pt>
                <c:pt idx="483">
                  <c:v>37</c:v>
                </c:pt>
                <c:pt idx="484">
                  <c:v>37</c:v>
                </c:pt>
                <c:pt idx="485">
                  <c:v>43</c:v>
                </c:pt>
                <c:pt idx="486">
                  <c:v>45</c:v>
                </c:pt>
                <c:pt idx="487">
                  <c:v>49</c:v>
                </c:pt>
                <c:pt idx="488">
                  <c:v>35</c:v>
                </c:pt>
                <c:pt idx="489">
                  <c:v>26</c:v>
                </c:pt>
                <c:pt idx="490">
                  <c:v>28</c:v>
                </c:pt>
                <c:pt idx="491">
                  <c:v>29</c:v>
                </c:pt>
                <c:pt idx="492">
                  <c:v>32</c:v>
                </c:pt>
                <c:pt idx="493">
                  <c:v>30</c:v>
                </c:pt>
                <c:pt idx="494">
                  <c:v>38</c:v>
                </c:pt>
                <c:pt idx="495">
                  <c:v>36</c:v>
                </c:pt>
                <c:pt idx="496">
                  <c:v>42</c:v>
                </c:pt>
                <c:pt idx="497">
                  <c:v>46</c:v>
                </c:pt>
                <c:pt idx="498">
                  <c:v>47</c:v>
                </c:pt>
                <c:pt idx="499">
                  <c:v>48</c:v>
                </c:pt>
                <c:pt idx="500">
                  <c:v>22</c:v>
                </c:pt>
                <c:pt idx="501">
                  <c:v>25</c:v>
                </c:pt>
                <c:pt idx="502">
                  <c:v>25</c:v>
                </c:pt>
                <c:pt idx="503">
                  <c:v>28</c:v>
                </c:pt>
                <c:pt idx="504">
                  <c:v>29</c:v>
                </c:pt>
                <c:pt idx="505">
                  <c:v>31</c:v>
                </c:pt>
                <c:pt idx="506">
                  <c:v>34</c:v>
                </c:pt>
                <c:pt idx="507">
                  <c:v>35</c:v>
                </c:pt>
                <c:pt idx="508">
                  <c:v>39</c:v>
                </c:pt>
                <c:pt idx="509">
                  <c:v>45</c:v>
                </c:pt>
                <c:pt idx="510">
                  <c:v>45</c:v>
                </c:pt>
                <c:pt idx="511">
                  <c:v>49</c:v>
                </c:pt>
                <c:pt idx="512">
                  <c:v>39</c:v>
                </c:pt>
                <c:pt idx="513">
                  <c:v>26</c:v>
                </c:pt>
                <c:pt idx="514">
                  <c:v>28</c:v>
                </c:pt>
                <c:pt idx="515">
                  <c:v>31</c:v>
                </c:pt>
                <c:pt idx="516">
                  <c:v>29</c:v>
                </c:pt>
                <c:pt idx="517">
                  <c:v>35</c:v>
                </c:pt>
                <c:pt idx="518">
                  <c:v>34</c:v>
                </c:pt>
                <c:pt idx="519">
                  <c:v>38</c:v>
                </c:pt>
                <c:pt idx="520">
                  <c:v>42</c:v>
                </c:pt>
                <c:pt idx="521">
                  <c:v>41</c:v>
                </c:pt>
                <c:pt idx="522">
                  <c:v>47</c:v>
                </c:pt>
                <c:pt idx="523">
                  <c:v>50</c:v>
                </c:pt>
                <c:pt idx="524">
                  <c:v>35</c:v>
                </c:pt>
                <c:pt idx="525">
                  <c:v>25</c:v>
                </c:pt>
                <c:pt idx="526">
                  <c:v>26</c:v>
                </c:pt>
                <c:pt idx="527">
                  <c:v>28</c:v>
                </c:pt>
                <c:pt idx="528">
                  <c:v>29</c:v>
                </c:pt>
                <c:pt idx="529">
                  <c:v>30</c:v>
                </c:pt>
                <c:pt idx="530">
                  <c:v>34</c:v>
                </c:pt>
                <c:pt idx="531">
                  <c:v>34</c:v>
                </c:pt>
                <c:pt idx="532">
                  <c:v>40</c:v>
                </c:pt>
                <c:pt idx="533">
                  <c:v>43</c:v>
                </c:pt>
                <c:pt idx="534">
                  <c:v>43</c:v>
                </c:pt>
                <c:pt idx="535">
                  <c:v>50</c:v>
                </c:pt>
                <c:pt idx="536">
                  <c:v>44</c:v>
                </c:pt>
                <c:pt idx="537">
                  <c:v>28</c:v>
                </c:pt>
                <c:pt idx="538">
                  <c:v>30</c:v>
                </c:pt>
                <c:pt idx="539">
                  <c:v>31</c:v>
                </c:pt>
                <c:pt idx="540">
                  <c:v>33</c:v>
                </c:pt>
                <c:pt idx="541">
                  <c:v>33</c:v>
                </c:pt>
                <c:pt idx="542">
                  <c:v>38</c:v>
                </c:pt>
                <c:pt idx="543">
                  <c:v>40</c:v>
                </c:pt>
                <c:pt idx="544">
                  <c:v>40</c:v>
                </c:pt>
                <c:pt idx="545">
                  <c:v>44</c:v>
                </c:pt>
                <c:pt idx="546">
                  <c:v>46</c:v>
                </c:pt>
                <c:pt idx="547">
                  <c:v>31</c:v>
                </c:pt>
                <c:pt idx="548">
                  <c:v>34</c:v>
                </c:pt>
                <c:pt idx="549">
                  <c:v>34</c:v>
                </c:pt>
                <c:pt idx="550">
                  <c:v>36</c:v>
                </c:pt>
                <c:pt idx="551">
                  <c:v>34</c:v>
                </c:pt>
                <c:pt idx="552">
                  <c:v>40</c:v>
                </c:pt>
                <c:pt idx="553">
                  <c:v>40</c:v>
                </c:pt>
                <c:pt idx="554">
                  <c:v>45</c:v>
                </c:pt>
                <c:pt idx="555">
                  <c:v>47</c:v>
                </c:pt>
                <c:pt idx="556">
                  <c:v>48</c:v>
                </c:pt>
                <c:pt idx="557">
                  <c:v>24</c:v>
                </c:pt>
                <c:pt idx="558">
                  <c:v>24</c:v>
                </c:pt>
                <c:pt idx="559">
                  <c:v>24</c:v>
                </c:pt>
                <c:pt idx="560">
                  <c:v>27</c:v>
                </c:pt>
                <c:pt idx="561">
                  <c:v>30</c:v>
                </c:pt>
                <c:pt idx="562">
                  <c:v>30</c:v>
                </c:pt>
                <c:pt idx="563">
                  <c:v>34</c:v>
                </c:pt>
                <c:pt idx="564">
                  <c:v>37</c:v>
                </c:pt>
                <c:pt idx="565">
                  <c:v>39</c:v>
                </c:pt>
                <c:pt idx="566">
                  <c:v>42</c:v>
                </c:pt>
                <c:pt idx="567">
                  <c:v>47</c:v>
                </c:pt>
                <c:pt idx="568">
                  <c:v>48</c:v>
                </c:pt>
                <c:pt idx="569">
                  <c:v>41</c:v>
                </c:pt>
                <c:pt idx="570">
                  <c:v>26</c:v>
                </c:pt>
                <c:pt idx="571">
                  <c:v>29</c:v>
                </c:pt>
                <c:pt idx="572">
                  <c:v>30</c:v>
                </c:pt>
                <c:pt idx="573">
                  <c:v>30</c:v>
                </c:pt>
                <c:pt idx="574">
                  <c:v>34</c:v>
                </c:pt>
                <c:pt idx="575">
                  <c:v>35</c:v>
                </c:pt>
                <c:pt idx="576">
                  <c:v>38</c:v>
                </c:pt>
                <c:pt idx="577">
                  <c:v>41</c:v>
                </c:pt>
                <c:pt idx="578">
                  <c:v>43</c:v>
                </c:pt>
                <c:pt idx="579">
                  <c:v>48</c:v>
                </c:pt>
                <c:pt idx="580">
                  <c:v>48</c:v>
                </c:pt>
                <c:pt idx="581">
                  <c:v>29</c:v>
                </c:pt>
                <c:pt idx="582">
                  <c:v>23</c:v>
                </c:pt>
                <c:pt idx="583">
                  <c:v>26</c:v>
                </c:pt>
                <c:pt idx="584">
                  <c:v>27</c:v>
                </c:pt>
                <c:pt idx="585">
                  <c:v>29</c:v>
                </c:pt>
                <c:pt idx="586">
                  <c:v>32</c:v>
                </c:pt>
                <c:pt idx="587">
                  <c:v>34</c:v>
                </c:pt>
                <c:pt idx="588">
                  <c:v>33</c:v>
                </c:pt>
                <c:pt idx="589">
                  <c:v>40</c:v>
                </c:pt>
                <c:pt idx="590">
                  <c:v>41</c:v>
                </c:pt>
                <c:pt idx="591">
                  <c:v>45</c:v>
                </c:pt>
                <c:pt idx="592">
                  <c:v>49</c:v>
                </c:pt>
                <c:pt idx="593">
                  <c:v>48</c:v>
                </c:pt>
                <c:pt idx="594">
                  <c:v>26</c:v>
                </c:pt>
                <c:pt idx="595">
                  <c:v>24</c:v>
                </c:pt>
                <c:pt idx="596">
                  <c:v>27</c:v>
                </c:pt>
                <c:pt idx="597">
                  <c:v>28</c:v>
                </c:pt>
                <c:pt idx="598">
                  <c:v>28</c:v>
                </c:pt>
                <c:pt idx="599">
                  <c:v>33</c:v>
                </c:pt>
                <c:pt idx="600">
                  <c:v>32</c:v>
                </c:pt>
                <c:pt idx="601">
                  <c:v>38</c:v>
                </c:pt>
                <c:pt idx="602">
                  <c:v>40</c:v>
                </c:pt>
                <c:pt idx="603">
                  <c:v>42</c:v>
                </c:pt>
                <c:pt idx="604">
                  <c:v>44</c:v>
                </c:pt>
                <c:pt idx="605">
                  <c:v>50</c:v>
                </c:pt>
                <c:pt idx="606">
                  <c:v>38</c:v>
                </c:pt>
                <c:pt idx="607">
                  <c:v>24</c:v>
                </c:pt>
                <c:pt idx="608">
                  <c:v>27</c:v>
                </c:pt>
                <c:pt idx="609">
                  <c:v>29</c:v>
                </c:pt>
                <c:pt idx="610">
                  <c:v>30</c:v>
                </c:pt>
                <c:pt idx="611">
                  <c:v>33</c:v>
                </c:pt>
                <c:pt idx="612">
                  <c:v>34</c:v>
                </c:pt>
                <c:pt idx="613">
                  <c:v>37</c:v>
                </c:pt>
                <c:pt idx="614">
                  <c:v>39</c:v>
                </c:pt>
                <c:pt idx="615">
                  <c:v>42</c:v>
                </c:pt>
                <c:pt idx="616">
                  <c:v>47</c:v>
                </c:pt>
                <c:pt idx="617">
                  <c:v>47</c:v>
                </c:pt>
                <c:pt idx="618">
                  <c:v>37</c:v>
                </c:pt>
                <c:pt idx="619">
                  <c:v>26</c:v>
                </c:pt>
                <c:pt idx="620">
                  <c:v>28</c:v>
                </c:pt>
                <c:pt idx="621">
                  <c:v>29</c:v>
                </c:pt>
                <c:pt idx="622">
                  <c:v>30</c:v>
                </c:pt>
                <c:pt idx="623">
                  <c:v>32</c:v>
                </c:pt>
                <c:pt idx="624">
                  <c:v>35</c:v>
                </c:pt>
                <c:pt idx="625">
                  <c:v>38</c:v>
                </c:pt>
                <c:pt idx="626">
                  <c:v>38</c:v>
                </c:pt>
                <c:pt idx="627">
                  <c:v>45</c:v>
                </c:pt>
                <c:pt idx="628">
                  <c:v>48</c:v>
                </c:pt>
                <c:pt idx="629">
                  <c:v>49</c:v>
                </c:pt>
                <c:pt idx="630">
                  <c:v>30</c:v>
                </c:pt>
                <c:pt idx="631">
                  <c:v>26</c:v>
                </c:pt>
                <c:pt idx="632">
                  <c:v>26</c:v>
                </c:pt>
                <c:pt idx="633">
                  <c:v>30</c:v>
                </c:pt>
                <c:pt idx="634">
                  <c:v>30</c:v>
                </c:pt>
                <c:pt idx="635">
                  <c:v>34</c:v>
                </c:pt>
                <c:pt idx="636">
                  <c:v>34</c:v>
                </c:pt>
                <c:pt idx="637">
                  <c:v>38</c:v>
                </c:pt>
                <c:pt idx="638">
                  <c:v>40</c:v>
                </c:pt>
                <c:pt idx="639">
                  <c:v>43</c:v>
                </c:pt>
                <c:pt idx="640">
                  <c:v>48</c:v>
                </c:pt>
                <c:pt idx="641">
                  <c:v>52</c:v>
                </c:pt>
                <c:pt idx="642">
                  <c:v>26</c:v>
                </c:pt>
                <c:pt idx="643">
                  <c:v>26</c:v>
                </c:pt>
                <c:pt idx="644">
                  <c:v>26</c:v>
                </c:pt>
                <c:pt idx="645">
                  <c:v>31</c:v>
                </c:pt>
                <c:pt idx="646">
                  <c:v>31</c:v>
                </c:pt>
                <c:pt idx="647">
                  <c:v>31</c:v>
                </c:pt>
                <c:pt idx="648">
                  <c:v>34</c:v>
                </c:pt>
                <c:pt idx="649">
                  <c:v>39</c:v>
                </c:pt>
                <c:pt idx="650">
                  <c:v>39</c:v>
                </c:pt>
                <c:pt idx="651">
                  <c:v>45</c:v>
                </c:pt>
                <c:pt idx="652">
                  <c:v>46</c:v>
                </c:pt>
                <c:pt idx="653">
                  <c:v>52</c:v>
                </c:pt>
                <c:pt idx="654">
                  <c:v>27</c:v>
                </c:pt>
                <c:pt idx="655">
                  <c:v>27</c:v>
                </c:pt>
                <c:pt idx="656">
                  <c:v>27</c:v>
                </c:pt>
                <c:pt idx="657">
                  <c:v>30</c:v>
                </c:pt>
                <c:pt idx="658">
                  <c:v>30</c:v>
                </c:pt>
                <c:pt idx="659">
                  <c:v>34</c:v>
                </c:pt>
                <c:pt idx="660">
                  <c:v>34</c:v>
                </c:pt>
                <c:pt idx="661">
                  <c:v>39</c:v>
                </c:pt>
                <c:pt idx="662">
                  <c:v>40</c:v>
                </c:pt>
                <c:pt idx="663">
                  <c:v>44</c:v>
                </c:pt>
                <c:pt idx="664">
                  <c:v>48</c:v>
                </c:pt>
                <c:pt idx="665">
                  <c:v>52</c:v>
                </c:pt>
                <c:pt idx="666">
                  <c:v>23</c:v>
                </c:pt>
                <c:pt idx="667">
                  <c:v>21</c:v>
                </c:pt>
                <c:pt idx="668">
                  <c:v>24</c:v>
                </c:pt>
                <c:pt idx="669">
                  <c:v>25</c:v>
                </c:pt>
                <c:pt idx="670">
                  <c:v>31</c:v>
                </c:pt>
                <c:pt idx="671">
                  <c:v>29</c:v>
                </c:pt>
                <c:pt idx="672">
                  <c:v>34</c:v>
                </c:pt>
                <c:pt idx="673">
                  <c:v>35</c:v>
                </c:pt>
                <c:pt idx="674">
                  <c:v>38</c:v>
                </c:pt>
                <c:pt idx="675">
                  <c:v>39</c:v>
                </c:pt>
                <c:pt idx="676">
                  <c:v>45</c:v>
                </c:pt>
                <c:pt idx="677">
                  <c:v>50</c:v>
                </c:pt>
                <c:pt idx="678">
                  <c:v>45</c:v>
                </c:pt>
                <c:pt idx="679">
                  <c:v>28</c:v>
                </c:pt>
                <c:pt idx="680">
                  <c:v>25</c:v>
                </c:pt>
                <c:pt idx="681">
                  <c:v>30</c:v>
                </c:pt>
                <c:pt idx="682">
                  <c:v>30</c:v>
                </c:pt>
                <c:pt idx="683">
                  <c:v>28</c:v>
                </c:pt>
                <c:pt idx="684">
                  <c:v>35</c:v>
                </c:pt>
                <c:pt idx="685">
                  <c:v>33</c:v>
                </c:pt>
                <c:pt idx="686">
                  <c:v>39</c:v>
                </c:pt>
                <c:pt idx="687">
                  <c:v>42</c:v>
                </c:pt>
                <c:pt idx="688">
                  <c:v>44</c:v>
                </c:pt>
                <c:pt idx="689">
                  <c:v>47</c:v>
                </c:pt>
                <c:pt idx="690">
                  <c:v>45</c:v>
                </c:pt>
                <c:pt idx="691">
                  <c:v>21</c:v>
                </c:pt>
                <c:pt idx="692">
                  <c:v>24</c:v>
                </c:pt>
                <c:pt idx="693">
                  <c:v>23</c:v>
                </c:pt>
                <c:pt idx="694">
                  <c:v>28</c:v>
                </c:pt>
                <c:pt idx="695">
                  <c:v>28</c:v>
                </c:pt>
                <c:pt idx="696">
                  <c:v>31</c:v>
                </c:pt>
                <c:pt idx="697">
                  <c:v>32</c:v>
                </c:pt>
                <c:pt idx="698">
                  <c:v>36</c:v>
                </c:pt>
                <c:pt idx="699">
                  <c:v>40</c:v>
                </c:pt>
                <c:pt idx="700">
                  <c:v>40</c:v>
                </c:pt>
                <c:pt idx="701">
                  <c:v>44</c:v>
                </c:pt>
                <c:pt idx="702">
                  <c:v>48</c:v>
                </c:pt>
                <c:pt idx="703">
                  <c:v>44</c:v>
                </c:pt>
                <c:pt idx="704">
                  <c:v>26</c:v>
                </c:pt>
                <c:pt idx="705">
                  <c:v>28</c:v>
                </c:pt>
                <c:pt idx="706">
                  <c:v>28</c:v>
                </c:pt>
                <c:pt idx="707">
                  <c:v>30</c:v>
                </c:pt>
                <c:pt idx="708">
                  <c:v>32</c:v>
                </c:pt>
                <c:pt idx="709">
                  <c:v>35</c:v>
                </c:pt>
                <c:pt idx="710">
                  <c:v>35</c:v>
                </c:pt>
                <c:pt idx="711">
                  <c:v>39</c:v>
                </c:pt>
                <c:pt idx="712">
                  <c:v>42</c:v>
                </c:pt>
                <c:pt idx="713">
                  <c:v>46</c:v>
                </c:pt>
                <c:pt idx="714">
                  <c:v>49</c:v>
                </c:pt>
                <c:pt idx="715">
                  <c:v>45</c:v>
                </c:pt>
                <c:pt idx="716">
                  <c:v>39</c:v>
                </c:pt>
                <c:pt idx="717">
                  <c:v>39</c:v>
                </c:pt>
                <c:pt idx="718">
                  <c:v>38</c:v>
                </c:pt>
                <c:pt idx="719">
                  <c:v>40</c:v>
                </c:pt>
                <c:pt idx="720">
                  <c:v>40</c:v>
                </c:pt>
                <c:pt idx="721">
                  <c:v>44</c:v>
                </c:pt>
                <c:pt idx="722">
                  <c:v>48</c:v>
                </c:pt>
                <c:pt idx="723">
                  <c:v>46</c:v>
                </c:pt>
                <c:pt idx="724">
                  <c:v>35</c:v>
                </c:pt>
                <c:pt idx="725">
                  <c:v>24</c:v>
                </c:pt>
                <c:pt idx="726">
                  <c:v>26</c:v>
                </c:pt>
                <c:pt idx="727">
                  <c:v>26</c:v>
                </c:pt>
                <c:pt idx="728">
                  <c:v>29</c:v>
                </c:pt>
                <c:pt idx="729">
                  <c:v>33</c:v>
                </c:pt>
                <c:pt idx="730">
                  <c:v>32</c:v>
                </c:pt>
                <c:pt idx="731">
                  <c:v>37</c:v>
                </c:pt>
                <c:pt idx="732">
                  <c:v>37</c:v>
                </c:pt>
                <c:pt idx="733">
                  <c:v>43</c:v>
                </c:pt>
                <c:pt idx="734">
                  <c:v>44</c:v>
                </c:pt>
                <c:pt idx="735">
                  <c:v>49</c:v>
                </c:pt>
                <c:pt idx="736">
                  <c:v>41</c:v>
                </c:pt>
                <c:pt idx="737">
                  <c:v>27</c:v>
                </c:pt>
                <c:pt idx="738">
                  <c:v>26</c:v>
                </c:pt>
                <c:pt idx="739">
                  <c:v>26</c:v>
                </c:pt>
                <c:pt idx="740">
                  <c:v>30</c:v>
                </c:pt>
                <c:pt idx="741">
                  <c:v>32</c:v>
                </c:pt>
                <c:pt idx="742">
                  <c:v>34</c:v>
                </c:pt>
                <c:pt idx="743">
                  <c:v>37</c:v>
                </c:pt>
                <c:pt idx="744">
                  <c:v>39</c:v>
                </c:pt>
                <c:pt idx="745">
                  <c:v>43</c:v>
                </c:pt>
                <c:pt idx="746">
                  <c:v>44</c:v>
                </c:pt>
                <c:pt idx="747">
                  <c:v>50</c:v>
                </c:pt>
                <c:pt idx="748">
                  <c:v>45</c:v>
                </c:pt>
                <c:pt idx="749">
                  <c:v>27</c:v>
                </c:pt>
                <c:pt idx="750">
                  <c:v>24</c:v>
                </c:pt>
                <c:pt idx="751">
                  <c:v>25</c:v>
                </c:pt>
                <c:pt idx="752">
                  <c:v>28</c:v>
                </c:pt>
                <c:pt idx="753">
                  <c:v>31</c:v>
                </c:pt>
                <c:pt idx="754">
                  <c:v>32</c:v>
                </c:pt>
                <c:pt idx="755">
                  <c:v>35</c:v>
                </c:pt>
                <c:pt idx="756">
                  <c:v>37</c:v>
                </c:pt>
                <c:pt idx="757">
                  <c:v>40</c:v>
                </c:pt>
                <c:pt idx="758">
                  <c:v>42</c:v>
                </c:pt>
                <c:pt idx="759">
                  <c:v>45</c:v>
                </c:pt>
                <c:pt idx="760">
                  <c:v>51</c:v>
                </c:pt>
                <c:pt idx="761">
                  <c:v>29</c:v>
                </c:pt>
                <c:pt idx="762">
                  <c:v>22</c:v>
                </c:pt>
                <c:pt idx="763">
                  <c:v>22</c:v>
                </c:pt>
                <c:pt idx="764">
                  <c:v>26</c:v>
                </c:pt>
                <c:pt idx="765">
                  <c:v>26</c:v>
                </c:pt>
                <c:pt idx="766">
                  <c:v>29</c:v>
                </c:pt>
                <c:pt idx="767">
                  <c:v>31</c:v>
                </c:pt>
                <c:pt idx="768">
                  <c:v>34</c:v>
                </c:pt>
                <c:pt idx="769">
                  <c:v>38</c:v>
                </c:pt>
                <c:pt idx="770">
                  <c:v>40</c:v>
                </c:pt>
                <c:pt idx="771">
                  <c:v>43</c:v>
                </c:pt>
                <c:pt idx="772">
                  <c:v>45</c:v>
                </c:pt>
                <c:pt idx="773">
                  <c:v>51</c:v>
                </c:pt>
                <c:pt idx="774">
                  <c:v>35</c:v>
                </c:pt>
                <c:pt idx="775">
                  <c:v>27</c:v>
                </c:pt>
                <c:pt idx="776">
                  <c:v>30</c:v>
                </c:pt>
                <c:pt idx="777">
                  <c:v>28</c:v>
                </c:pt>
                <c:pt idx="778">
                  <c:v>32</c:v>
                </c:pt>
                <c:pt idx="779">
                  <c:v>32</c:v>
                </c:pt>
                <c:pt idx="780">
                  <c:v>37</c:v>
                </c:pt>
                <c:pt idx="781">
                  <c:v>37</c:v>
                </c:pt>
                <c:pt idx="782">
                  <c:v>39</c:v>
                </c:pt>
                <c:pt idx="783">
                  <c:v>45</c:v>
                </c:pt>
                <c:pt idx="784">
                  <c:v>47</c:v>
                </c:pt>
                <c:pt idx="785">
                  <c:v>51</c:v>
                </c:pt>
                <c:pt idx="786">
                  <c:v>24</c:v>
                </c:pt>
                <c:pt idx="787">
                  <c:v>22</c:v>
                </c:pt>
                <c:pt idx="788">
                  <c:v>22</c:v>
                </c:pt>
                <c:pt idx="789">
                  <c:v>25</c:v>
                </c:pt>
                <c:pt idx="790">
                  <c:v>28</c:v>
                </c:pt>
                <c:pt idx="791">
                  <c:v>30</c:v>
                </c:pt>
                <c:pt idx="792">
                  <c:v>34</c:v>
                </c:pt>
                <c:pt idx="793">
                  <c:v>35</c:v>
                </c:pt>
                <c:pt idx="794">
                  <c:v>38</c:v>
                </c:pt>
                <c:pt idx="795">
                  <c:v>39</c:v>
                </c:pt>
                <c:pt idx="796">
                  <c:v>45</c:v>
                </c:pt>
                <c:pt idx="797">
                  <c:v>49</c:v>
                </c:pt>
                <c:pt idx="798">
                  <c:v>48</c:v>
                </c:pt>
                <c:pt idx="799">
                  <c:v>27</c:v>
                </c:pt>
                <c:pt idx="800">
                  <c:v>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CB-458D-999B-89C30FBA6109}"/>
            </c:ext>
          </c:extLst>
        </c:ser>
        <c:ser>
          <c:idx val="2"/>
          <c:order val="1"/>
          <c:tx>
            <c:strRef>
              <c:f>gcc_181203_50kBps_1Mqueue!$B$1</c:f>
              <c:strCache>
                <c:ptCount val="1"/>
                <c:pt idx="0">
                  <c:v>send rate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yVal>
            <c:numRef>
              <c:f>gcc_181203_50kBps_1Mqueue!$B$2:$B$802</c:f>
              <c:numCache>
                <c:formatCode>General</c:formatCode>
                <c:ptCount val="801"/>
                <c:pt idx="0">
                  <c:v>0</c:v>
                </c:pt>
                <c:pt idx="1">
                  <c:v>157</c:v>
                </c:pt>
                <c:pt idx="2">
                  <c:v>155</c:v>
                </c:pt>
                <c:pt idx="3">
                  <c:v>64</c:v>
                </c:pt>
                <c:pt idx="4">
                  <c:v>44</c:v>
                </c:pt>
                <c:pt idx="5">
                  <c:v>42</c:v>
                </c:pt>
                <c:pt idx="6">
                  <c:v>42</c:v>
                </c:pt>
                <c:pt idx="7">
                  <c:v>42</c:v>
                </c:pt>
                <c:pt idx="8">
                  <c:v>41</c:v>
                </c:pt>
                <c:pt idx="9">
                  <c:v>41</c:v>
                </c:pt>
                <c:pt idx="10">
                  <c:v>40</c:v>
                </c:pt>
                <c:pt idx="11">
                  <c:v>40</c:v>
                </c:pt>
                <c:pt idx="12">
                  <c:v>36</c:v>
                </c:pt>
                <c:pt idx="13">
                  <c:v>36</c:v>
                </c:pt>
                <c:pt idx="14">
                  <c:v>37</c:v>
                </c:pt>
                <c:pt idx="15">
                  <c:v>35</c:v>
                </c:pt>
                <c:pt idx="16">
                  <c:v>37</c:v>
                </c:pt>
                <c:pt idx="17">
                  <c:v>35</c:v>
                </c:pt>
                <c:pt idx="18">
                  <c:v>37</c:v>
                </c:pt>
                <c:pt idx="19">
                  <c:v>36</c:v>
                </c:pt>
                <c:pt idx="20">
                  <c:v>36</c:v>
                </c:pt>
                <c:pt idx="21">
                  <c:v>36</c:v>
                </c:pt>
                <c:pt idx="22">
                  <c:v>36</c:v>
                </c:pt>
                <c:pt idx="23">
                  <c:v>35</c:v>
                </c:pt>
                <c:pt idx="24">
                  <c:v>36</c:v>
                </c:pt>
                <c:pt idx="25">
                  <c:v>37</c:v>
                </c:pt>
                <c:pt idx="26">
                  <c:v>37</c:v>
                </c:pt>
                <c:pt idx="27">
                  <c:v>36</c:v>
                </c:pt>
                <c:pt idx="28">
                  <c:v>38</c:v>
                </c:pt>
                <c:pt idx="29">
                  <c:v>35</c:v>
                </c:pt>
                <c:pt idx="30">
                  <c:v>38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38</c:v>
                </c:pt>
                <c:pt idx="35">
                  <c:v>37</c:v>
                </c:pt>
                <c:pt idx="36">
                  <c:v>38</c:v>
                </c:pt>
                <c:pt idx="37">
                  <c:v>38</c:v>
                </c:pt>
                <c:pt idx="38">
                  <c:v>36</c:v>
                </c:pt>
                <c:pt idx="39">
                  <c:v>37</c:v>
                </c:pt>
                <c:pt idx="40">
                  <c:v>36</c:v>
                </c:pt>
                <c:pt idx="41">
                  <c:v>37</c:v>
                </c:pt>
                <c:pt idx="42">
                  <c:v>37</c:v>
                </c:pt>
                <c:pt idx="43">
                  <c:v>36</c:v>
                </c:pt>
                <c:pt idx="44">
                  <c:v>37</c:v>
                </c:pt>
                <c:pt idx="45">
                  <c:v>37</c:v>
                </c:pt>
                <c:pt idx="46">
                  <c:v>37</c:v>
                </c:pt>
                <c:pt idx="47">
                  <c:v>36</c:v>
                </c:pt>
                <c:pt idx="48">
                  <c:v>37</c:v>
                </c:pt>
                <c:pt idx="49">
                  <c:v>38</c:v>
                </c:pt>
                <c:pt idx="50">
                  <c:v>37</c:v>
                </c:pt>
                <c:pt idx="51">
                  <c:v>38</c:v>
                </c:pt>
                <c:pt idx="52">
                  <c:v>37</c:v>
                </c:pt>
                <c:pt idx="53">
                  <c:v>37</c:v>
                </c:pt>
                <c:pt idx="54">
                  <c:v>37</c:v>
                </c:pt>
                <c:pt idx="55">
                  <c:v>37</c:v>
                </c:pt>
                <c:pt idx="56">
                  <c:v>38</c:v>
                </c:pt>
                <c:pt idx="57">
                  <c:v>40</c:v>
                </c:pt>
                <c:pt idx="58">
                  <c:v>40</c:v>
                </c:pt>
                <c:pt idx="59">
                  <c:v>45</c:v>
                </c:pt>
                <c:pt idx="60">
                  <c:v>47</c:v>
                </c:pt>
                <c:pt idx="61">
                  <c:v>51</c:v>
                </c:pt>
                <c:pt idx="62">
                  <c:v>39</c:v>
                </c:pt>
                <c:pt idx="63">
                  <c:v>33</c:v>
                </c:pt>
                <c:pt idx="64">
                  <c:v>33</c:v>
                </c:pt>
                <c:pt idx="65">
                  <c:v>36</c:v>
                </c:pt>
                <c:pt idx="66">
                  <c:v>37</c:v>
                </c:pt>
                <c:pt idx="67">
                  <c:v>39</c:v>
                </c:pt>
                <c:pt idx="68">
                  <c:v>43</c:v>
                </c:pt>
                <c:pt idx="69">
                  <c:v>46</c:v>
                </c:pt>
                <c:pt idx="70">
                  <c:v>48</c:v>
                </c:pt>
                <c:pt idx="71">
                  <c:v>52</c:v>
                </c:pt>
                <c:pt idx="72">
                  <c:v>34</c:v>
                </c:pt>
                <c:pt idx="73">
                  <c:v>27</c:v>
                </c:pt>
                <c:pt idx="74">
                  <c:v>29</c:v>
                </c:pt>
                <c:pt idx="75">
                  <c:v>29</c:v>
                </c:pt>
                <c:pt idx="76">
                  <c:v>32</c:v>
                </c:pt>
                <c:pt idx="77">
                  <c:v>33</c:v>
                </c:pt>
                <c:pt idx="78">
                  <c:v>36</c:v>
                </c:pt>
                <c:pt idx="79">
                  <c:v>38</c:v>
                </c:pt>
                <c:pt idx="80">
                  <c:v>41</c:v>
                </c:pt>
                <c:pt idx="81">
                  <c:v>44</c:v>
                </c:pt>
                <c:pt idx="82">
                  <c:v>47</c:v>
                </c:pt>
                <c:pt idx="83">
                  <c:v>32</c:v>
                </c:pt>
                <c:pt idx="84">
                  <c:v>30</c:v>
                </c:pt>
                <c:pt idx="85">
                  <c:v>31</c:v>
                </c:pt>
                <c:pt idx="86">
                  <c:v>32</c:v>
                </c:pt>
                <c:pt idx="87">
                  <c:v>34</c:v>
                </c:pt>
                <c:pt idx="88">
                  <c:v>37</c:v>
                </c:pt>
                <c:pt idx="89">
                  <c:v>40</c:v>
                </c:pt>
                <c:pt idx="90">
                  <c:v>41</c:v>
                </c:pt>
                <c:pt idx="91">
                  <c:v>45</c:v>
                </c:pt>
                <c:pt idx="92">
                  <c:v>49</c:v>
                </c:pt>
                <c:pt idx="93">
                  <c:v>51</c:v>
                </c:pt>
                <c:pt idx="94">
                  <c:v>23</c:v>
                </c:pt>
                <c:pt idx="95">
                  <c:v>23</c:v>
                </c:pt>
                <c:pt idx="96">
                  <c:v>25</c:v>
                </c:pt>
                <c:pt idx="97">
                  <c:v>27</c:v>
                </c:pt>
                <c:pt idx="98">
                  <c:v>29</c:v>
                </c:pt>
                <c:pt idx="99">
                  <c:v>31</c:v>
                </c:pt>
                <c:pt idx="100">
                  <c:v>35</c:v>
                </c:pt>
                <c:pt idx="101">
                  <c:v>37</c:v>
                </c:pt>
                <c:pt idx="102">
                  <c:v>41</c:v>
                </c:pt>
                <c:pt idx="103">
                  <c:v>48</c:v>
                </c:pt>
                <c:pt idx="104">
                  <c:v>48</c:v>
                </c:pt>
                <c:pt idx="105">
                  <c:v>46</c:v>
                </c:pt>
                <c:pt idx="106">
                  <c:v>27</c:v>
                </c:pt>
                <c:pt idx="107">
                  <c:v>30</c:v>
                </c:pt>
                <c:pt idx="108">
                  <c:v>29</c:v>
                </c:pt>
                <c:pt idx="109">
                  <c:v>30</c:v>
                </c:pt>
                <c:pt idx="110">
                  <c:v>33</c:v>
                </c:pt>
                <c:pt idx="111">
                  <c:v>35</c:v>
                </c:pt>
                <c:pt idx="112">
                  <c:v>37</c:v>
                </c:pt>
                <c:pt idx="113">
                  <c:v>37</c:v>
                </c:pt>
                <c:pt idx="114">
                  <c:v>40</c:v>
                </c:pt>
                <c:pt idx="115">
                  <c:v>44</c:v>
                </c:pt>
                <c:pt idx="116">
                  <c:v>51</c:v>
                </c:pt>
                <c:pt idx="117">
                  <c:v>43</c:v>
                </c:pt>
                <c:pt idx="118">
                  <c:v>25</c:v>
                </c:pt>
                <c:pt idx="119">
                  <c:v>27</c:v>
                </c:pt>
                <c:pt idx="120">
                  <c:v>28</c:v>
                </c:pt>
                <c:pt idx="121">
                  <c:v>29</c:v>
                </c:pt>
                <c:pt idx="122">
                  <c:v>30</c:v>
                </c:pt>
                <c:pt idx="123">
                  <c:v>34</c:v>
                </c:pt>
                <c:pt idx="124">
                  <c:v>36</c:v>
                </c:pt>
                <c:pt idx="125">
                  <c:v>40</c:v>
                </c:pt>
                <c:pt idx="126">
                  <c:v>41</c:v>
                </c:pt>
                <c:pt idx="127">
                  <c:v>47</c:v>
                </c:pt>
                <c:pt idx="128">
                  <c:v>48</c:v>
                </c:pt>
                <c:pt idx="129">
                  <c:v>52</c:v>
                </c:pt>
                <c:pt idx="130">
                  <c:v>27</c:v>
                </c:pt>
                <c:pt idx="131">
                  <c:v>26</c:v>
                </c:pt>
                <c:pt idx="132">
                  <c:v>29</c:v>
                </c:pt>
                <c:pt idx="133">
                  <c:v>29</c:v>
                </c:pt>
                <c:pt idx="134">
                  <c:v>31</c:v>
                </c:pt>
                <c:pt idx="135">
                  <c:v>32</c:v>
                </c:pt>
                <c:pt idx="136">
                  <c:v>37</c:v>
                </c:pt>
                <c:pt idx="137">
                  <c:v>37</c:v>
                </c:pt>
                <c:pt idx="138">
                  <c:v>42</c:v>
                </c:pt>
                <c:pt idx="139">
                  <c:v>44</c:v>
                </c:pt>
                <c:pt idx="140">
                  <c:v>48</c:v>
                </c:pt>
                <c:pt idx="141">
                  <c:v>51</c:v>
                </c:pt>
                <c:pt idx="142">
                  <c:v>39</c:v>
                </c:pt>
                <c:pt idx="143">
                  <c:v>26</c:v>
                </c:pt>
                <c:pt idx="144">
                  <c:v>27</c:v>
                </c:pt>
                <c:pt idx="145">
                  <c:v>28</c:v>
                </c:pt>
                <c:pt idx="146">
                  <c:v>31</c:v>
                </c:pt>
                <c:pt idx="147">
                  <c:v>30</c:v>
                </c:pt>
                <c:pt idx="148">
                  <c:v>35</c:v>
                </c:pt>
                <c:pt idx="149">
                  <c:v>37</c:v>
                </c:pt>
                <c:pt idx="150">
                  <c:v>38</c:v>
                </c:pt>
                <c:pt idx="151">
                  <c:v>43</c:v>
                </c:pt>
                <c:pt idx="152">
                  <c:v>47</c:v>
                </c:pt>
                <c:pt idx="153">
                  <c:v>47</c:v>
                </c:pt>
                <c:pt idx="154">
                  <c:v>48</c:v>
                </c:pt>
                <c:pt idx="155">
                  <c:v>48</c:v>
                </c:pt>
                <c:pt idx="156">
                  <c:v>41</c:v>
                </c:pt>
                <c:pt idx="157">
                  <c:v>42</c:v>
                </c:pt>
                <c:pt idx="158">
                  <c:v>43</c:v>
                </c:pt>
                <c:pt idx="159">
                  <c:v>42</c:v>
                </c:pt>
                <c:pt idx="160">
                  <c:v>44</c:v>
                </c:pt>
                <c:pt idx="161">
                  <c:v>45</c:v>
                </c:pt>
                <c:pt idx="162">
                  <c:v>46</c:v>
                </c:pt>
                <c:pt idx="163">
                  <c:v>51</c:v>
                </c:pt>
                <c:pt idx="164">
                  <c:v>38</c:v>
                </c:pt>
                <c:pt idx="165">
                  <c:v>25</c:v>
                </c:pt>
                <c:pt idx="166">
                  <c:v>26</c:v>
                </c:pt>
                <c:pt idx="167">
                  <c:v>27</c:v>
                </c:pt>
                <c:pt idx="168">
                  <c:v>30</c:v>
                </c:pt>
                <c:pt idx="169">
                  <c:v>32</c:v>
                </c:pt>
                <c:pt idx="170">
                  <c:v>35</c:v>
                </c:pt>
                <c:pt idx="171">
                  <c:v>38</c:v>
                </c:pt>
                <c:pt idx="172">
                  <c:v>39</c:v>
                </c:pt>
                <c:pt idx="173">
                  <c:v>43</c:v>
                </c:pt>
                <c:pt idx="174">
                  <c:v>47</c:v>
                </c:pt>
                <c:pt idx="175">
                  <c:v>50</c:v>
                </c:pt>
                <c:pt idx="176">
                  <c:v>44</c:v>
                </c:pt>
                <c:pt idx="177">
                  <c:v>30</c:v>
                </c:pt>
                <c:pt idx="178">
                  <c:v>30</c:v>
                </c:pt>
                <c:pt idx="179">
                  <c:v>32</c:v>
                </c:pt>
                <c:pt idx="180">
                  <c:v>36</c:v>
                </c:pt>
                <c:pt idx="181">
                  <c:v>39</c:v>
                </c:pt>
                <c:pt idx="182">
                  <c:v>42</c:v>
                </c:pt>
                <c:pt idx="183">
                  <c:v>45</c:v>
                </c:pt>
                <c:pt idx="184">
                  <c:v>49</c:v>
                </c:pt>
                <c:pt idx="185">
                  <c:v>52</c:v>
                </c:pt>
                <c:pt idx="186">
                  <c:v>25</c:v>
                </c:pt>
                <c:pt idx="187">
                  <c:v>25</c:v>
                </c:pt>
                <c:pt idx="188">
                  <c:v>27</c:v>
                </c:pt>
                <c:pt idx="189">
                  <c:v>30</c:v>
                </c:pt>
                <c:pt idx="190">
                  <c:v>31</c:v>
                </c:pt>
                <c:pt idx="191">
                  <c:v>33</c:v>
                </c:pt>
                <c:pt idx="192">
                  <c:v>38</c:v>
                </c:pt>
                <c:pt idx="193">
                  <c:v>39</c:v>
                </c:pt>
                <c:pt idx="194">
                  <c:v>41</c:v>
                </c:pt>
                <c:pt idx="195">
                  <c:v>46</c:v>
                </c:pt>
                <c:pt idx="196">
                  <c:v>50</c:v>
                </c:pt>
                <c:pt idx="197">
                  <c:v>49</c:v>
                </c:pt>
                <c:pt idx="198">
                  <c:v>28</c:v>
                </c:pt>
                <c:pt idx="199">
                  <c:v>29</c:v>
                </c:pt>
                <c:pt idx="200">
                  <c:v>29</c:v>
                </c:pt>
                <c:pt idx="201">
                  <c:v>31</c:v>
                </c:pt>
                <c:pt idx="202">
                  <c:v>33</c:v>
                </c:pt>
                <c:pt idx="203">
                  <c:v>37</c:v>
                </c:pt>
                <c:pt idx="204">
                  <c:v>39</c:v>
                </c:pt>
                <c:pt idx="205">
                  <c:v>41</c:v>
                </c:pt>
                <c:pt idx="206">
                  <c:v>45</c:v>
                </c:pt>
                <c:pt idx="207">
                  <c:v>48</c:v>
                </c:pt>
                <c:pt idx="208">
                  <c:v>53</c:v>
                </c:pt>
                <c:pt idx="209">
                  <c:v>33</c:v>
                </c:pt>
                <c:pt idx="210">
                  <c:v>26</c:v>
                </c:pt>
                <c:pt idx="211">
                  <c:v>25</c:v>
                </c:pt>
                <c:pt idx="212">
                  <c:v>28</c:v>
                </c:pt>
                <c:pt idx="213">
                  <c:v>29</c:v>
                </c:pt>
                <c:pt idx="214">
                  <c:v>31</c:v>
                </c:pt>
                <c:pt idx="215">
                  <c:v>33</c:v>
                </c:pt>
                <c:pt idx="216">
                  <c:v>37</c:v>
                </c:pt>
                <c:pt idx="217">
                  <c:v>39</c:v>
                </c:pt>
                <c:pt idx="218">
                  <c:v>40</c:v>
                </c:pt>
                <c:pt idx="219">
                  <c:v>46</c:v>
                </c:pt>
                <c:pt idx="220">
                  <c:v>49</c:v>
                </c:pt>
                <c:pt idx="221">
                  <c:v>51</c:v>
                </c:pt>
                <c:pt idx="222">
                  <c:v>36</c:v>
                </c:pt>
                <c:pt idx="223">
                  <c:v>34</c:v>
                </c:pt>
                <c:pt idx="224">
                  <c:v>37</c:v>
                </c:pt>
                <c:pt idx="225">
                  <c:v>36</c:v>
                </c:pt>
                <c:pt idx="226">
                  <c:v>40</c:v>
                </c:pt>
                <c:pt idx="227">
                  <c:v>42</c:v>
                </c:pt>
                <c:pt idx="228">
                  <c:v>45</c:v>
                </c:pt>
                <c:pt idx="229">
                  <c:v>50</c:v>
                </c:pt>
                <c:pt idx="230">
                  <c:v>48</c:v>
                </c:pt>
                <c:pt idx="231">
                  <c:v>28</c:v>
                </c:pt>
                <c:pt idx="232">
                  <c:v>27</c:v>
                </c:pt>
                <c:pt idx="233">
                  <c:v>29</c:v>
                </c:pt>
                <c:pt idx="234">
                  <c:v>31</c:v>
                </c:pt>
                <c:pt idx="235">
                  <c:v>33</c:v>
                </c:pt>
                <c:pt idx="236">
                  <c:v>35</c:v>
                </c:pt>
                <c:pt idx="237">
                  <c:v>36</c:v>
                </c:pt>
                <c:pt idx="238">
                  <c:v>41</c:v>
                </c:pt>
                <c:pt idx="239">
                  <c:v>43</c:v>
                </c:pt>
                <c:pt idx="240">
                  <c:v>48</c:v>
                </c:pt>
                <c:pt idx="241">
                  <c:v>50</c:v>
                </c:pt>
                <c:pt idx="242">
                  <c:v>41</c:v>
                </c:pt>
                <c:pt idx="243">
                  <c:v>25</c:v>
                </c:pt>
                <c:pt idx="244">
                  <c:v>25</c:v>
                </c:pt>
                <c:pt idx="245">
                  <c:v>28</c:v>
                </c:pt>
                <c:pt idx="246">
                  <c:v>30</c:v>
                </c:pt>
                <c:pt idx="247">
                  <c:v>32</c:v>
                </c:pt>
                <c:pt idx="248">
                  <c:v>33</c:v>
                </c:pt>
                <c:pt idx="249">
                  <c:v>37</c:v>
                </c:pt>
                <c:pt idx="250">
                  <c:v>39</c:v>
                </c:pt>
                <c:pt idx="251">
                  <c:v>41</c:v>
                </c:pt>
                <c:pt idx="252">
                  <c:v>45</c:v>
                </c:pt>
                <c:pt idx="253">
                  <c:v>48</c:v>
                </c:pt>
                <c:pt idx="254">
                  <c:v>51</c:v>
                </c:pt>
                <c:pt idx="255">
                  <c:v>41</c:v>
                </c:pt>
                <c:pt idx="256">
                  <c:v>34</c:v>
                </c:pt>
                <c:pt idx="257">
                  <c:v>35</c:v>
                </c:pt>
                <c:pt idx="258">
                  <c:v>38</c:v>
                </c:pt>
                <c:pt idx="259">
                  <c:v>39</c:v>
                </c:pt>
                <c:pt idx="260">
                  <c:v>41</c:v>
                </c:pt>
                <c:pt idx="261">
                  <c:v>45</c:v>
                </c:pt>
                <c:pt idx="262">
                  <c:v>47</c:v>
                </c:pt>
                <c:pt idx="263">
                  <c:v>53</c:v>
                </c:pt>
                <c:pt idx="264">
                  <c:v>40</c:v>
                </c:pt>
                <c:pt idx="265">
                  <c:v>36</c:v>
                </c:pt>
                <c:pt idx="266">
                  <c:v>37</c:v>
                </c:pt>
                <c:pt idx="267">
                  <c:v>38</c:v>
                </c:pt>
                <c:pt idx="268">
                  <c:v>39</c:v>
                </c:pt>
                <c:pt idx="269">
                  <c:v>44</c:v>
                </c:pt>
                <c:pt idx="270">
                  <c:v>45</c:v>
                </c:pt>
                <c:pt idx="271">
                  <c:v>49</c:v>
                </c:pt>
                <c:pt idx="272">
                  <c:v>50</c:v>
                </c:pt>
                <c:pt idx="273">
                  <c:v>27</c:v>
                </c:pt>
                <c:pt idx="274">
                  <c:v>26</c:v>
                </c:pt>
                <c:pt idx="275">
                  <c:v>28</c:v>
                </c:pt>
                <c:pt idx="276">
                  <c:v>31</c:v>
                </c:pt>
                <c:pt idx="277">
                  <c:v>32</c:v>
                </c:pt>
                <c:pt idx="278">
                  <c:v>34</c:v>
                </c:pt>
                <c:pt idx="279">
                  <c:v>37</c:v>
                </c:pt>
                <c:pt idx="280">
                  <c:v>40</c:v>
                </c:pt>
                <c:pt idx="281">
                  <c:v>42</c:v>
                </c:pt>
                <c:pt idx="282">
                  <c:v>47</c:v>
                </c:pt>
                <c:pt idx="283">
                  <c:v>50</c:v>
                </c:pt>
                <c:pt idx="284">
                  <c:v>42</c:v>
                </c:pt>
                <c:pt idx="285">
                  <c:v>28</c:v>
                </c:pt>
                <c:pt idx="286">
                  <c:v>30</c:v>
                </c:pt>
                <c:pt idx="287">
                  <c:v>28</c:v>
                </c:pt>
                <c:pt idx="288">
                  <c:v>31</c:v>
                </c:pt>
                <c:pt idx="289">
                  <c:v>35</c:v>
                </c:pt>
                <c:pt idx="290">
                  <c:v>36</c:v>
                </c:pt>
                <c:pt idx="291">
                  <c:v>38</c:v>
                </c:pt>
                <c:pt idx="292">
                  <c:v>41</c:v>
                </c:pt>
                <c:pt idx="293">
                  <c:v>46</c:v>
                </c:pt>
                <c:pt idx="294">
                  <c:v>48</c:v>
                </c:pt>
                <c:pt idx="295">
                  <c:v>52</c:v>
                </c:pt>
                <c:pt idx="296">
                  <c:v>28</c:v>
                </c:pt>
                <c:pt idx="297">
                  <c:v>24</c:v>
                </c:pt>
                <c:pt idx="298">
                  <c:v>25</c:v>
                </c:pt>
                <c:pt idx="299">
                  <c:v>28</c:v>
                </c:pt>
                <c:pt idx="300">
                  <c:v>30</c:v>
                </c:pt>
                <c:pt idx="301">
                  <c:v>33</c:v>
                </c:pt>
                <c:pt idx="302">
                  <c:v>35</c:v>
                </c:pt>
                <c:pt idx="303">
                  <c:v>37</c:v>
                </c:pt>
                <c:pt idx="304">
                  <c:v>41</c:v>
                </c:pt>
                <c:pt idx="305">
                  <c:v>43</c:v>
                </c:pt>
                <c:pt idx="306">
                  <c:v>46</c:v>
                </c:pt>
                <c:pt idx="307">
                  <c:v>51</c:v>
                </c:pt>
                <c:pt idx="308">
                  <c:v>46</c:v>
                </c:pt>
                <c:pt idx="309">
                  <c:v>28</c:v>
                </c:pt>
                <c:pt idx="310">
                  <c:v>28</c:v>
                </c:pt>
                <c:pt idx="311">
                  <c:v>30</c:v>
                </c:pt>
                <c:pt idx="312">
                  <c:v>32</c:v>
                </c:pt>
                <c:pt idx="313">
                  <c:v>34</c:v>
                </c:pt>
                <c:pt idx="314">
                  <c:v>36</c:v>
                </c:pt>
                <c:pt idx="315">
                  <c:v>37</c:v>
                </c:pt>
                <c:pt idx="316">
                  <c:v>41</c:v>
                </c:pt>
                <c:pt idx="317">
                  <c:v>45</c:v>
                </c:pt>
                <c:pt idx="318">
                  <c:v>47</c:v>
                </c:pt>
                <c:pt idx="319">
                  <c:v>51</c:v>
                </c:pt>
                <c:pt idx="320">
                  <c:v>37</c:v>
                </c:pt>
                <c:pt idx="321">
                  <c:v>25</c:v>
                </c:pt>
                <c:pt idx="322">
                  <c:v>27</c:v>
                </c:pt>
                <c:pt idx="323">
                  <c:v>29</c:v>
                </c:pt>
                <c:pt idx="324">
                  <c:v>31</c:v>
                </c:pt>
                <c:pt idx="325">
                  <c:v>32</c:v>
                </c:pt>
                <c:pt idx="326">
                  <c:v>35</c:v>
                </c:pt>
                <c:pt idx="327">
                  <c:v>38</c:v>
                </c:pt>
                <c:pt idx="328">
                  <c:v>39</c:v>
                </c:pt>
                <c:pt idx="329">
                  <c:v>43</c:v>
                </c:pt>
                <c:pt idx="330">
                  <c:v>47</c:v>
                </c:pt>
                <c:pt idx="331">
                  <c:v>50</c:v>
                </c:pt>
                <c:pt idx="332">
                  <c:v>44</c:v>
                </c:pt>
                <c:pt idx="333">
                  <c:v>26</c:v>
                </c:pt>
                <c:pt idx="334">
                  <c:v>25</c:v>
                </c:pt>
                <c:pt idx="335">
                  <c:v>29</c:v>
                </c:pt>
                <c:pt idx="336">
                  <c:v>31</c:v>
                </c:pt>
                <c:pt idx="337">
                  <c:v>33</c:v>
                </c:pt>
                <c:pt idx="338">
                  <c:v>35</c:v>
                </c:pt>
                <c:pt idx="339">
                  <c:v>38</c:v>
                </c:pt>
                <c:pt idx="340">
                  <c:v>40</c:v>
                </c:pt>
                <c:pt idx="341">
                  <c:v>42</c:v>
                </c:pt>
                <c:pt idx="342">
                  <c:v>46</c:v>
                </c:pt>
                <c:pt idx="343">
                  <c:v>50</c:v>
                </c:pt>
                <c:pt idx="344">
                  <c:v>51</c:v>
                </c:pt>
                <c:pt idx="345">
                  <c:v>28</c:v>
                </c:pt>
                <c:pt idx="346">
                  <c:v>27</c:v>
                </c:pt>
                <c:pt idx="347">
                  <c:v>29</c:v>
                </c:pt>
                <c:pt idx="348">
                  <c:v>30</c:v>
                </c:pt>
                <c:pt idx="349">
                  <c:v>32</c:v>
                </c:pt>
                <c:pt idx="350">
                  <c:v>35</c:v>
                </c:pt>
                <c:pt idx="351">
                  <c:v>36</c:v>
                </c:pt>
                <c:pt idx="352">
                  <c:v>41</c:v>
                </c:pt>
                <c:pt idx="353">
                  <c:v>42</c:v>
                </c:pt>
                <c:pt idx="354">
                  <c:v>45</c:v>
                </c:pt>
                <c:pt idx="355">
                  <c:v>48</c:v>
                </c:pt>
                <c:pt idx="356">
                  <c:v>54</c:v>
                </c:pt>
                <c:pt idx="357">
                  <c:v>28</c:v>
                </c:pt>
                <c:pt idx="358">
                  <c:v>27</c:v>
                </c:pt>
                <c:pt idx="359">
                  <c:v>27</c:v>
                </c:pt>
                <c:pt idx="360">
                  <c:v>28</c:v>
                </c:pt>
                <c:pt idx="361">
                  <c:v>32</c:v>
                </c:pt>
                <c:pt idx="362">
                  <c:v>33</c:v>
                </c:pt>
                <c:pt idx="363">
                  <c:v>37</c:v>
                </c:pt>
                <c:pt idx="364">
                  <c:v>37</c:v>
                </c:pt>
                <c:pt idx="365">
                  <c:v>41</c:v>
                </c:pt>
                <c:pt idx="366">
                  <c:v>43</c:v>
                </c:pt>
                <c:pt idx="367">
                  <c:v>47</c:v>
                </c:pt>
                <c:pt idx="368">
                  <c:v>52</c:v>
                </c:pt>
                <c:pt idx="369">
                  <c:v>38</c:v>
                </c:pt>
                <c:pt idx="370">
                  <c:v>28</c:v>
                </c:pt>
                <c:pt idx="371">
                  <c:v>30</c:v>
                </c:pt>
                <c:pt idx="372">
                  <c:v>30</c:v>
                </c:pt>
                <c:pt idx="373">
                  <c:v>31</c:v>
                </c:pt>
                <c:pt idx="374">
                  <c:v>35</c:v>
                </c:pt>
                <c:pt idx="375">
                  <c:v>36</c:v>
                </c:pt>
                <c:pt idx="376">
                  <c:v>40</c:v>
                </c:pt>
                <c:pt idx="377">
                  <c:v>42</c:v>
                </c:pt>
                <c:pt idx="378">
                  <c:v>44</c:v>
                </c:pt>
                <c:pt idx="379">
                  <c:v>47</c:v>
                </c:pt>
                <c:pt idx="380">
                  <c:v>54</c:v>
                </c:pt>
                <c:pt idx="381">
                  <c:v>32</c:v>
                </c:pt>
                <c:pt idx="382">
                  <c:v>26</c:v>
                </c:pt>
                <c:pt idx="383">
                  <c:v>24</c:v>
                </c:pt>
                <c:pt idx="384">
                  <c:v>22</c:v>
                </c:pt>
                <c:pt idx="385">
                  <c:v>21</c:v>
                </c:pt>
                <c:pt idx="386">
                  <c:v>24</c:v>
                </c:pt>
                <c:pt idx="387">
                  <c:v>26</c:v>
                </c:pt>
                <c:pt idx="388">
                  <c:v>27</c:v>
                </c:pt>
                <c:pt idx="389">
                  <c:v>30</c:v>
                </c:pt>
                <c:pt idx="390">
                  <c:v>33</c:v>
                </c:pt>
                <c:pt idx="391">
                  <c:v>34</c:v>
                </c:pt>
                <c:pt idx="392">
                  <c:v>38</c:v>
                </c:pt>
                <c:pt idx="393">
                  <c:v>41</c:v>
                </c:pt>
                <c:pt idx="394">
                  <c:v>44</c:v>
                </c:pt>
                <c:pt idx="395">
                  <c:v>47</c:v>
                </c:pt>
                <c:pt idx="396">
                  <c:v>51</c:v>
                </c:pt>
                <c:pt idx="397">
                  <c:v>42</c:v>
                </c:pt>
                <c:pt idx="398">
                  <c:v>24</c:v>
                </c:pt>
                <c:pt idx="399">
                  <c:v>26</c:v>
                </c:pt>
                <c:pt idx="400">
                  <c:v>28</c:v>
                </c:pt>
                <c:pt idx="401">
                  <c:v>30</c:v>
                </c:pt>
                <c:pt idx="402">
                  <c:v>31</c:v>
                </c:pt>
                <c:pt idx="403">
                  <c:v>35</c:v>
                </c:pt>
                <c:pt idx="404">
                  <c:v>36</c:v>
                </c:pt>
                <c:pt idx="405">
                  <c:v>38</c:v>
                </c:pt>
                <c:pt idx="406">
                  <c:v>41</c:v>
                </c:pt>
                <c:pt idx="407">
                  <c:v>46</c:v>
                </c:pt>
                <c:pt idx="408">
                  <c:v>49</c:v>
                </c:pt>
                <c:pt idx="409">
                  <c:v>53</c:v>
                </c:pt>
                <c:pt idx="410">
                  <c:v>38</c:v>
                </c:pt>
                <c:pt idx="411">
                  <c:v>39</c:v>
                </c:pt>
                <c:pt idx="412">
                  <c:v>40</c:v>
                </c:pt>
                <c:pt idx="413">
                  <c:v>41</c:v>
                </c:pt>
                <c:pt idx="414">
                  <c:v>44</c:v>
                </c:pt>
                <c:pt idx="415">
                  <c:v>44</c:v>
                </c:pt>
                <c:pt idx="416">
                  <c:v>48</c:v>
                </c:pt>
                <c:pt idx="417">
                  <c:v>50</c:v>
                </c:pt>
                <c:pt idx="418">
                  <c:v>30</c:v>
                </c:pt>
                <c:pt idx="419">
                  <c:v>29</c:v>
                </c:pt>
                <c:pt idx="420">
                  <c:v>32</c:v>
                </c:pt>
                <c:pt idx="421">
                  <c:v>34</c:v>
                </c:pt>
                <c:pt idx="422">
                  <c:v>35</c:v>
                </c:pt>
                <c:pt idx="423">
                  <c:v>39</c:v>
                </c:pt>
                <c:pt idx="424">
                  <c:v>40</c:v>
                </c:pt>
                <c:pt idx="425">
                  <c:v>44</c:v>
                </c:pt>
                <c:pt idx="426">
                  <c:v>49</c:v>
                </c:pt>
                <c:pt idx="427">
                  <c:v>50</c:v>
                </c:pt>
                <c:pt idx="428">
                  <c:v>34</c:v>
                </c:pt>
                <c:pt idx="429">
                  <c:v>27</c:v>
                </c:pt>
                <c:pt idx="430">
                  <c:v>30</c:v>
                </c:pt>
                <c:pt idx="431">
                  <c:v>31</c:v>
                </c:pt>
                <c:pt idx="432">
                  <c:v>33</c:v>
                </c:pt>
                <c:pt idx="433">
                  <c:v>35</c:v>
                </c:pt>
                <c:pt idx="434">
                  <c:v>39</c:v>
                </c:pt>
                <c:pt idx="435">
                  <c:v>40</c:v>
                </c:pt>
                <c:pt idx="436">
                  <c:v>45</c:v>
                </c:pt>
                <c:pt idx="437">
                  <c:v>46</c:v>
                </c:pt>
                <c:pt idx="438">
                  <c:v>51</c:v>
                </c:pt>
                <c:pt idx="439">
                  <c:v>42</c:v>
                </c:pt>
                <c:pt idx="440">
                  <c:v>27</c:v>
                </c:pt>
                <c:pt idx="441">
                  <c:v>27</c:v>
                </c:pt>
                <c:pt idx="442">
                  <c:v>29</c:v>
                </c:pt>
                <c:pt idx="443">
                  <c:v>31</c:v>
                </c:pt>
                <c:pt idx="444">
                  <c:v>32</c:v>
                </c:pt>
                <c:pt idx="445">
                  <c:v>35</c:v>
                </c:pt>
                <c:pt idx="446">
                  <c:v>36</c:v>
                </c:pt>
                <c:pt idx="447">
                  <c:v>40</c:v>
                </c:pt>
                <c:pt idx="448">
                  <c:v>42</c:v>
                </c:pt>
                <c:pt idx="449">
                  <c:v>47</c:v>
                </c:pt>
                <c:pt idx="450">
                  <c:v>50</c:v>
                </c:pt>
                <c:pt idx="451">
                  <c:v>49</c:v>
                </c:pt>
                <c:pt idx="452">
                  <c:v>24</c:v>
                </c:pt>
                <c:pt idx="453">
                  <c:v>26</c:v>
                </c:pt>
                <c:pt idx="454">
                  <c:v>26</c:v>
                </c:pt>
                <c:pt idx="455">
                  <c:v>28</c:v>
                </c:pt>
                <c:pt idx="456">
                  <c:v>31</c:v>
                </c:pt>
                <c:pt idx="457">
                  <c:v>31</c:v>
                </c:pt>
                <c:pt idx="458">
                  <c:v>35</c:v>
                </c:pt>
                <c:pt idx="459">
                  <c:v>36</c:v>
                </c:pt>
                <c:pt idx="460">
                  <c:v>40</c:v>
                </c:pt>
                <c:pt idx="461">
                  <c:v>44</c:v>
                </c:pt>
                <c:pt idx="462">
                  <c:v>47</c:v>
                </c:pt>
                <c:pt idx="463">
                  <c:v>51</c:v>
                </c:pt>
                <c:pt idx="464">
                  <c:v>38</c:v>
                </c:pt>
                <c:pt idx="465">
                  <c:v>24</c:v>
                </c:pt>
                <c:pt idx="466">
                  <c:v>27</c:v>
                </c:pt>
                <c:pt idx="467">
                  <c:v>29</c:v>
                </c:pt>
                <c:pt idx="468">
                  <c:v>31</c:v>
                </c:pt>
                <c:pt idx="469">
                  <c:v>33</c:v>
                </c:pt>
                <c:pt idx="470">
                  <c:v>35</c:v>
                </c:pt>
                <c:pt idx="471">
                  <c:v>37</c:v>
                </c:pt>
                <c:pt idx="472">
                  <c:v>41</c:v>
                </c:pt>
                <c:pt idx="473">
                  <c:v>43</c:v>
                </c:pt>
                <c:pt idx="474">
                  <c:v>48</c:v>
                </c:pt>
                <c:pt idx="475">
                  <c:v>50</c:v>
                </c:pt>
                <c:pt idx="476">
                  <c:v>39</c:v>
                </c:pt>
                <c:pt idx="477">
                  <c:v>24</c:v>
                </c:pt>
                <c:pt idx="478">
                  <c:v>25</c:v>
                </c:pt>
                <c:pt idx="479">
                  <c:v>29</c:v>
                </c:pt>
                <c:pt idx="480">
                  <c:v>30</c:v>
                </c:pt>
                <c:pt idx="481">
                  <c:v>32</c:v>
                </c:pt>
                <c:pt idx="482">
                  <c:v>35</c:v>
                </c:pt>
                <c:pt idx="483">
                  <c:v>37</c:v>
                </c:pt>
                <c:pt idx="484">
                  <c:v>39</c:v>
                </c:pt>
                <c:pt idx="485">
                  <c:v>45</c:v>
                </c:pt>
                <c:pt idx="486">
                  <c:v>47</c:v>
                </c:pt>
                <c:pt idx="487">
                  <c:v>51</c:v>
                </c:pt>
                <c:pt idx="488">
                  <c:v>37</c:v>
                </c:pt>
                <c:pt idx="489">
                  <c:v>26</c:v>
                </c:pt>
                <c:pt idx="490">
                  <c:v>29</c:v>
                </c:pt>
                <c:pt idx="491">
                  <c:v>30</c:v>
                </c:pt>
                <c:pt idx="492">
                  <c:v>32</c:v>
                </c:pt>
                <c:pt idx="493">
                  <c:v>32</c:v>
                </c:pt>
                <c:pt idx="494">
                  <c:v>38</c:v>
                </c:pt>
                <c:pt idx="495">
                  <c:v>39</c:v>
                </c:pt>
                <c:pt idx="496">
                  <c:v>43</c:v>
                </c:pt>
                <c:pt idx="497">
                  <c:v>46</c:v>
                </c:pt>
                <c:pt idx="498">
                  <c:v>51</c:v>
                </c:pt>
                <c:pt idx="499">
                  <c:v>49</c:v>
                </c:pt>
                <c:pt idx="500">
                  <c:v>23</c:v>
                </c:pt>
                <c:pt idx="501">
                  <c:v>25</c:v>
                </c:pt>
                <c:pt idx="502">
                  <c:v>26</c:v>
                </c:pt>
                <c:pt idx="503">
                  <c:v>29</c:v>
                </c:pt>
                <c:pt idx="504">
                  <c:v>30</c:v>
                </c:pt>
                <c:pt idx="505">
                  <c:v>32</c:v>
                </c:pt>
                <c:pt idx="506">
                  <c:v>35</c:v>
                </c:pt>
                <c:pt idx="507">
                  <c:v>37</c:v>
                </c:pt>
                <c:pt idx="508">
                  <c:v>40</c:v>
                </c:pt>
                <c:pt idx="509">
                  <c:v>46</c:v>
                </c:pt>
                <c:pt idx="510">
                  <c:v>47</c:v>
                </c:pt>
                <c:pt idx="511">
                  <c:v>51</c:v>
                </c:pt>
                <c:pt idx="512">
                  <c:v>39</c:v>
                </c:pt>
                <c:pt idx="513">
                  <c:v>27</c:v>
                </c:pt>
                <c:pt idx="514">
                  <c:v>30</c:v>
                </c:pt>
                <c:pt idx="515">
                  <c:v>31</c:v>
                </c:pt>
                <c:pt idx="516">
                  <c:v>32</c:v>
                </c:pt>
                <c:pt idx="517">
                  <c:v>35</c:v>
                </c:pt>
                <c:pt idx="518">
                  <c:v>36</c:v>
                </c:pt>
                <c:pt idx="519">
                  <c:v>40</c:v>
                </c:pt>
                <c:pt idx="520">
                  <c:v>42</c:v>
                </c:pt>
                <c:pt idx="521">
                  <c:v>45</c:v>
                </c:pt>
                <c:pt idx="522">
                  <c:v>48</c:v>
                </c:pt>
                <c:pt idx="523">
                  <c:v>51</c:v>
                </c:pt>
                <c:pt idx="524">
                  <c:v>38</c:v>
                </c:pt>
                <c:pt idx="525">
                  <c:v>25</c:v>
                </c:pt>
                <c:pt idx="526">
                  <c:v>26</c:v>
                </c:pt>
                <c:pt idx="527">
                  <c:v>29</c:v>
                </c:pt>
                <c:pt idx="528">
                  <c:v>31</c:v>
                </c:pt>
                <c:pt idx="529">
                  <c:v>31</c:v>
                </c:pt>
                <c:pt idx="530">
                  <c:v>35</c:v>
                </c:pt>
                <c:pt idx="531">
                  <c:v>35</c:v>
                </c:pt>
                <c:pt idx="532">
                  <c:v>41</c:v>
                </c:pt>
                <c:pt idx="533">
                  <c:v>42</c:v>
                </c:pt>
                <c:pt idx="534">
                  <c:v>47</c:v>
                </c:pt>
                <c:pt idx="535">
                  <c:v>52</c:v>
                </c:pt>
                <c:pt idx="536">
                  <c:v>45</c:v>
                </c:pt>
                <c:pt idx="537">
                  <c:v>29</c:v>
                </c:pt>
                <c:pt idx="538">
                  <c:v>31</c:v>
                </c:pt>
                <c:pt idx="539">
                  <c:v>32</c:v>
                </c:pt>
                <c:pt idx="540">
                  <c:v>35</c:v>
                </c:pt>
                <c:pt idx="541">
                  <c:v>35</c:v>
                </c:pt>
                <c:pt idx="542">
                  <c:v>39</c:v>
                </c:pt>
                <c:pt idx="543">
                  <c:v>40</c:v>
                </c:pt>
                <c:pt idx="544">
                  <c:v>44</c:v>
                </c:pt>
                <c:pt idx="545">
                  <c:v>46</c:v>
                </c:pt>
                <c:pt idx="546">
                  <c:v>47</c:v>
                </c:pt>
                <c:pt idx="547">
                  <c:v>33</c:v>
                </c:pt>
                <c:pt idx="548">
                  <c:v>35</c:v>
                </c:pt>
                <c:pt idx="549">
                  <c:v>36</c:v>
                </c:pt>
                <c:pt idx="550">
                  <c:v>36</c:v>
                </c:pt>
                <c:pt idx="551">
                  <c:v>37</c:v>
                </c:pt>
                <c:pt idx="552">
                  <c:v>40</c:v>
                </c:pt>
                <c:pt idx="553">
                  <c:v>43</c:v>
                </c:pt>
                <c:pt idx="554">
                  <c:v>45</c:v>
                </c:pt>
                <c:pt idx="555">
                  <c:v>49</c:v>
                </c:pt>
                <c:pt idx="556">
                  <c:v>51</c:v>
                </c:pt>
                <c:pt idx="557">
                  <c:v>25</c:v>
                </c:pt>
                <c:pt idx="558">
                  <c:v>25</c:v>
                </c:pt>
                <c:pt idx="559">
                  <c:v>25</c:v>
                </c:pt>
                <c:pt idx="560">
                  <c:v>27</c:v>
                </c:pt>
                <c:pt idx="561">
                  <c:v>32</c:v>
                </c:pt>
                <c:pt idx="562">
                  <c:v>32</c:v>
                </c:pt>
                <c:pt idx="563">
                  <c:v>36</c:v>
                </c:pt>
                <c:pt idx="564">
                  <c:v>38</c:v>
                </c:pt>
                <c:pt idx="565">
                  <c:v>41</c:v>
                </c:pt>
                <c:pt idx="566">
                  <c:v>44</c:v>
                </c:pt>
                <c:pt idx="567">
                  <c:v>48</c:v>
                </c:pt>
                <c:pt idx="568">
                  <c:v>51</c:v>
                </c:pt>
                <c:pt idx="569">
                  <c:v>41</c:v>
                </c:pt>
                <c:pt idx="570">
                  <c:v>28</c:v>
                </c:pt>
                <c:pt idx="571">
                  <c:v>30</c:v>
                </c:pt>
                <c:pt idx="572">
                  <c:v>30</c:v>
                </c:pt>
                <c:pt idx="573">
                  <c:v>32</c:v>
                </c:pt>
                <c:pt idx="574">
                  <c:v>35</c:v>
                </c:pt>
                <c:pt idx="575">
                  <c:v>36</c:v>
                </c:pt>
                <c:pt idx="576">
                  <c:v>39</c:v>
                </c:pt>
                <c:pt idx="577">
                  <c:v>42</c:v>
                </c:pt>
                <c:pt idx="578">
                  <c:v>45</c:v>
                </c:pt>
                <c:pt idx="579">
                  <c:v>48</c:v>
                </c:pt>
                <c:pt idx="580">
                  <c:v>51</c:v>
                </c:pt>
                <c:pt idx="581">
                  <c:v>31</c:v>
                </c:pt>
                <c:pt idx="582">
                  <c:v>24</c:v>
                </c:pt>
                <c:pt idx="583">
                  <c:v>26</c:v>
                </c:pt>
                <c:pt idx="584">
                  <c:v>28</c:v>
                </c:pt>
                <c:pt idx="585">
                  <c:v>30</c:v>
                </c:pt>
                <c:pt idx="586">
                  <c:v>33</c:v>
                </c:pt>
                <c:pt idx="587">
                  <c:v>35</c:v>
                </c:pt>
                <c:pt idx="588">
                  <c:v>36</c:v>
                </c:pt>
                <c:pt idx="589">
                  <c:v>42</c:v>
                </c:pt>
                <c:pt idx="590">
                  <c:v>43</c:v>
                </c:pt>
                <c:pt idx="591">
                  <c:v>46</c:v>
                </c:pt>
                <c:pt idx="592">
                  <c:v>49</c:v>
                </c:pt>
                <c:pt idx="593">
                  <c:v>51</c:v>
                </c:pt>
                <c:pt idx="594">
                  <c:v>26</c:v>
                </c:pt>
                <c:pt idx="595">
                  <c:v>25</c:v>
                </c:pt>
                <c:pt idx="596">
                  <c:v>28</c:v>
                </c:pt>
                <c:pt idx="597">
                  <c:v>28</c:v>
                </c:pt>
                <c:pt idx="598">
                  <c:v>30</c:v>
                </c:pt>
                <c:pt idx="599">
                  <c:v>34</c:v>
                </c:pt>
                <c:pt idx="600">
                  <c:v>35</c:v>
                </c:pt>
                <c:pt idx="601">
                  <c:v>38</c:v>
                </c:pt>
                <c:pt idx="602">
                  <c:v>41</c:v>
                </c:pt>
                <c:pt idx="603">
                  <c:v>44</c:v>
                </c:pt>
                <c:pt idx="604">
                  <c:v>47</c:v>
                </c:pt>
                <c:pt idx="605">
                  <c:v>52</c:v>
                </c:pt>
                <c:pt idx="606">
                  <c:v>38</c:v>
                </c:pt>
                <c:pt idx="607">
                  <c:v>27</c:v>
                </c:pt>
                <c:pt idx="608">
                  <c:v>29</c:v>
                </c:pt>
                <c:pt idx="609">
                  <c:v>30</c:v>
                </c:pt>
                <c:pt idx="610">
                  <c:v>31</c:v>
                </c:pt>
                <c:pt idx="611">
                  <c:v>34</c:v>
                </c:pt>
                <c:pt idx="612">
                  <c:v>36</c:v>
                </c:pt>
                <c:pt idx="613">
                  <c:v>38</c:v>
                </c:pt>
                <c:pt idx="614">
                  <c:v>41</c:v>
                </c:pt>
                <c:pt idx="615">
                  <c:v>43</c:v>
                </c:pt>
                <c:pt idx="616">
                  <c:v>49</c:v>
                </c:pt>
                <c:pt idx="617">
                  <c:v>49</c:v>
                </c:pt>
                <c:pt idx="618">
                  <c:v>39</c:v>
                </c:pt>
                <c:pt idx="619">
                  <c:v>27</c:v>
                </c:pt>
                <c:pt idx="620">
                  <c:v>30</c:v>
                </c:pt>
                <c:pt idx="621">
                  <c:v>29</c:v>
                </c:pt>
                <c:pt idx="622">
                  <c:v>32</c:v>
                </c:pt>
                <c:pt idx="623">
                  <c:v>33</c:v>
                </c:pt>
                <c:pt idx="624">
                  <c:v>36</c:v>
                </c:pt>
                <c:pt idx="625">
                  <c:v>39</c:v>
                </c:pt>
                <c:pt idx="626">
                  <c:v>41</c:v>
                </c:pt>
                <c:pt idx="627">
                  <c:v>46</c:v>
                </c:pt>
                <c:pt idx="628">
                  <c:v>48</c:v>
                </c:pt>
                <c:pt idx="629">
                  <c:v>52</c:v>
                </c:pt>
                <c:pt idx="630">
                  <c:v>31</c:v>
                </c:pt>
                <c:pt idx="631">
                  <c:v>27</c:v>
                </c:pt>
                <c:pt idx="632">
                  <c:v>28</c:v>
                </c:pt>
                <c:pt idx="633">
                  <c:v>31</c:v>
                </c:pt>
                <c:pt idx="634">
                  <c:v>31</c:v>
                </c:pt>
                <c:pt idx="635">
                  <c:v>34</c:v>
                </c:pt>
                <c:pt idx="636">
                  <c:v>36</c:v>
                </c:pt>
                <c:pt idx="637">
                  <c:v>38</c:v>
                </c:pt>
                <c:pt idx="638">
                  <c:v>43</c:v>
                </c:pt>
                <c:pt idx="639">
                  <c:v>45</c:v>
                </c:pt>
                <c:pt idx="640">
                  <c:v>49</c:v>
                </c:pt>
                <c:pt idx="641">
                  <c:v>53</c:v>
                </c:pt>
                <c:pt idx="642">
                  <c:v>29</c:v>
                </c:pt>
                <c:pt idx="643">
                  <c:v>26</c:v>
                </c:pt>
                <c:pt idx="644">
                  <c:v>27</c:v>
                </c:pt>
                <c:pt idx="645">
                  <c:v>32</c:v>
                </c:pt>
                <c:pt idx="646">
                  <c:v>32</c:v>
                </c:pt>
                <c:pt idx="647">
                  <c:v>34</c:v>
                </c:pt>
                <c:pt idx="648">
                  <c:v>36</c:v>
                </c:pt>
                <c:pt idx="649">
                  <c:v>40</c:v>
                </c:pt>
                <c:pt idx="650">
                  <c:v>41</c:v>
                </c:pt>
                <c:pt idx="651">
                  <c:v>46</c:v>
                </c:pt>
                <c:pt idx="652">
                  <c:v>48</c:v>
                </c:pt>
                <c:pt idx="653">
                  <c:v>52</c:v>
                </c:pt>
                <c:pt idx="654">
                  <c:v>29</c:v>
                </c:pt>
                <c:pt idx="655">
                  <c:v>28</c:v>
                </c:pt>
                <c:pt idx="656">
                  <c:v>28</c:v>
                </c:pt>
                <c:pt idx="657">
                  <c:v>31</c:v>
                </c:pt>
                <c:pt idx="658">
                  <c:v>32</c:v>
                </c:pt>
                <c:pt idx="659">
                  <c:v>35</c:v>
                </c:pt>
                <c:pt idx="660">
                  <c:v>35</c:v>
                </c:pt>
                <c:pt idx="661">
                  <c:v>39</c:v>
                </c:pt>
                <c:pt idx="662">
                  <c:v>42</c:v>
                </c:pt>
                <c:pt idx="663">
                  <c:v>46</c:v>
                </c:pt>
                <c:pt idx="664">
                  <c:v>49</c:v>
                </c:pt>
                <c:pt idx="665">
                  <c:v>53</c:v>
                </c:pt>
                <c:pt idx="666">
                  <c:v>26</c:v>
                </c:pt>
                <c:pt idx="667">
                  <c:v>23</c:v>
                </c:pt>
                <c:pt idx="668">
                  <c:v>25</c:v>
                </c:pt>
                <c:pt idx="669">
                  <c:v>26</c:v>
                </c:pt>
                <c:pt idx="670">
                  <c:v>31</c:v>
                </c:pt>
                <c:pt idx="671">
                  <c:v>30</c:v>
                </c:pt>
                <c:pt idx="672">
                  <c:v>35</c:v>
                </c:pt>
                <c:pt idx="673">
                  <c:v>36</c:v>
                </c:pt>
                <c:pt idx="674">
                  <c:v>40</c:v>
                </c:pt>
                <c:pt idx="675">
                  <c:v>42</c:v>
                </c:pt>
                <c:pt idx="676">
                  <c:v>47</c:v>
                </c:pt>
                <c:pt idx="677">
                  <c:v>50</c:v>
                </c:pt>
                <c:pt idx="678">
                  <c:v>49</c:v>
                </c:pt>
                <c:pt idx="679">
                  <c:v>29</c:v>
                </c:pt>
                <c:pt idx="680">
                  <c:v>27</c:v>
                </c:pt>
                <c:pt idx="681">
                  <c:v>31</c:v>
                </c:pt>
                <c:pt idx="682">
                  <c:v>30</c:v>
                </c:pt>
                <c:pt idx="683">
                  <c:v>31</c:v>
                </c:pt>
                <c:pt idx="684">
                  <c:v>35</c:v>
                </c:pt>
                <c:pt idx="685">
                  <c:v>36</c:v>
                </c:pt>
                <c:pt idx="686">
                  <c:v>40</c:v>
                </c:pt>
                <c:pt idx="687">
                  <c:v>43</c:v>
                </c:pt>
                <c:pt idx="688">
                  <c:v>47</c:v>
                </c:pt>
                <c:pt idx="689">
                  <c:v>49</c:v>
                </c:pt>
                <c:pt idx="690">
                  <c:v>46</c:v>
                </c:pt>
                <c:pt idx="691">
                  <c:v>22</c:v>
                </c:pt>
                <c:pt idx="692">
                  <c:v>24</c:v>
                </c:pt>
                <c:pt idx="693">
                  <c:v>25</c:v>
                </c:pt>
                <c:pt idx="694">
                  <c:v>28</c:v>
                </c:pt>
                <c:pt idx="695">
                  <c:v>30</c:v>
                </c:pt>
                <c:pt idx="696">
                  <c:v>32</c:v>
                </c:pt>
                <c:pt idx="697">
                  <c:v>35</c:v>
                </c:pt>
                <c:pt idx="698">
                  <c:v>38</c:v>
                </c:pt>
                <c:pt idx="699">
                  <c:v>40</c:v>
                </c:pt>
                <c:pt idx="700">
                  <c:v>43</c:v>
                </c:pt>
                <c:pt idx="701">
                  <c:v>46</c:v>
                </c:pt>
                <c:pt idx="702">
                  <c:v>50</c:v>
                </c:pt>
                <c:pt idx="703">
                  <c:v>46</c:v>
                </c:pt>
                <c:pt idx="704">
                  <c:v>27</c:v>
                </c:pt>
                <c:pt idx="705">
                  <c:v>29</c:v>
                </c:pt>
                <c:pt idx="706">
                  <c:v>29</c:v>
                </c:pt>
                <c:pt idx="707">
                  <c:v>31</c:v>
                </c:pt>
                <c:pt idx="708">
                  <c:v>33</c:v>
                </c:pt>
                <c:pt idx="709">
                  <c:v>35</c:v>
                </c:pt>
                <c:pt idx="710">
                  <c:v>38</c:v>
                </c:pt>
                <c:pt idx="711">
                  <c:v>41</c:v>
                </c:pt>
                <c:pt idx="712">
                  <c:v>44</c:v>
                </c:pt>
                <c:pt idx="713">
                  <c:v>47</c:v>
                </c:pt>
                <c:pt idx="714">
                  <c:v>52</c:v>
                </c:pt>
                <c:pt idx="715">
                  <c:v>47</c:v>
                </c:pt>
                <c:pt idx="716">
                  <c:v>41</c:v>
                </c:pt>
                <c:pt idx="717">
                  <c:v>40</c:v>
                </c:pt>
                <c:pt idx="718">
                  <c:v>40</c:v>
                </c:pt>
                <c:pt idx="719">
                  <c:v>41</c:v>
                </c:pt>
                <c:pt idx="720">
                  <c:v>42</c:v>
                </c:pt>
                <c:pt idx="721">
                  <c:v>45</c:v>
                </c:pt>
                <c:pt idx="722">
                  <c:v>49</c:v>
                </c:pt>
                <c:pt idx="723">
                  <c:v>50</c:v>
                </c:pt>
                <c:pt idx="724">
                  <c:v>36</c:v>
                </c:pt>
                <c:pt idx="725">
                  <c:v>25</c:v>
                </c:pt>
                <c:pt idx="726">
                  <c:v>26</c:v>
                </c:pt>
                <c:pt idx="727">
                  <c:v>27</c:v>
                </c:pt>
                <c:pt idx="728">
                  <c:v>30</c:v>
                </c:pt>
                <c:pt idx="729">
                  <c:v>34</c:v>
                </c:pt>
                <c:pt idx="730">
                  <c:v>34</c:v>
                </c:pt>
                <c:pt idx="731">
                  <c:v>38</c:v>
                </c:pt>
                <c:pt idx="732">
                  <c:v>39</c:v>
                </c:pt>
                <c:pt idx="733">
                  <c:v>43</c:v>
                </c:pt>
                <c:pt idx="734">
                  <c:v>46</c:v>
                </c:pt>
                <c:pt idx="735">
                  <c:v>51</c:v>
                </c:pt>
                <c:pt idx="736">
                  <c:v>43</c:v>
                </c:pt>
                <c:pt idx="737">
                  <c:v>27</c:v>
                </c:pt>
                <c:pt idx="738">
                  <c:v>28</c:v>
                </c:pt>
                <c:pt idx="739">
                  <c:v>28</c:v>
                </c:pt>
                <c:pt idx="740">
                  <c:v>31</c:v>
                </c:pt>
                <c:pt idx="741">
                  <c:v>33</c:v>
                </c:pt>
                <c:pt idx="742">
                  <c:v>35</c:v>
                </c:pt>
                <c:pt idx="743">
                  <c:v>38</c:v>
                </c:pt>
                <c:pt idx="744">
                  <c:v>40</c:v>
                </c:pt>
                <c:pt idx="745">
                  <c:v>44</c:v>
                </c:pt>
                <c:pt idx="746">
                  <c:v>46</c:v>
                </c:pt>
                <c:pt idx="747">
                  <c:v>50</c:v>
                </c:pt>
                <c:pt idx="748">
                  <c:v>49</c:v>
                </c:pt>
                <c:pt idx="749">
                  <c:v>28</c:v>
                </c:pt>
                <c:pt idx="750">
                  <c:v>25</c:v>
                </c:pt>
                <c:pt idx="751">
                  <c:v>26</c:v>
                </c:pt>
                <c:pt idx="752">
                  <c:v>29</c:v>
                </c:pt>
                <c:pt idx="753">
                  <c:v>32</c:v>
                </c:pt>
                <c:pt idx="754">
                  <c:v>34</c:v>
                </c:pt>
                <c:pt idx="755">
                  <c:v>35</c:v>
                </c:pt>
                <c:pt idx="756">
                  <c:v>39</c:v>
                </c:pt>
                <c:pt idx="757">
                  <c:v>40</c:v>
                </c:pt>
                <c:pt idx="758">
                  <c:v>44</c:v>
                </c:pt>
                <c:pt idx="759">
                  <c:v>48</c:v>
                </c:pt>
                <c:pt idx="760">
                  <c:v>50</c:v>
                </c:pt>
                <c:pt idx="761">
                  <c:v>33</c:v>
                </c:pt>
                <c:pt idx="762">
                  <c:v>23</c:v>
                </c:pt>
                <c:pt idx="763">
                  <c:v>23</c:v>
                </c:pt>
                <c:pt idx="764">
                  <c:v>26</c:v>
                </c:pt>
                <c:pt idx="765">
                  <c:v>28</c:v>
                </c:pt>
                <c:pt idx="766">
                  <c:v>31</c:v>
                </c:pt>
                <c:pt idx="767">
                  <c:v>32</c:v>
                </c:pt>
                <c:pt idx="768">
                  <c:v>35</c:v>
                </c:pt>
                <c:pt idx="769">
                  <c:v>39</c:v>
                </c:pt>
                <c:pt idx="770">
                  <c:v>41</c:v>
                </c:pt>
                <c:pt idx="771">
                  <c:v>44</c:v>
                </c:pt>
                <c:pt idx="772">
                  <c:v>48</c:v>
                </c:pt>
                <c:pt idx="773">
                  <c:v>52</c:v>
                </c:pt>
                <c:pt idx="774">
                  <c:v>37</c:v>
                </c:pt>
                <c:pt idx="775">
                  <c:v>28</c:v>
                </c:pt>
                <c:pt idx="776">
                  <c:v>31</c:v>
                </c:pt>
                <c:pt idx="777">
                  <c:v>29</c:v>
                </c:pt>
                <c:pt idx="778">
                  <c:v>33</c:v>
                </c:pt>
                <c:pt idx="779">
                  <c:v>34</c:v>
                </c:pt>
                <c:pt idx="780">
                  <c:v>37</c:v>
                </c:pt>
                <c:pt idx="781">
                  <c:v>39</c:v>
                </c:pt>
                <c:pt idx="782">
                  <c:v>41</c:v>
                </c:pt>
                <c:pt idx="783">
                  <c:v>46</c:v>
                </c:pt>
                <c:pt idx="784">
                  <c:v>49</c:v>
                </c:pt>
                <c:pt idx="785">
                  <c:v>52</c:v>
                </c:pt>
                <c:pt idx="786">
                  <c:v>26</c:v>
                </c:pt>
                <c:pt idx="787">
                  <c:v>23</c:v>
                </c:pt>
                <c:pt idx="788">
                  <c:v>23</c:v>
                </c:pt>
                <c:pt idx="789">
                  <c:v>26</c:v>
                </c:pt>
                <c:pt idx="790">
                  <c:v>29</c:v>
                </c:pt>
                <c:pt idx="791">
                  <c:v>31</c:v>
                </c:pt>
                <c:pt idx="792">
                  <c:v>35</c:v>
                </c:pt>
                <c:pt idx="793">
                  <c:v>36</c:v>
                </c:pt>
                <c:pt idx="794">
                  <c:v>38</c:v>
                </c:pt>
                <c:pt idx="795">
                  <c:v>42</c:v>
                </c:pt>
                <c:pt idx="796">
                  <c:v>46</c:v>
                </c:pt>
                <c:pt idx="797">
                  <c:v>49</c:v>
                </c:pt>
                <c:pt idx="798">
                  <c:v>51</c:v>
                </c:pt>
                <c:pt idx="799">
                  <c:v>28</c:v>
                </c:pt>
                <c:pt idx="800">
                  <c:v>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2CB-458D-999B-89C30FBA6109}"/>
            </c:ext>
          </c:extLst>
        </c:ser>
        <c:ser>
          <c:idx val="0"/>
          <c:order val="3"/>
          <c:tx>
            <c:strRef>
              <c:f>gcc_181203_50kBps_1Mqueue!$J$1</c:f>
              <c:strCache>
                <c:ptCount val="1"/>
                <c:pt idx="0">
                  <c:v>bandwidth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yVal>
            <c:numRef>
              <c:f>gcc_181203_50kBps_1Mqueue!$J$2:$J$802</c:f>
              <c:numCache>
                <c:formatCode>General</c:formatCode>
                <c:ptCount val="80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50</c:v>
                </c:pt>
                <c:pt idx="192">
                  <c:v>50</c:v>
                </c:pt>
                <c:pt idx="193">
                  <c:v>50</c:v>
                </c:pt>
                <c:pt idx="194">
                  <c:v>50</c:v>
                </c:pt>
                <c:pt idx="195">
                  <c:v>50</c:v>
                </c:pt>
                <c:pt idx="196">
                  <c:v>50</c:v>
                </c:pt>
                <c:pt idx="197">
                  <c:v>50</c:v>
                </c:pt>
                <c:pt idx="198">
                  <c:v>50</c:v>
                </c:pt>
                <c:pt idx="199">
                  <c:v>50</c:v>
                </c:pt>
                <c:pt idx="200">
                  <c:v>50</c:v>
                </c:pt>
                <c:pt idx="201">
                  <c:v>50</c:v>
                </c:pt>
                <c:pt idx="202">
                  <c:v>50</c:v>
                </c:pt>
                <c:pt idx="203">
                  <c:v>50</c:v>
                </c:pt>
                <c:pt idx="204">
                  <c:v>50</c:v>
                </c:pt>
                <c:pt idx="205">
                  <c:v>50</c:v>
                </c:pt>
                <c:pt idx="206">
                  <c:v>50</c:v>
                </c:pt>
                <c:pt idx="207">
                  <c:v>50</c:v>
                </c:pt>
                <c:pt idx="208">
                  <c:v>50</c:v>
                </c:pt>
                <c:pt idx="209">
                  <c:v>50</c:v>
                </c:pt>
                <c:pt idx="210">
                  <c:v>50</c:v>
                </c:pt>
                <c:pt idx="211">
                  <c:v>50</c:v>
                </c:pt>
                <c:pt idx="212">
                  <c:v>50</c:v>
                </c:pt>
                <c:pt idx="213">
                  <c:v>50</c:v>
                </c:pt>
                <c:pt idx="214">
                  <c:v>50</c:v>
                </c:pt>
                <c:pt idx="215">
                  <c:v>50</c:v>
                </c:pt>
                <c:pt idx="216">
                  <c:v>50</c:v>
                </c:pt>
                <c:pt idx="217">
                  <c:v>50</c:v>
                </c:pt>
                <c:pt idx="218">
                  <c:v>50</c:v>
                </c:pt>
                <c:pt idx="219">
                  <c:v>50</c:v>
                </c:pt>
                <c:pt idx="220">
                  <c:v>50</c:v>
                </c:pt>
                <c:pt idx="221">
                  <c:v>50</c:v>
                </c:pt>
                <c:pt idx="222">
                  <c:v>50</c:v>
                </c:pt>
                <c:pt idx="223">
                  <c:v>50</c:v>
                </c:pt>
                <c:pt idx="224">
                  <c:v>50</c:v>
                </c:pt>
                <c:pt idx="225">
                  <c:v>50</c:v>
                </c:pt>
                <c:pt idx="226">
                  <c:v>50</c:v>
                </c:pt>
                <c:pt idx="227">
                  <c:v>50</c:v>
                </c:pt>
                <c:pt idx="228">
                  <c:v>50</c:v>
                </c:pt>
                <c:pt idx="229">
                  <c:v>50</c:v>
                </c:pt>
                <c:pt idx="230">
                  <c:v>50</c:v>
                </c:pt>
                <c:pt idx="231">
                  <c:v>50</c:v>
                </c:pt>
                <c:pt idx="232">
                  <c:v>50</c:v>
                </c:pt>
                <c:pt idx="233">
                  <c:v>50</c:v>
                </c:pt>
                <c:pt idx="234">
                  <c:v>50</c:v>
                </c:pt>
                <c:pt idx="235">
                  <c:v>50</c:v>
                </c:pt>
                <c:pt idx="236">
                  <c:v>50</c:v>
                </c:pt>
                <c:pt idx="237">
                  <c:v>50</c:v>
                </c:pt>
                <c:pt idx="238">
                  <c:v>50</c:v>
                </c:pt>
                <c:pt idx="239">
                  <c:v>50</c:v>
                </c:pt>
                <c:pt idx="240">
                  <c:v>50</c:v>
                </c:pt>
                <c:pt idx="241">
                  <c:v>50</c:v>
                </c:pt>
                <c:pt idx="242">
                  <c:v>50</c:v>
                </c:pt>
                <c:pt idx="243">
                  <c:v>50</c:v>
                </c:pt>
                <c:pt idx="244">
                  <c:v>50</c:v>
                </c:pt>
                <c:pt idx="245">
                  <c:v>50</c:v>
                </c:pt>
                <c:pt idx="246">
                  <c:v>50</c:v>
                </c:pt>
                <c:pt idx="247">
                  <c:v>50</c:v>
                </c:pt>
                <c:pt idx="248">
                  <c:v>50</c:v>
                </c:pt>
                <c:pt idx="249">
                  <c:v>50</c:v>
                </c:pt>
                <c:pt idx="250">
                  <c:v>50</c:v>
                </c:pt>
                <c:pt idx="251">
                  <c:v>50</c:v>
                </c:pt>
                <c:pt idx="252">
                  <c:v>50</c:v>
                </c:pt>
                <c:pt idx="253">
                  <c:v>50</c:v>
                </c:pt>
                <c:pt idx="254">
                  <c:v>50</c:v>
                </c:pt>
                <c:pt idx="255">
                  <c:v>50</c:v>
                </c:pt>
                <c:pt idx="256">
                  <c:v>50</c:v>
                </c:pt>
                <c:pt idx="257">
                  <c:v>50</c:v>
                </c:pt>
                <c:pt idx="258">
                  <c:v>50</c:v>
                </c:pt>
                <c:pt idx="259">
                  <c:v>50</c:v>
                </c:pt>
                <c:pt idx="260">
                  <c:v>50</c:v>
                </c:pt>
                <c:pt idx="261">
                  <c:v>50</c:v>
                </c:pt>
                <c:pt idx="262">
                  <c:v>50</c:v>
                </c:pt>
                <c:pt idx="263">
                  <c:v>50</c:v>
                </c:pt>
                <c:pt idx="264">
                  <c:v>50</c:v>
                </c:pt>
                <c:pt idx="265">
                  <c:v>50</c:v>
                </c:pt>
                <c:pt idx="266">
                  <c:v>50</c:v>
                </c:pt>
                <c:pt idx="267">
                  <c:v>50</c:v>
                </c:pt>
                <c:pt idx="268">
                  <c:v>50</c:v>
                </c:pt>
                <c:pt idx="269">
                  <c:v>50</c:v>
                </c:pt>
                <c:pt idx="270">
                  <c:v>50</c:v>
                </c:pt>
                <c:pt idx="271">
                  <c:v>50</c:v>
                </c:pt>
                <c:pt idx="272">
                  <c:v>50</c:v>
                </c:pt>
                <c:pt idx="273">
                  <c:v>50</c:v>
                </c:pt>
                <c:pt idx="274">
                  <c:v>50</c:v>
                </c:pt>
                <c:pt idx="275">
                  <c:v>50</c:v>
                </c:pt>
                <c:pt idx="276">
                  <c:v>50</c:v>
                </c:pt>
                <c:pt idx="277">
                  <c:v>50</c:v>
                </c:pt>
                <c:pt idx="278">
                  <c:v>50</c:v>
                </c:pt>
                <c:pt idx="279">
                  <c:v>50</c:v>
                </c:pt>
                <c:pt idx="280">
                  <c:v>50</c:v>
                </c:pt>
                <c:pt idx="281">
                  <c:v>50</c:v>
                </c:pt>
                <c:pt idx="282">
                  <c:v>50</c:v>
                </c:pt>
                <c:pt idx="283">
                  <c:v>50</c:v>
                </c:pt>
                <c:pt idx="284">
                  <c:v>50</c:v>
                </c:pt>
                <c:pt idx="285">
                  <c:v>50</c:v>
                </c:pt>
                <c:pt idx="286">
                  <c:v>50</c:v>
                </c:pt>
                <c:pt idx="287">
                  <c:v>50</c:v>
                </c:pt>
                <c:pt idx="288">
                  <c:v>50</c:v>
                </c:pt>
                <c:pt idx="289">
                  <c:v>50</c:v>
                </c:pt>
                <c:pt idx="290">
                  <c:v>50</c:v>
                </c:pt>
                <c:pt idx="291">
                  <c:v>50</c:v>
                </c:pt>
                <c:pt idx="292">
                  <c:v>50</c:v>
                </c:pt>
                <c:pt idx="293">
                  <c:v>50</c:v>
                </c:pt>
                <c:pt idx="294">
                  <c:v>50</c:v>
                </c:pt>
                <c:pt idx="295">
                  <c:v>50</c:v>
                </c:pt>
                <c:pt idx="296">
                  <c:v>50</c:v>
                </c:pt>
                <c:pt idx="297">
                  <c:v>50</c:v>
                </c:pt>
                <c:pt idx="298">
                  <c:v>50</c:v>
                </c:pt>
                <c:pt idx="299">
                  <c:v>50</c:v>
                </c:pt>
                <c:pt idx="300">
                  <c:v>50</c:v>
                </c:pt>
                <c:pt idx="301">
                  <c:v>50</c:v>
                </c:pt>
                <c:pt idx="302">
                  <c:v>50</c:v>
                </c:pt>
                <c:pt idx="303">
                  <c:v>50</c:v>
                </c:pt>
                <c:pt idx="304">
                  <c:v>50</c:v>
                </c:pt>
                <c:pt idx="305">
                  <c:v>50</c:v>
                </c:pt>
                <c:pt idx="306">
                  <c:v>50</c:v>
                </c:pt>
                <c:pt idx="307">
                  <c:v>50</c:v>
                </c:pt>
                <c:pt idx="308">
                  <c:v>50</c:v>
                </c:pt>
                <c:pt idx="309">
                  <c:v>50</c:v>
                </c:pt>
                <c:pt idx="310">
                  <c:v>50</c:v>
                </c:pt>
                <c:pt idx="311">
                  <c:v>50</c:v>
                </c:pt>
                <c:pt idx="312">
                  <c:v>50</c:v>
                </c:pt>
                <c:pt idx="313">
                  <c:v>50</c:v>
                </c:pt>
                <c:pt idx="314">
                  <c:v>50</c:v>
                </c:pt>
                <c:pt idx="315">
                  <c:v>50</c:v>
                </c:pt>
                <c:pt idx="316">
                  <c:v>50</c:v>
                </c:pt>
                <c:pt idx="317">
                  <c:v>50</c:v>
                </c:pt>
                <c:pt idx="318">
                  <c:v>50</c:v>
                </c:pt>
                <c:pt idx="319">
                  <c:v>50</c:v>
                </c:pt>
                <c:pt idx="320">
                  <c:v>50</c:v>
                </c:pt>
                <c:pt idx="321">
                  <c:v>50</c:v>
                </c:pt>
                <c:pt idx="322">
                  <c:v>50</c:v>
                </c:pt>
                <c:pt idx="323">
                  <c:v>50</c:v>
                </c:pt>
                <c:pt idx="324">
                  <c:v>50</c:v>
                </c:pt>
                <c:pt idx="325">
                  <c:v>50</c:v>
                </c:pt>
                <c:pt idx="326">
                  <c:v>50</c:v>
                </c:pt>
                <c:pt idx="327">
                  <c:v>50</c:v>
                </c:pt>
                <c:pt idx="328">
                  <c:v>50</c:v>
                </c:pt>
                <c:pt idx="329">
                  <c:v>50</c:v>
                </c:pt>
                <c:pt idx="330">
                  <c:v>50</c:v>
                </c:pt>
                <c:pt idx="331">
                  <c:v>50</c:v>
                </c:pt>
                <c:pt idx="332">
                  <c:v>50</c:v>
                </c:pt>
                <c:pt idx="333">
                  <c:v>50</c:v>
                </c:pt>
                <c:pt idx="334">
                  <c:v>50</c:v>
                </c:pt>
                <c:pt idx="335">
                  <c:v>50</c:v>
                </c:pt>
                <c:pt idx="336">
                  <c:v>50</c:v>
                </c:pt>
                <c:pt idx="337">
                  <c:v>50</c:v>
                </c:pt>
                <c:pt idx="338">
                  <c:v>50</c:v>
                </c:pt>
                <c:pt idx="339">
                  <c:v>50</c:v>
                </c:pt>
                <c:pt idx="340">
                  <c:v>50</c:v>
                </c:pt>
                <c:pt idx="341">
                  <c:v>50</c:v>
                </c:pt>
                <c:pt idx="342">
                  <c:v>50</c:v>
                </c:pt>
                <c:pt idx="343">
                  <c:v>50</c:v>
                </c:pt>
                <c:pt idx="344">
                  <c:v>50</c:v>
                </c:pt>
                <c:pt idx="345">
                  <c:v>50</c:v>
                </c:pt>
                <c:pt idx="346">
                  <c:v>50</c:v>
                </c:pt>
                <c:pt idx="347">
                  <c:v>50</c:v>
                </c:pt>
                <c:pt idx="348">
                  <c:v>50</c:v>
                </c:pt>
                <c:pt idx="349">
                  <c:v>50</c:v>
                </c:pt>
                <c:pt idx="350">
                  <c:v>50</c:v>
                </c:pt>
                <c:pt idx="351">
                  <c:v>50</c:v>
                </c:pt>
                <c:pt idx="352">
                  <c:v>50</c:v>
                </c:pt>
                <c:pt idx="353">
                  <c:v>50</c:v>
                </c:pt>
                <c:pt idx="354">
                  <c:v>50</c:v>
                </c:pt>
                <c:pt idx="355">
                  <c:v>50</c:v>
                </c:pt>
                <c:pt idx="356">
                  <c:v>50</c:v>
                </c:pt>
                <c:pt idx="357">
                  <c:v>50</c:v>
                </c:pt>
                <c:pt idx="358">
                  <c:v>50</c:v>
                </c:pt>
                <c:pt idx="359">
                  <c:v>50</c:v>
                </c:pt>
                <c:pt idx="360">
                  <c:v>50</c:v>
                </c:pt>
                <c:pt idx="361">
                  <c:v>50</c:v>
                </c:pt>
                <c:pt idx="362">
                  <c:v>50</c:v>
                </c:pt>
                <c:pt idx="363">
                  <c:v>50</c:v>
                </c:pt>
                <c:pt idx="364">
                  <c:v>50</c:v>
                </c:pt>
                <c:pt idx="365">
                  <c:v>50</c:v>
                </c:pt>
                <c:pt idx="366">
                  <c:v>50</c:v>
                </c:pt>
                <c:pt idx="367">
                  <c:v>50</c:v>
                </c:pt>
                <c:pt idx="368">
                  <c:v>50</c:v>
                </c:pt>
                <c:pt idx="369">
                  <c:v>50</c:v>
                </c:pt>
                <c:pt idx="370">
                  <c:v>50</c:v>
                </c:pt>
                <c:pt idx="371">
                  <c:v>50</c:v>
                </c:pt>
                <c:pt idx="372">
                  <c:v>50</c:v>
                </c:pt>
                <c:pt idx="373">
                  <c:v>50</c:v>
                </c:pt>
                <c:pt idx="374">
                  <c:v>50</c:v>
                </c:pt>
                <c:pt idx="375">
                  <c:v>50</c:v>
                </c:pt>
                <c:pt idx="376">
                  <c:v>50</c:v>
                </c:pt>
                <c:pt idx="377">
                  <c:v>50</c:v>
                </c:pt>
                <c:pt idx="378">
                  <c:v>50</c:v>
                </c:pt>
                <c:pt idx="379">
                  <c:v>50</c:v>
                </c:pt>
                <c:pt idx="380">
                  <c:v>50</c:v>
                </c:pt>
                <c:pt idx="381">
                  <c:v>50</c:v>
                </c:pt>
                <c:pt idx="382">
                  <c:v>50</c:v>
                </c:pt>
                <c:pt idx="383">
                  <c:v>50</c:v>
                </c:pt>
                <c:pt idx="384">
                  <c:v>50</c:v>
                </c:pt>
                <c:pt idx="385">
                  <c:v>50</c:v>
                </c:pt>
                <c:pt idx="386">
                  <c:v>50</c:v>
                </c:pt>
                <c:pt idx="387">
                  <c:v>50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50</c:v>
                </c:pt>
                <c:pt idx="398">
                  <c:v>50</c:v>
                </c:pt>
                <c:pt idx="399">
                  <c:v>50</c:v>
                </c:pt>
                <c:pt idx="400">
                  <c:v>50</c:v>
                </c:pt>
                <c:pt idx="401">
                  <c:v>50</c:v>
                </c:pt>
                <c:pt idx="402">
                  <c:v>50</c:v>
                </c:pt>
                <c:pt idx="403">
                  <c:v>50</c:v>
                </c:pt>
                <c:pt idx="404">
                  <c:v>50</c:v>
                </c:pt>
                <c:pt idx="405">
                  <c:v>50</c:v>
                </c:pt>
                <c:pt idx="406">
                  <c:v>50</c:v>
                </c:pt>
                <c:pt idx="407">
                  <c:v>50</c:v>
                </c:pt>
                <c:pt idx="408">
                  <c:v>50</c:v>
                </c:pt>
                <c:pt idx="409">
                  <c:v>50</c:v>
                </c:pt>
                <c:pt idx="410">
                  <c:v>50</c:v>
                </c:pt>
                <c:pt idx="411">
                  <c:v>50</c:v>
                </c:pt>
                <c:pt idx="412">
                  <c:v>50</c:v>
                </c:pt>
                <c:pt idx="413">
                  <c:v>50</c:v>
                </c:pt>
                <c:pt idx="414">
                  <c:v>50</c:v>
                </c:pt>
                <c:pt idx="415">
                  <c:v>50</c:v>
                </c:pt>
                <c:pt idx="416">
                  <c:v>50</c:v>
                </c:pt>
                <c:pt idx="417">
                  <c:v>50</c:v>
                </c:pt>
                <c:pt idx="418">
                  <c:v>50</c:v>
                </c:pt>
                <c:pt idx="419">
                  <c:v>50</c:v>
                </c:pt>
                <c:pt idx="420">
                  <c:v>50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50</c:v>
                </c:pt>
                <c:pt idx="429">
                  <c:v>50</c:v>
                </c:pt>
                <c:pt idx="430">
                  <c:v>50</c:v>
                </c:pt>
                <c:pt idx="431">
                  <c:v>50</c:v>
                </c:pt>
                <c:pt idx="432">
                  <c:v>50</c:v>
                </c:pt>
                <c:pt idx="433">
                  <c:v>50</c:v>
                </c:pt>
                <c:pt idx="434">
                  <c:v>50</c:v>
                </c:pt>
                <c:pt idx="435">
                  <c:v>50</c:v>
                </c:pt>
                <c:pt idx="436">
                  <c:v>50</c:v>
                </c:pt>
                <c:pt idx="437">
                  <c:v>50</c:v>
                </c:pt>
                <c:pt idx="438">
                  <c:v>50</c:v>
                </c:pt>
                <c:pt idx="439">
                  <c:v>50</c:v>
                </c:pt>
                <c:pt idx="440">
                  <c:v>50</c:v>
                </c:pt>
                <c:pt idx="441">
                  <c:v>50</c:v>
                </c:pt>
                <c:pt idx="442">
                  <c:v>50</c:v>
                </c:pt>
                <c:pt idx="443">
                  <c:v>50</c:v>
                </c:pt>
                <c:pt idx="444">
                  <c:v>50</c:v>
                </c:pt>
                <c:pt idx="445">
                  <c:v>50</c:v>
                </c:pt>
                <c:pt idx="446">
                  <c:v>50</c:v>
                </c:pt>
                <c:pt idx="447">
                  <c:v>50</c:v>
                </c:pt>
                <c:pt idx="448">
                  <c:v>50</c:v>
                </c:pt>
                <c:pt idx="449">
                  <c:v>50</c:v>
                </c:pt>
                <c:pt idx="450">
                  <c:v>50</c:v>
                </c:pt>
                <c:pt idx="451">
                  <c:v>50</c:v>
                </c:pt>
                <c:pt idx="452">
                  <c:v>50</c:v>
                </c:pt>
                <c:pt idx="453">
                  <c:v>50</c:v>
                </c:pt>
                <c:pt idx="454">
                  <c:v>50</c:v>
                </c:pt>
                <c:pt idx="455">
                  <c:v>50</c:v>
                </c:pt>
                <c:pt idx="456">
                  <c:v>50</c:v>
                </c:pt>
                <c:pt idx="457">
                  <c:v>50</c:v>
                </c:pt>
                <c:pt idx="458">
                  <c:v>50</c:v>
                </c:pt>
                <c:pt idx="459">
                  <c:v>50</c:v>
                </c:pt>
                <c:pt idx="460">
                  <c:v>50</c:v>
                </c:pt>
                <c:pt idx="461">
                  <c:v>50</c:v>
                </c:pt>
                <c:pt idx="462">
                  <c:v>50</c:v>
                </c:pt>
                <c:pt idx="463">
                  <c:v>50</c:v>
                </c:pt>
                <c:pt idx="464">
                  <c:v>50</c:v>
                </c:pt>
                <c:pt idx="465">
                  <c:v>50</c:v>
                </c:pt>
                <c:pt idx="466">
                  <c:v>50</c:v>
                </c:pt>
                <c:pt idx="467">
                  <c:v>50</c:v>
                </c:pt>
                <c:pt idx="468">
                  <c:v>50</c:v>
                </c:pt>
                <c:pt idx="469">
                  <c:v>50</c:v>
                </c:pt>
                <c:pt idx="470">
                  <c:v>50</c:v>
                </c:pt>
                <c:pt idx="471">
                  <c:v>50</c:v>
                </c:pt>
                <c:pt idx="472">
                  <c:v>50</c:v>
                </c:pt>
                <c:pt idx="473">
                  <c:v>50</c:v>
                </c:pt>
                <c:pt idx="474">
                  <c:v>50</c:v>
                </c:pt>
                <c:pt idx="475">
                  <c:v>50</c:v>
                </c:pt>
                <c:pt idx="476">
                  <c:v>50</c:v>
                </c:pt>
                <c:pt idx="477">
                  <c:v>50</c:v>
                </c:pt>
                <c:pt idx="478">
                  <c:v>50</c:v>
                </c:pt>
                <c:pt idx="479">
                  <c:v>50</c:v>
                </c:pt>
                <c:pt idx="480">
                  <c:v>50</c:v>
                </c:pt>
                <c:pt idx="481">
                  <c:v>50</c:v>
                </c:pt>
                <c:pt idx="482">
                  <c:v>50</c:v>
                </c:pt>
                <c:pt idx="483">
                  <c:v>50</c:v>
                </c:pt>
                <c:pt idx="484">
                  <c:v>50</c:v>
                </c:pt>
                <c:pt idx="485">
                  <c:v>50</c:v>
                </c:pt>
                <c:pt idx="486">
                  <c:v>50</c:v>
                </c:pt>
                <c:pt idx="487">
                  <c:v>50</c:v>
                </c:pt>
                <c:pt idx="488">
                  <c:v>50</c:v>
                </c:pt>
                <c:pt idx="489">
                  <c:v>50</c:v>
                </c:pt>
                <c:pt idx="490">
                  <c:v>50</c:v>
                </c:pt>
                <c:pt idx="491">
                  <c:v>50</c:v>
                </c:pt>
                <c:pt idx="492">
                  <c:v>50</c:v>
                </c:pt>
                <c:pt idx="493">
                  <c:v>50</c:v>
                </c:pt>
                <c:pt idx="494">
                  <c:v>50</c:v>
                </c:pt>
                <c:pt idx="495">
                  <c:v>50</c:v>
                </c:pt>
                <c:pt idx="496">
                  <c:v>50</c:v>
                </c:pt>
                <c:pt idx="497">
                  <c:v>50</c:v>
                </c:pt>
                <c:pt idx="498">
                  <c:v>50</c:v>
                </c:pt>
                <c:pt idx="499">
                  <c:v>50</c:v>
                </c:pt>
                <c:pt idx="500">
                  <c:v>50</c:v>
                </c:pt>
                <c:pt idx="501">
                  <c:v>50</c:v>
                </c:pt>
                <c:pt idx="502">
                  <c:v>50</c:v>
                </c:pt>
                <c:pt idx="503">
                  <c:v>50</c:v>
                </c:pt>
                <c:pt idx="504">
                  <c:v>50</c:v>
                </c:pt>
                <c:pt idx="505">
                  <c:v>50</c:v>
                </c:pt>
                <c:pt idx="506">
                  <c:v>50</c:v>
                </c:pt>
                <c:pt idx="507">
                  <c:v>50</c:v>
                </c:pt>
                <c:pt idx="508">
                  <c:v>50</c:v>
                </c:pt>
                <c:pt idx="509">
                  <c:v>50</c:v>
                </c:pt>
                <c:pt idx="510">
                  <c:v>50</c:v>
                </c:pt>
                <c:pt idx="511">
                  <c:v>50</c:v>
                </c:pt>
                <c:pt idx="512">
                  <c:v>50</c:v>
                </c:pt>
                <c:pt idx="513">
                  <c:v>50</c:v>
                </c:pt>
                <c:pt idx="514">
                  <c:v>50</c:v>
                </c:pt>
                <c:pt idx="515">
                  <c:v>50</c:v>
                </c:pt>
                <c:pt idx="516">
                  <c:v>50</c:v>
                </c:pt>
                <c:pt idx="517">
                  <c:v>50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50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50</c:v>
                </c:pt>
                <c:pt idx="529">
                  <c:v>50</c:v>
                </c:pt>
                <c:pt idx="530">
                  <c:v>50</c:v>
                </c:pt>
                <c:pt idx="531">
                  <c:v>50</c:v>
                </c:pt>
                <c:pt idx="532">
                  <c:v>50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50</c:v>
                </c:pt>
                <c:pt idx="542">
                  <c:v>50</c:v>
                </c:pt>
                <c:pt idx="543">
                  <c:v>50</c:v>
                </c:pt>
                <c:pt idx="544">
                  <c:v>50</c:v>
                </c:pt>
                <c:pt idx="545">
                  <c:v>50</c:v>
                </c:pt>
                <c:pt idx="546">
                  <c:v>50</c:v>
                </c:pt>
                <c:pt idx="547">
                  <c:v>50</c:v>
                </c:pt>
                <c:pt idx="548">
                  <c:v>50</c:v>
                </c:pt>
                <c:pt idx="549">
                  <c:v>50</c:v>
                </c:pt>
                <c:pt idx="550">
                  <c:v>50</c:v>
                </c:pt>
                <c:pt idx="551">
                  <c:v>50</c:v>
                </c:pt>
                <c:pt idx="552">
                  <c:v>50</c:v>
                </c:pt>
                <c:pt idx="553">
                  <c:v>50</c:v>
                </c:pt>
                <c:pt idx="554">
                  <c:v>50</c:v>
                </c:pt>
                <c:pt idx="555">
                  <c:v>50</c:v>
                </c:pt>
                <c:pt idx="556">
                  <c:v>50</c:v>
                </c:pt>
                <c:pt idx="557">
                  <c:v>50</c:v>
                </c:pt>
                <c:pt idx="558">
                  <c:v>50</c:v>
                </c:pt>
                <c:pt idx="559">
                  <c:v>50</c:v>
                </c:pt>
                <c:pt idx="560">
                  <c:v>50</c:v>
                </c:pt>
                <c:pt idx="561">
                  <c:v>50</c:v>
                </c:pt>
                <c:pt idx="562">
                  <c:v>50</c:v>
                </c:pt>
                <c:pt idx="563">
                  <c:v>50</c:v>
                </c:pt>
                <c:pt idx="564">
                  <c:v>50</c:v>
                </c:pt>
                <c:pt idx="565">
                  <c:v>50</c:v>
                </c:pt>
                <c:pt idx="566">
                  <c:v>50</c:v>
                </c:pt>
                <c:pt idx="567">
                  <c:v>50</c:v>
                </c:pt>
                <c:pt idx="568">
                  <c:v>50</c:v>
                </c:pt>
                <c:pt idx="569">
                  <c:v>50</c:v>
                </c:pt>
                <c:pt idx="570">
                  <c:v>50</c:v>
                </c:pt>
                <c:pt idx="571">
                  <c:v>50</c:v>
                </c:pt>
                <c:pt idx="572">
                  <c:v>50</c:v>
                </c:pt>
                <c:pt idx="573">
                  <c:v>50</c:v>
                </c:pt>
                <c:pt idx="574">
                  <c:v>50</c:v>
                </c:pt>
                <c:pt idx="575">
                  <c:v>50</c:v>
                </c:pt>
                <c:pt idx="576">
                  <c:v>50</c:v>
                </c:pt>
                <c:pt idx="577">
                  <c:v>50</c:v>
                </c:pt>
                <c:pt idx="578">
                  <c:v>50</c:v>
                </c:pt>
                <c:pt idx="579">
                  <c:v>50</c:v>
                </c:pt>
                <c:pt idx="580">
                  <c:v>50</c:v>
                </c:pt>
                <c:pt idx="581">
                  <c:v>50</c:v>
                </c:pt>
                <c:pt idx="582">
                  <c:v>50</c:v>
                </c:pt>
                <c:pt idx="583">
                  <c:v>50</c:v>
                </c:pt>
                <c:pt idx="584">
                  <c:v>50</c:v>
                </c:pt>
                <c:pt idx="585">
                  <c:v>50</c:v>
                </c:pt>
                <c:pt idx="586">
                  <c:v>50</c:v>
                </c:pt>
                <c:pt idx="587">
                  <c:v>50</c:v>
                </c:pt>
                <c:pt idx="588">
                  <c:v>50</c:v>
                </c:pt>
                <c:pt idx="589">
                  <c:v>50</c:v>
                </c:pt>
                <c:pt idx="590">
                  <c:v>50</c:v>
                </c:pt>
                <c:pt idx="591">
                  <c:v>50</c:v>
                </c:pt>
                <c:pt idx="592">
                  <c:v>50</c:v>
                </c:pt>
                <c:pt idx="593">
                  <c:v>50</c:v>
                </c:pt>
                <c:pt idx="594">
                  <c:v>50</c:v>
                </c:pt>
                <c:pt idx="595">
                  <c:v>50</c:v>
                </c:pt>
                <c:pt idx="596">
                  <c:v>50</c:v>
                </c:pt>
                <c:pt idx="597">
                  <c:v>50</c:v>
                </c:pt>
                <c:pt idx="598">
                  <c:v>50</c:v>
                </c:pt>
                <c:pt idx="599">
                  <c:v>50</c:v>
                </c:pt>
                <c:pt idx="600">
                  <c:v>50</c:v>
                </c:pt>
                <c:pt idx="601">
                  <c:v>50</c:v>
                </c:pt>
                <c:pt idx="602">
                  <c:v>50</c:v>
                </c:pt>
                <c:pt idx="603">
                  <c:v>50</c:v>
                </c:pt>
                <c:pt idx="604">
                  <c:v>50</c:v>
                </c:pt>
                <c:pt idx="605">
                  <c:v>50</c:v>
                </c:pt>
                <c:pt idx="606">
                  <c:v>50</c:v>
                </c:pt>
                <c:pt idx="607">
                  <c:v>50</c:v>
                </c:pt>
                <c:pt idx="608">
                  <c:v>50</c:v>
                </c:pt>
                <c:pt idx="609">
                  <c:v>50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50</c:v>
                </c:pt>
                <c:pt idx="615">
                  <c:v>50</c:v>
                </c:pt>
                <c:pt idx="616">
                  <c:v>50</c:v>
                </c:pt>
                <c:pt idx="617">
                  <c:v>50</c:v>
                </c:pt>
                <c:pt idx="618">
                  <c:v>50</c:v>
                </c:pt>
                <c:pt idx="619">
                  <c:v>50</c:v>
                </c:pt>
                <c:pt idx="620">
                  <c:v>50</c:v>
                </c:pt>
                <c:pt idx="621">
                  <c:v>50</c:v>
                </c:pt>
                <c:pt idx="622">
                  <c:v>50</c:v>
                </c:pt>
                <c:pt idx="623">
                  <c:v>50</c:v>
                </c:pt>
                <c:pt idx="624">
                  <c:v>50</c:v>
                </c:pt>
                <c:pt idx="625">
                  <c:v>50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50</c:v>
                </c:pt>
                <c:pt idx="631">
                  <c:v>50</c:v>
                </c:pt>
                <c:pt idx="632">
                  <c:v>50</c:v>
                </c:pt>
                <c:pt idx="633">
                  <c:v>50</c:v>
                </c:pt>
                <c:pt idx="634">
                  <c:v>50</c:v>
                </c:pt>
                <c:pt idx="635">
                  <c:v>50</c:v>
                </c:pt>
                <c:pt idx="636">
                  <c:v>50</c:v>
                </c:pt>
                <c:pt idx="637">
                  <c:v>50</c:v>
                </c:pt>
                <c:pt idx="638">
                  <c:v>50</c:v>
                </c:pt>
                <c:pt idx="639">
                  <c:v>50</c:v>
                </c:pt>
                <c:pt idx="640">
                  <c:v>50</c:v>
                </c:pt>
                <c:pt idx="641">
                  <c:v>50</c:v>
                </c:pt>
                <c:pt idx="642">
                  <c:v>50</c:v>
                </c:pt>
                <c:pt idx="643">
                  <c:v>50</c:v>
                </c:pt>
                <c:pt idx="644">
                  <c:v>50</c:v>
                </c:pt>
                <c:pt idx="645">
                  <c:v>50</c:v>
                </c:pt>
                <c:pt idx="646">
                  <c:v>50</c:v>
                </c:pt>
                <c:pt idx="647">
                  <c:v>50</c:v>
                </c:pt>
                <c:pt idx="648">
                  <c:v>50</c:v>
                </c:pt>
                <c:pt idx="649">
                  <c:v>50</c:v>
                </c:pt>
                <c:pt idx="650">
                  <c:v>50</c:v>
                </c:pt>
                <c:pt idx="651">
                  <c:v>50</c:v>
                </c:pt>
                <c:pt idx="652">
                  <c:v>50</c:v>
                </c:pt>
                <c:pt idx="653">
                  <c:v>50</c:v>
                </c:pt>
                <c:pt idx="654">
                  <c:v>50</c:v>
                </c:pt>
                <c:pt idx="655">
                  <c:v>50</c:v>
                </c:pt>
                <c:pt idx="656">
                  <c:v>50</c:v>
                </c:pt>
                <c:pt idx="657">
                  <c:v>50</c:v>
                </c:pt>
                <c:pt idx="658">
                  <c:v>50</c:v>
                </c:pt>
                <c:pt idx="659">
                  <c:v>50</c:v>
                </c:pt>
                <c:pt idx="660">
                  <c:v>50</c:v>
                </c:pt>
                <c:pt idx="661">
                  <c:v>50</c:v>
                </c:pt>
                <c:pt idx="662">
                  <c:v>50</c:v>
                </c:pt>
                <c:pt idx="663">
                  <c:v>50</c:v>
                </c:pt>
                <c:pt idx="664">
                  <c:v>50</c:v>
                </c:pt>
                <c:pt idx="665">
                  <c:v>50</c:v>
                </c:pt>
                <c:pt idx="666">
                  <c:v>50</c:v>
                </c:pt>
                <c:pt idx="667">
                  <c:v>50</c:v>
                </c:pt>
                <c:pt idx="668">
                  <c:v>50</c:v>
                </c:pt>
                <c:pt idx="669">
                  <c:v>50</c:v>
                </c:pt>
                <c:pt idx="670">
                  <c:v>50</c:v>
                </c:pt>
                <c:pt idx="671">
                  <c:v>50</c:v>
                </c:pt>
                <c:pt idx="672">
                  <c:v>50</c:v>
                </c:pt>
                <c:pt idx="673">
                  <c:v>50</c:v>
                </c:pt>
                <c:pt idx="674">
                  <c:v>50</c:v>
                </c:pt>
                <c:pt idx="675">
                  <c:v>50</c:v>
                </c:pt>
                <c:pt idx="676">
                  <c:v>50</c:v>
                </c:pt>
                <c:pt idx="677">
                  <c:v>50</c:v>
                </c:pt>
                <c:pt idx="678">
                  <c:v>50</c:v>
                </c:pt>
                <c:pt idx="679">
                  <c:v>50</c:v>
                </c:pt>
                <c:pt idx="680">
                  <c:v>50</c:v>
                </c:pt>
                <c:pt idx="681">
                  <c:v>50</c:v>
                </c:pt>
                <c:pt idx="682">
                  <c:v>50</c:v>
                </c:pt>
                <c:pt idx="683">
                  <c:v>50</c:v>
                </c:pt>
                <c:pt idx="684">
                  <c:v>50</c:v>
                </c:pt>
                <c:pt idx="685">
                  <c:v>50</c:v>
                </c:pt>
                <c:pt idx="686">
                  <c:v>50</c:v>
                </c:pt>
                <c:pt idx="687">
                  <c:v>50</c:v>
                </c:pt>
                <c:pt idx="688">
                  <c:v>50</c:v>
                </c:pt>
                <c:pt idx="689">
                  <c:v>50</c:v>
                </c:pt>
                <c:pt idx="690">
                  <c:v>50</c:v>
                </c:pt>
                <c:pt idx="691">
                  <c:v>50</c:v>
                </c:pt>
                <c:pt idx="692">
                  <c:v>50</c:v>
                </c:pt>
                <c:pt idx="693">
                  <c:v>50</c:v>
                </c:pt>
                <c:pt idx="694">
                  <c:v>50</c:v>
                </c:pt>
                <c:pt idx="695">
                  <c:v>50</c:v>
                </c:pt>
                <c:pt idx="696">
                  <c:v>50</c:v>
                </c:pt>
                <c:pt idx="697">
                  <c:v>50</c:v>
                </c:pt>
                <c:pt idx="698">
                  <c:v>50</c:v>
                </c:pt>
                <c:pt idx="699">
                  <c:v>50</c:v>
                </c:pt>
                <c:pt idx="700">
                  <c:v>50</c:v>
                </c:pt>
                <c:pt idx="701">
                  <c:v>50</c:v>
                </c:pt>
                <c:pt idx="702">
                  <c:v>50</c:v>
                </c:pt>
                <c:pt idx="703">
                  <c:v>50</c:v>
                </c:pt>
                <c:pt idx="704">
                  <c:v>50</c:v>
                </c:pt>
                <c:pt idx="705">
                  <c:v>50</c:v>
                </c:pt>
                <c:pt idx="706">
                  <c:v>50</c:v>
                </c:pt>
                <c:pt idx="707">
                  <c:v>50</c:v>
                </c:pt>
                <c:pt idx="708">
                  <c:v>50</c:v>
                </c:pt>
                <c:pt idx="709">
                  <c:v>50</c:v>
                </c:pt>
                <c:pt idx="710">
                  <c:v>50</c:v>
                </c:pt>
                <c:pt idx="711">
                  <c:v>50</c:v>
                </c:pt>
                <c:pt idx="712">
                  <c:v>50</c:v>
                </c:pt>
                <c:pt idx="713">
                  <c:v>50</c:v>
                </c:pt>
                <c:pt idx="714">
                  <c:v>50</c:v>
                </c:pt>
                <c:pt idx="715">
                  <c:v>50</c:v>
                </c:pt>
                <c:pt idx="716">
                  <c:v>50</c:v>
                </c:pt>
                <c:pt idx="717">
                  <c:v>50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50</c:v>
                </c:pt>
                <c:pt idx="725">
                  <c:v>50</c:v>
                </c:pt>
                <c:pt idx="726">
                  <c:v>50</c:v>
                </c:pt>
                <c:pt idx="727">
                  <c:v>50</c:v>
                </c:pt>
                <c:pt idx="728">
                  <c:v>50</c:v>
                </c:pt>
                <c:pt idx="729">
                  <c:v>50</c:v>
                </c:pt>
                <c:pt idx="730">
                  <c:v>50</c:v>
                </c:pt>
                <c:pt idx="731">
                  <c:v>50</c:v>
                </c:pt>
                <c:pt idx="732">
                  <c:v>50</c:v>
                </c:pt>
                <c:pt idx="733">
                  <c:v>50</c:v>
                </c:pt>
                <c:pt idx="734">
                  <c:v>50</c:v>
                </c:pt>
                <c:pt idx="735">
                  <c:v>50</c:v>
                </c:pt>
                <c:pt idx="736">
                  <c:v>50</c:v>
                </c:pt>
                <c:pt idx="737">
                  <c:v>50</c:v>
                </c:pt>
                <c:pt idx="738">
                  <c:v>50</c:v>
                </c:pt>
                <c:pt idx="739">
                  <c:v>50</c:v>
                </c:pt>
                <c:pt idx="740">
                  <c:v>50</c:v>
                </c:pt>
                <c:pt idx="741">
                  <c:v>50</c:v>
                </c:pt>
                <c:pt idx="742">
                  <c:v>50</c:v>
                </c:pt>
                <c:pt idx="743">
                  <c:v>50</c:v>
                </c:pt>
                <c:pt idx="744">
                  <c:v>50</c:v>
                </c:pt>
                <c:pt idx="745">
                  <c:v>50</c:v>
                </c:pt>
                <c:pt idx="746">
                  <c:v>50</c:v>
                </c:pt>
                <c:pt idx="747">
                  <c:v>50</c:v>
                </c:pt>
                <c:pt idx="748">
                  <c:v>50</c:v>
                </c:pt>
                <c:pt idx="749">
                  <c:v>50</c:v>
                </c:pt>
                <c:pt idx="750">
                  <c:v>50</c:v>
                </c:pt>
                <c:pt idx="751">
                  <c:v>50</c:v>
                </c:pt>
                <c:pt idx="752">
                  <c:v>50</c:v>
                </c:pt>
                <c:pt idx="753">
                  <c:v>50</c:v>
                </c:pt>
                <c:pt idx="754">
                  <c:v>50</c:v>
                </c:pt>
                <c:pt idx="755">
                  <c:v>50</c:v>
                </c:pt>
                <c:pt idx="756">
                  <c:v>50</c:v>
                </c:pt>
                <c:pt idx="757">
                  <c:v>50</c:v>
                </c:pt>
                <c:pt idx="758">
                  <c:v>50</c:v>
                </c:pt>
                <c:pt idx="759">
                  <c:v>50</c:v>
                </c:pt>
                <c:pt idx="760">
                  <c:v>50</c:v>
                </c:pt>
                <c:pt idx="761">
                  <c:v>50</c:v>
                </c:pt>
                <c:pt idx="762">
                  <c:v>50</c:v>
                </c:pt>
                <c:pt idx="763">
                  <c:v>50</c:v>
                </c:pt>
                <c:pt idx="764">
                  <c:v>50</c:v>
                </c:pt>
                <c:pt idx="765">
                  <c:v>50</c:v>
                </c:pt>
                <c:pt idx="766">
                  <c:v>50</c:v>
                </c:pt>
                <c:pt idx="767">
                  <c:v>50</c:v>
                </c:pt>
                <c:pt idx="768">
                  <c:v>50</c:v>
                </c:pt>
                <c:pt idx="769">
                  <c:v>50</c:v>
                </c:pt>
                <c:pt idx="770">
                  <c:v>50</c:v>
                </c:pt>
                <c:pt idx="771">
                  <c:v>50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  <c:pt idx="787">
                  <c:v>50</c:v>
                </c:pt>
                <c:pt idx="788">
                  <c:v>50</c:v>
                </c:pt>
                <c:pt idx="789">
                  <c:v>50</c:v>
                </c:pt>
                <c:pt idx="790">
                  <c:v>50</c:v>
                </c:pt>
                <c:pt idx="791">
                  <c:v>50</c:v>
                </c:pt>
                <c:pt idx="792">
                  <c:v>50</c:v>
                </c:pt>
                <c:pt idx="793">
                  <c:v>50</c:v>
                </c:pt>
                <c:pt idx="794">
                  <c:v>50</c:v>
                </c:pt>
                <c:pt idx="795">
                  <c:v>50</c:v>
                </c:pt>
                <c:pt idx="796">
                  <c:v>50</c:v>
                </c:pt>
                <c:pt idx="797">
                  <c:v>50</c:v>
                </c:pt>
                <c:pt idx="798">
                  <c:v>50</c:v>
                </c:pt>
                <c:pt idx="799">
                  <c:v>50</c:v>
                </c:pt>
                <c:pt idx="800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2CB-458D-999B-89C30FBA6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634031"/>
        <c:axId val="1678636943"/>
      </c:scatterChart>
      <c:scatterChart>
        <c:scatterStyle val="smoothMarker"/>
        <c:varyColors val="0"/>
        <c:ser>
          <c:idx val="1"/>
          <c:order val="2"/>
          <c:tx>
            <c:strRef>
              <c:f>gcc_181203_50kBps_1Mqueue!$D$1</c:f>
              <c:strCache>
                <c:ptCount val="1"/>
                <c:pt idx="0">
                  <c:v>rtt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yVal>
            <c:numRef>
              <c:f>gcc_181203_50kBps_1Mqueue!$D$2:$D$802</c:f>
              <c:numCache>
                <c:formatCode>General</c:formatCode>
                <c:ptCount val="801"/>
                <c:pt idx="0">
                  <c:v>105</c:v>
                </c:pt>
                <c:pt idx="1">
                  <c:v>427</c:v>
                </c:pt>
                <c:pt idx="2">
                  <c:v>848</c:v>
                </c:pt>
                <c:pt idx="3">
                  <c:v>1942</c:v>
                </c:pt>
                <c:pt idx="4">
                  <c:v>2560</c:v>
                </c:pt>
                <c:pt idx="5">
                  <c:v>3230</c:v>
                </c:pt>
                <c:pt idx="6">
                  <c:v>3932</c:v>
                </c:pt>
                <c:pt idx="7">
                  <c:v>4616</c:v>
                </c:pt>
                <c:pt idx="8">
                  <c:v>5321</c:v>
                </c:pt>
                <c:pt idx="9">
                  <c:v>5321</c:v>
                </c:pt>
                <c:pt idx="10">
                  <c:v>6699</c:v>
                </c:pt>
                <c:pt idx="11">
                  <c:v>7698</c:v>
                </c:pt>
                <c:pt idx="12">
                  <c:v>7884</c:v>
                </c:pt>
                <c:pt idx="13">
                  <c:v>7884</c:v>
                </c:pt>
                <c:pt idx="14">
                  <c:v>7627</c:v>
                </c:pt>
                <c:pt idx="15">
                  <c:v>7391</c:v>
                </c:pt>
                <c:pt idx="16">
                  <c:v>7182</c:v>
                </c:pt>
                <c:pt idx="17">
                  <c:v>7038</c:v>
                </c:pt>
                <c:pt idx="18">
                  <c:v>6999</c:v>
                </c:pt>
                <c:pt idx="19">
                  <c:v>6949</c:v>
                </c:pt>
                <c:pt idx="20">
                  <c:v>6901</c:v>
                </c:pt>
                <c:pt idx="21">
                  <c:v>6783</c:v>
                </c:pt>
                <c:pt idx="22">
                  <c:v>7283</c:v>
                </c:pt>
                <c:pt idx="23">
                  <c:v>7283</c:v>
                </c:pt>
                <c:pt idx="24">
                  <c:v>7355</c:v>
                </c:pt>
                <c:pt idx="25">
                  <c:v>6835</c:v>
                </c:pt>
                <c:pt idx="26">
                  <c:v>6369</c:v>
                </c:pt>
                <c:pt idx="27">
                  <c:v>5876</c:v>
                </c:pt>
                <c:pt idx="28">
                  <c:v>5517</c:v>
                </c:pt>
                <c:pt idx="29">
                  <c:v>5219</c:v>
                </c:pt>
                <c:pt idx="30">
                  <c:v>5008</c:v>
                </c:pt>
                <c:pt idx="31">
                  <c:v>4775</c:v>
                </c:pt>
                <c:pt idx="32">
                  <c:v>4548</c:v>
                </c:pt>
                <c:pt idx="33">
                  <c:v>4354</c:v>
                </c:pt>
                <c:pt idx="34">
                  <c:v>4172</c:v>
                </c:pt>
                <c:pt idx="35">
                  <c:v>3978</c:v>
                </c:pt>
                <c:pt idx="36">
                  <c:v>3759</c:v>
                </c:pt>
                <c:pt idx="37">
                  <c:v>3588</c:v>
                </c:pt>
                <c:pt idx="38">
                  <c:v>3402</c:v>
                </c:pt>
                <c:pt idx="39">
                  <c:v>3192</c:v>
                </c:pt>
                <c:pt idx="40">
                  <c:v>2998</c:v>
                </c:pt>
                <c:pt idx="41">
                  <c:v>2861</c:v>
                </c:pt>
                <c:pt idx="42">
                  <c:v>2655</c:v>
                </c:pt>
                <c:pt idx="43">
                  <c:v>2451</c:v>
                </c:pt>
                <c:pt idx="44">
                  <c:v>2264</c:v>
                </c:pt>
                <c:pt idx="45">
                  <c:v>2089</c:v>
                </c:pt>
                <c:pt idx="46">
                  <c:v>1895</c:v>
                </c:pt>
                <c:pt idx="47">
                  <c:v>1678</c:v>
                </c:pt>
                <c:pt idx="48">
                  <c:v>1485</c:v>
                </c:pt>
                <c:pt idx="49">
                  <c:v>1306</c:v>
                </c:pt>
                <c:pt idx="50">
                  <c:v>1096</c:v>
                </c:pt>
                <c:pt idx="51">
                  <c:v>908</c:v>
                </c:pt>
                <c:pt idx="52">
                  <c:v>737</c:v>
                </c:pt>
                <c:pt idx="53">
                  <c:v>538</c:v>
                </c:pt>
                <c:pt idx="54">
                  <c:v>357</c:v>
                </c:pt>
                <c:pt idx="55">
                  <c:v>221</c:v>
                </c:pt>
                <c:pt idx="56">
                  <c:v>132</c:v>
                </c:pt>
                <c:pt idx="57">
                  <c:v>78</c:v>
                </c:pt>
                <c:pt idx="58">
                  <c:v>51</c:v>
                </c:pt>
                <c:pt idx="59">
                  <c:v>29</c:v>
                </c:pt>
                <c:pt idx="60">
                  <c:v>20</c:v>
                </c:pt>
                <c:pt idx="61">
                  <c:v>88</c:v>
                </c:pt>
                <c:pt idx="62">
                  <c:v>177</c:v>
                </c:pt>
                <c:pt idx="63">
                  <c:v>131</c:v>
                </c:pt>
                <c:pt idx="64">
                  <c:v>87</c:v>
                </c:pt>
                <c:pt idx="65">
                  <c:v>54</c:v>
                </c:pt>
                <c:pt idx="66">
                  <c:v>31</c:v>
                </c:pt>
                <c:pt idx="67">
                  <c:v>20</c:v>
                </c:pt>
                <c:pt idx="68">
                  <c:v>20</c:v>
                </c:pt>
                <c:pt idx="69">
                  <c:v>23</c:v>
                </c:pt>
                <c:pt idx="70">
                  <c:v>32</c:v>
                </c:pt>
                <c:pt idx="71">
                  <c:v>102</c:v>
                </c:pt>
                <c:pt idx="72">
                  <c:v>193</c:v>
                </c:pt>
                <c:pt idx="73">
                  <c:v>146</c:v>
                </c:pt>
                <c:pt idx="74">
                  <c:v>96</c:v>
                </c:pt>
                <c:pt idx="75">
                  <c:v>58</c:v>
                </c:pt>
                <c:pt idx="76">
                  <c:v>33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129</c:v>
                </c:pt>
                <c:pt idx="83">
                  <c:v>186</c:v>
                </c:pt>
                <c:pt idx="84">
                  <c:v>126</c:v>
                </c:pt>
                <c:pt idx="85">
                  <c:v>78</c:v>
                </c:pt>
                <c:pt idx="86">
                  <c:v>46</c:v>
                </c:pt>
                <c:pt idx="87">
                  <c:v>26</c:v>
                </c:pt>
                <c:pt idx="88">
                  <c:v>20</c:v>
                </c:pt>
                <c:pt idx="89">
                  <c:v>20</c:v>
                </c:pt>
                <c:pt idx="90">
                  <c:v>20</c:v>
                </c:pt>
                <c:pt idx="91">
                  <c:v>20</c:v>
                </c:pt>
                <c:pt idx="92">
                  <c:v>59</c:v>
                </c:pt>
                <c:pt idx="93">
                  <c:v>166</c:v>
                </c:pt>
                <c:pt idx="94">
                  <c:v>176</c:v>
                </c:pt>
                <c:pt idx="95">
                  <c:v>117</c:v>
                </c:pt>
                <c:pt idx="96">
                  <c:v>71</c:v>
                </c:pt>
                <c:pt idx="97">
                  <c:v>42</c:v>
                </c:pt>
                <c:pt idx="98">
                  <c:v>24</c:v>
                </c:pt>
                <c:pt idx="99">
                  <c:v>20</c:v>
                </c:pt>
                <c:pt idx="100">
                  <c:v>20</c:v>
                </c:pt>
                <c:pt idx="101">
                  <c:v>20</c:v>
                </c:pt>
                <c:pt idx="102">
                  <c:v>20</c:v>
                </c:pt>
                <c:pt idx="103">
                  <c:v>29</c:v>
                </c:pt>
                <c:pt idx="104">
                  <c:v>29</c:v>
                </c:pt>
                <c:pt idx="105">
                  <c:v>221</c:v>
                </c:pt>
                <c:pt idx="106">
                  <c:v>177</c:v>
                </c:pt>
                <c:pt idx="107">
                  <c:v>118</c:v>
                </c:pt>
                <c:pt idx="108">
                  <c:v>73</c:v>
                </c:pt>
                <c:pt idx="109">
                  <c:v>44</c:v>
                </c:pt>
                <c:pt idx="110">
                  <c:v>24</c:v>
                </c:pt>
                <c:pt idx="111">
                  <c:v>20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20</c:v>
                </c:pt>
                <c:pt idx="116">
                  <c:v>79</c:v>
                </c:pt>
                <c:pt idx="117">
                  <c:v>266</c:v>
                </c:pt>
                <c:pt idx="118">
                  <c:v>181</c:v>
                </c:pt>
                <c:pt idx="119">
                  <c:v>122</c:v>
                </c:pt>
                <c:pt idx="120">
                  <c:v>76</c:v>
                </c:pt>
                <c:pt idx="121">
                  <c:v>44</c:v>
                </c:pt>
                <c:pt idx="122">
                  <c:v>24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20</c:v>
                </c:pt>
                <c:pt idx="128">
                  <c:v>47</c:v>
                </c:pt>
                <c:pt idx="129">
                  <c:v>163</c:v>
                </c:pt>
                <c:pt idx="130">
                  <c:v>206</c:v>
                </c:pt>
                <c:pt idx="131">
                  <c:v>149</c:v>
                </c:pt>
                <c:pt idx="132">
                  <c:v>95</c:v>
                </c:pt>
                <c:pt idx="133">
                  <c:v>57</c:v>
                </c:pt>
                <c:pt idx="134">
                  <c:v>33</c:v>
                </c:pt>
                <c:pt idx="135">
                  <c:v>20</c:v>
                </c:pt>
                <c:pt idx="136">
                  <c:v>20</c:v>
                </c:pt>
                <c:pt idx="137">
                  <c:v>20</c:v>
                </c:pt>
                <c:pt idx="138">
                  <c:v>20</c:v>
                </c:pt>
                <c:pt idx="139">
                  <c:v>23</c:v>
                </c:pt>
                <c:pt idx="140">
                  <c:v>32</c:v>
                </c:pt>
                <c:pt idx="141">
                  <c:v>105</c:v>
                </c:pt>
                <c:pt idx="142">
                  <c:v>260</c:v>
                </c:pt>
                <c:pt idx="143">
                  <c:v>187</c:v>
                </c:pt>
                <c:pt idx="144">
                  <c:v>122</c:v>
                </c:pt>
                <c:pt idx="145">
                  <c:v>74</c:v>
                </c:pt>
                <c:pt idx="146">
                  <c:v>44</c:v>
                </c:pt>
                <c:pt idx="147">
                  <c:v>24</c:v>
                </c:pt>
                <c:pt idx="148">
                  <c:v>20</c:v>
                </c:pt>
                <c:pt idx="149">
                  <c:v>20</c:v>
                </c:pt>
                <c:pt idx="150">
                  <c:v>20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182</c:v>
                </c:pt>
                <c:pt idx="155">
                  <c:v>182</c:v>
                </c:pt>
                <c:pt idx="156">
                  <c:v>246</c:v>
                </c:pt>
                <c:pt idx="157">
                  <c:v>188</c:v>
                </c:pt>
                <c:pt idx="158">
                  <c:v>166</c:v>
                </c:pt>
                <c:pt idx="159">
                  <c:v>133</c:v>
                </c:pt>
                <c:pt idx="160">
                  <c:v>106</c:v>
                </c:pt>
                <c:pt idx="161">
                  <c:v>72</c:v>
                </c:pt>
                <c:pt idx="162">
                  <c:v>45</c:v>
                </c:pt>
                <c:pt idx="163">
                  <c:v>118</c:v>
                </c:pt>
                <c:pt idx="164">
                  <c:v>204</c:v>
                </c:pt>
                <c:pt idx="165">
                  <c:v>153</c:v>
                </c:pt>
                <c:pt idx="166">
                  <c:v>99</c:v>
                </c:pt>
                <c:pt idx="167">
                  <c:v>60</c:v>
                </c:pt>
                <c:pt idx="168">
                  <c:v>35</c:v>
                </c:pt>
                <c:pt idx="169">
                  <c:v>20</c:v>
                </c:pt>
                <c:pt idx="170">
                  <c:v>20</c:v>
                </c:pt>
                <c:pt idx="171">
                  <c:v>20</c:v>
                </c:pt>
                <c:pt idx="172">
                  <c:v>20</c:v>
                </c:pt>
                <c:pt idx="173">
                  <c:v>20</c:v>
                </c:pt>
                <c:pt idx="174">
                  <c:v>22</c:v>
                </c:pt>
                <c:pt idx="175">
                  <c:v>36</c:v>
                </c:pt>
                <c:pt idx="176">
                  <c:v>190</c:v>
                </c:pt>
                <c:pt idx="177">
                  <c:v>140</c:v>
                </c:pt>
                <c:pt idx="178">
                  <c:v>90</c:v>
                </c:pt>
                <c:pt idx="179">
                  <c:v>54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23</c:v>
                </c:pt>
                <c:pt idx="185">
                  <c:v>157</c:v>
                </c:pt>
                <c:pt idx="186">
                  <c:v>154</c:v>
                </c:pt>
                <c:pt idx="187">
                  <c:v>108</c:v>
                </c:pt>
                <c:pt idx="188">
                  <c:v>67</c:v>
                </c:pt>
                <c:pt idx="189">
                  <c:v>40</c:v>
                </c:pt>
                <c:pt idx="190">
                  <c:v>23</c:v>
                </c:pt>
                <c:pt idx="191">
                  <c:v>20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43</c:v>
                </c:pt>
                <c:pt idx="197">
                  <c:v>143</c:v>
                </c:pt>
                <c:pt idx="198">
                  <c:v>129</c:v>
                </c:pt>
                <c:pt idx="199">
                  <c:v>86</c:v>
                </c:pt>
                <c:pt idx="200">
                  <c:v>53</c:v>
                </c:pt>
                <c:pt idx="201">
                  <c:v>30</c:v>
                </c:pt>
                <c:pt idx="202">
                  <c:v>20</c:v>
                </c:pt>
                <c:pt idx="203">
                  <c:v>20</c:v>
                </c:pt>
                <c:pt idx="204">
                  <c:v>20</c:v>
                </c:pt>
                <c:pt idx="205">
                  <c:v>20</c:v>
                </c:pt>
                <c:pt idx="206">
                  <c:v>20</c:v>
                </c:pt>
                <c:pt idx="207">
                  <c:v>36</c:v>
                </c:pt>
                <c:pt idx="208">
                  <c:v>147</c:v>
                </c:pt>
                <c:pt idx="209">
                  <c:v>244</c:v>
                </c:pt>
                <c:pt idx="210">
                  <c:v>189</c:v>
                </c:pt>
                <c:pt idx="211">
                  <c:v>124</c:v>
                </c:pt>
                <c:pt idx="212">
                  <c:v>76</c:v>
                </c:pt>
                <c:pt idx="213">
                  <c:v>44</c:v>
                </c:pt>
                <c:pt idx="214">
                  <c:v>24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20</c:v>
                </c:pt>
                <c:pt idx="220">
                  <c:v>57</c:v>
                </c:pt>
                <c:pt idx="221">
                  <c:v>113</c:v>
                </c:pt>
                <c:pt idx="222">
                  <c:v>172</c:v>
                </c:pt>
                <c:pt idx="223">
                  <c:v>134</c:v>
                </c:pt>
                <c:pt idx="224">
                  <c:v>87</c:v>
                </c:pt>
                <c:pt idx="225">
                  <c:v>57</c:v>
                </c:pt>
                <c:pt idx="226">
                  <c:v>35</c:v>
                </c:pt>
                <c:pt idx="227">
                  <c:v>21</c:v>
                </c:pt>
                <c:pt idx="228">
                  <c:v>20</c:v>
                </c:pt>
                <c:pt idx="229">
                  <c:v>28</c:v>
                </c:pt>
                <c:pt idx="230">
                  <c:v>173</c:v>
                </c:pt>
                <c:pt idx="231">
                  <c:v>139</c:v>
                </c:pt>
                <c:pt idx="232">
                  <c:v>96</c:v>
                </c:pt>
                <c:pt idx="233">
                  <c:v>60</c:v>
                </c:pt>
                <c:pt idx="234">
                  <c:v>40</c:v>
                </c:pt>
                <c:pt idx="235">
                  <c:v>38</c:v>
                </c:pt>
                <c:pt idx="236">
                  <c:v>23</c:v>
                </c:pt>
                <c:pt idx="237">
                  <c:v>20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134</c:v>
                </c:pt>
                <c:pt idx="242">
                  <c:v>237</c:v>
                </c:pt>
                <c:pt idx="243">
                  <c:v>174</c:v>
                </c:pt>
                <c:pt idx="244">
                  <c:v>114</c:v>
                </c:pt>
                <c:pt idx="245">
                  <c:v>69</c:v>
                </c:pt>
                <c:pt idx="246">
                  <c:v>41</c:v>
                </c:pt>
                <c:pt idx="247">
                  <c:v>24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24</c:v>
                </c:pt>
                <c:pt idx="254">
                  <c:v>110</c:v>
                </c:pt>
                <c:pt idx="255">
                  <c:v>204</c:v>
                </c:pt>
                <c:pt idx="256">
                  <c:v>143</c:v>
                </c:pt>
                <c:pt idx="257">
                  <c:v>96</c:v>
                </c:pt>
                <c:pt idx="258">
                  <c:v>60</c:v>
                </c:pt>
                <c:pt idx="259">
                  <c:v>40</c:v>
                </c:pt>
                <c:pt idx="260">
                  <c:v>23</c:v>
                </c:pt>
                <c:pt idx="261">
                  <c:v>20</c:v>
                </c:pt>
                <c:pt idx="262">
                  <c:v>30</c:v>
                </c:pt>
                <c:pt idx="263">
                  <c:v>120</c:v>
                </c:pt>
                <c:pt idx="264">
                  <c:v>177</c:v>
                </c:pt>
                <c:pt idx="265">
                  <c:v>139</c:v>
                </c:pt>
                <c:pt idx="266">
                  <c:v>107</c:v>
                </c:pt>
                <c:pt idx="267">
                  <c:v>69</c:v>
                </c:pt>
                <c:pt idx="268">
                  <c:v>42</c:v>
                </c:pt>
                <c:pt idx="269">
                  <c:v>24</c:v>
                </c:pt>
                <c:pt idx="270">
                  <c:v>20</c:v>
                </c:pt>
                <c:pt idx="271">
                  <c:v>86</c:v>
                </c:pt>
                <c:pt idx="272">
                  <c:v>139</c:v>
                </c:pt>
                <c:pt idx="273">
                  <c:v>152</c:v>
                </c:pt>
                <c:pt idx="274">
                  <c:v>106</c:v>
                </c:pt>
                <c:pt idx="275">
                  <c:v>67</c:v>
                </c:pt>
                <c:pt idx="276">
                  <c:v>40</c:v>
                </c:pt>
                <c:pt idx="277">
                  <c:v>23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25</c:v>
                </c:pt>
                <c:pt idx="283">
                  <c:v>83</c:v>
                </c:pt>
                <c:pt idx="284">
                  <c:v>229</c:v>
                </c:pt>
                <c:pt idx="285">
                  <c:v>145</c:v>
                </c:pt>
                <c:pt idx="286">
                  <c:v>104</c:v>
                </c:pt>
                <c:pt idx="287">
                  <c:v>63</c:v>
                </c:pt>
                <c:pt idx="288">
                  <c:v>36</c:v>
                </c:pt>
                <c:pt idx="289">
                  <c:v>21</c:v>
                </c:pt>
                <c:pt idx="290">
                  <c:v>20</c:v>
                </c:pt>
                <c:pt idx="291">
                  <c:v>20</c:v>
                </c:pt>
                <c:pt idx="292">
                  <c:v>20</c:v>
                </c:pt>
                <c:pt idx="293">
                  <c:v>20</c:v>
                </c:pt>
                <c:pt idx="294">
                  <c:v>40</c:v>
                </c:pt>
                <c:pt idx="295">
                  <c:v>89</c:v>
                </c:pt>
                <c:pt idx="296">
                  <c:v>186</c:v>
                </c:pt>
                <c:pt idx="297">
                  <c:v>128</c:v>
                </c:pt>
                <c:pt idx="298">
                  <c:v>80</c:v>
                </c:pt>
                <c:pt idx="299">
                  <c:v>47</c:v>
                </c:pt>
                <c:pt idx="300">
                  <c:v>27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81</c:v>
                </c:pt>
                <c:pt idx="308">
                  <c:v>235</c:v>
                </c:pt>
                <c:pt idx="309">
                  <c:v>180</c:v>
                </c:pt>
                <c:pt idx="310">
                  <c:v>127</c:v>
                </c:pt>
                <c:pt idx="311">
                  <c:v>80</c:v>
                </c:pt>
                <c:pt idx="312">
                  <c:v>47</c:v>
                </c:pt>
                <c:pt idx="313">
                  <c:v>27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23</c:v>
                </c:pt>
                <c:pt idx="319">
                  <c:v>81</c:v>
                </c:pt>
                <c:pt idx="320">
                  <c:v>204</c:v>
                </c:pt>
                <c:pt idx="321">
                  <c:v>144</c:v>
                </c:pt>
                <c:pt idx="322">
                  <c:v>91</c:v>
                </c:pt>
                <c:pt idx="323">
                  <c:v>55</c:v>
                </c:pt>
                <c:pt idx="324">
                  <c:v>31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41</c:v>
                </c:pt>
                <c:pt idx="332">
                  <c:v>208</c:v>
                </c:pt>
                <c:pt idx="333">
                  <c:v>154</c:v>
                </c:pt>
                <c:pt idx="334">
                  <c:v>99</c:v>
                </c:pt>
                <c:pt idx="335">
                  <c:v>68</c:v>
                </c:pt>
                <c:pt idx="336">
                  <c:v>40</c:v>
                </c:pt>
                <c:pt idx="337">
                  <c:v>23</c:v>
                </c:pt>
                <c:pt idx="338">
                  <c:v>20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63</c:v>
                </c:pt>
                <c:pt idx="344">
                  <c:v>192</c:v>
                </c:pt>
                <c:pt idx="345">
                  <c:v>199</c:v>
                </c:pt>
                <c:pt idx="346">
                  <c:v>135</c:v>
                </c:pt>
                <c:pt idx="347">
                  <c:v>83</c:v>
                </c:pt>
                <c:pt idx="348">
                  <c:v>50</c:v>
                </c:pt>
                <c:pt idx="349">
                  <c:v>28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29</c:v>
                </c:pt>
                <c:pt idx="356">
                  <c:v>128</c:v>
                </c:pt>
                <c:pt idx="357">
                  <c:v>168</c:v>
                </c:pt>
                <c:pt idx="358">
                  <c:v>119</c:v>
                </c:pt>
                <c:pt idx="359">
                  <c:v>76</c:v>
                </c:pt>
                <c:pt idx="360">
                  <c:v>52</c:v>
                </c:pt>
                <c:pt idx="361">
                  <c:v>30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25</c:v>
                </c:pt>
                <c:pt idx="368">
                  <c:v>123</c:v>
                </c:pt>
                <c:pt idx="369">
                  <c:v>198</c:v>
                </c:pt>
                <c:pt idx="370">
                  <c:v>153</c:v>
                </c:pt>
                <c:pt idx="371">
                  <c:v>101</c:v>
                </c:pt>
                <c:pt idx="372">
                  <c:v>62</c:v>
                </c:pt>
                <c:pt idx="373">
                  <c:v>36</c:v>
                </c:pt>
                <c:pt idx="374">
                  <c:v>21</c:v>
                </c:pt>
                <c:pt idx="375">
                  <c:v>20</c:v>
                </c:pt>
                <c:pt idx="376">
                  <c:v>20</c:v>
                </c:pt>
                <c:pt idx="377">
                  <c:v>20</c:v>
                </c:pt>
                <c:pt idx="378">
                  <c:v>21</c:v>
                </c:pt>
                <c:pt idx="379">
                  <c:v>21</c:v>
                </c:pt>
                <c:pt idx="380">
                  <c:v>142</c:v>
                </c:pt>
                <c:pt idx="381">
                  <c:v>186</c:v>
                </c:pt>
                <c:pt idx="382">
                  <c:v>161</c:v>
                </c:pt>
                <c:pt idx="383">
                  <c:v>371</c:v>
                </c:pt>
                <c:pt idx="384">
                  <c:v>275</c:v>
                </c:pt>
                <c:pt idx="385">
                  <c:v>186</c:v>
                </c:pt>
                <c:pt idx="386">
                  <c:v>116</c:v>
                </c:pt>
                <c:pt idx="387">
                  <c:v>70</c:v>
                </c:pt>
                <c:pt idx="388">
                  <c:v>41</c:v>
                </c:pt>
                <c:pt idx="389">
                  <c:v>24</c:v>
                </c:pt>
                <c:pt idx="390">
                  <c:v>20</c:v>
                </c:pt>
                <c:pt idx="391">
                  <c:v>20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92</c:v>
                </c:pt>
                <c:pt idx="397">
                  <c:v>229</c:v>
                </c:pt>
                <c:pt idx="398">
                  <c:v>164</c:v>
                </c:pt>
                <c:pt idx="399">
                  <c:v>106</c:v>
                </c:pt>
                <c:pt idx="400">
                  <c:v>65</c:v>
                </c:pt>
                <c:pt idx="401">
                  <c:v>38</c:v>
                </c:pt>
                <c:pt idx="402">
                  <c:v>21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20</c:v>
                </c:pt>
                <c:pt idx="408">
                  <c:v>48</c:v>
                </c:pt>
                <c:pt idx="409">
                  <c:v>161</c:v>
                </c:pt>
                <c:pt idx="410">
                  <c:v>237</c:v>
                </c:pt>
                <c:pt idx="411">
                  <c:v>200</c:v>
                </c:pt>
                <c:pt idx="412">
                  <c:v>163</c:v>
                </c:pt>
                <c:pt idx="413">
                  <c:v>112</c:v>
                </c:pt>
                <c:pt idx="414">
                  <c:v>70</c:v>
                </c:pt>
                <c:pt idx="415">
                  <c:v>41</c:v>
                </c:pt>
                <c:pt idx="416">
                  <c:v>29</c:v>
                </c:pt>
                <c:pt idx="417">
                  <c:v>115</c:v>
                </c:pt>
                <c:pt idx="418">
                  <c:v>117</c:v>
                </c:pt>
                <c:pt idx="419">
                  <c:v>77</c:v>
                </c:pt>
                <c:pt idx="420">
                  <c:v>46</c:v>
                </c:pt>
                <c:pt idx="421">
                  <c:v>26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33</c:v>
                </c:pt>
                <c:pt idx="427">
                  <c:v>71</c:v>
                </c:pt>
                <c:pt idx="428">
                  <c:v>115</c:v>
                </c:pt>
                <c:pt idx="429">
                  <c:v>85</c:v>
                </c:pt>
                <c:pt idx="430">
                  <c:v>54</c:v>
                </c:pt>
                <c:pt idx="431">
                  <c:v>32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104</c:v>
                </c:pt>
                <c:pt idx="439">
                  <c:v>246</c:v>
                </c:pt>
                <c:pt idx="440">
                  <c:v>187</c:v>
                </c:pt>
                <c:pt idx="441">
                  <c:v>125</c:v>
                </c:pt>
                <c:pt idx="442">
                  <c:v>78</c:v>
                </c:pt>
                <c:pt idx="443">
                  <c:v>46</c:v>
                </c:pt>
                <c:pt idx="444">
                  <c:v>26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23</c:v>
                </c:pt>
                <c:pt idx="450">
                  <c:v>70</c:v>
                </c:pt>
                <c:pt idx="451">
                  <c:v>204</c:v>
                </c:pt>
                <c:pt idx="452">
                  <c:v>186</c:v>
                </c:pt>
                <c:pt idx="453">
                  <c:v>129</c:v>
                </c:pt>
                <c:pt idx="454">
                  <c:v>80</c:v>
                </c:pt>
                <c:pt idx="455">
                  <c:v>47</c:v>
                </c:pt>
                <c:pt idx="456">
                  <c:v>27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84</c:v>
                </c:pt>
                <c:pt idx="464">
                  <c:v>168</c:v>
                </c:pt>
                <c:pt idx="465">
                  <c:v>112</c:v>
                </c:pt>
                <c:pt idx="466">
                  <c:v>81</c:v>
                </c:pt>
                <c:pt idx="467">
                  <c:v>49</c:v>
                </c:pt>
                <c:pt idx="468">
                  <c:v>28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100</c:v>
                </c:pt>
                <c:pt idx="476">
                  <c:v>188</c:v>
                </c:pt>
                <c:pt idx="477">
                  <c:v>138</c:v>
                </c:pt>
                <c:pt idx="478">
                  <c:v>90</c:v>
                </c:pt>
                <c:pt idx="479">
                  <c:v>54</c:v>
                </c:pt>
                <c:pt idx="480">
                  <c:v>31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20</c:v>
                </c:pt>
                <c:pt idx="485">
                  <c:v>20</c:v>
                </c:pt>
                <c:pt idx="486">
                  <c:v>26</c:v>
                </c:pt>
                <c:pt idx="487">
                  <c:v>79</c:v>
                </c:pt>
                <c:pt idx="488">
                  <c:v>153</c:v>
                </c:pt>
                <c:pt idx="489">
                  <c:v>112</c:v>
                </c:pt>
                <c:pt idx="490">
                  <c:v>72</c:v>
                </c:pt>
                <c:pt idx="491">
                  <c:v>43</c:v>
                </c:pt>
                <c:pt idx="492">
                  <c:v>24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60</c:v>
                </c:pt>
                <c:pt idx="499">
                  <c:v>169</c:v>
                </c:pt>
                <c:pt idx="500">
                  <c:v>178</c:v>
                </c:pt>
                <c:pt idx="501">
                  <c:v>119</c:v>
                </c:pt>
                <c:pt idx="502">
                  <c:v>73</c:v>
                </c:pt>
                <c:pt idx="503">
                  <c:v>44</c:v>
                </c:pt>
                <c:pt idx="504">
                  <c:v>24</c:v>
                </c:pt>
                <c:pt idx="505">
                  <c:v>20</c:v>
                </c:pt>
                <c:pt idx="506">
                  <c:v>21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40</c:v>
                </c:pt>
                <c:pt idx="511">
                  <c:v>94</c:v>
                </c:pt>
                <c:pt idx="512">
                  <c:v>195</c:v>
                </c:pt>
                <c:pt idx="513">
                  <c:v>133</c:v>
                </c:pt>
                <c:pt idx="514">
                  <c:v>89</c:v>
                </c:pt>
                <c:pt idx="515">
                  <c:v>63</c:v>
                </c:pt>
                <c:pt idx="516">
                  <c:v>38</c:v>
                </c:pt>
                <c:pt idx="517">
                  <c:v>21</c:v>
                </c:pt>
                <c:pt idx="518">
                  <c:v>20</c:v>
                </c:pt>
                <c:pt idx="519">
                  <c:v>20</c:v>
                </c:pt>
                <c:pt idx="520">
                  <c:v>20</c:v>
                </c:pt>
                <c:pt idx="521">
                  <c:v>20</c:v>
                </c:pt>
                <c:pt idx="522">
                  <c:v>29</c:v>
                </c:pt>
                <c:pt idx="523">
                  <c:v>102</c:v>
                </c:pt>
                <c:pt idx="524">
                  <c:v>181</c:v>
                </c:pt>
                <c:pt idx="525">
                  <c:v>140</c:v>
                </c:pt>
                <c:pt idx="526">
                  <c:v>95</c:v>
                </c:pt>
                <c:pt idx="527">
                  <c:v>59</c:v>
                </c:pt>
                <c:pt idx="528">
                  <c:v>35</c:v>
                </c:pt>
                <c:pt idx="529">
                  <c:v>20</c:v>
                </c:pt>
                <c:pt idx="530">
                  <c:v>20</c:v>
                </c:pt>
                <c:pt idx="531">
                  <c:v>20</c:v>
                </c:pt>
                <c:pt idx="532">
                  <c:v>20</c:v>
                </c:pt>
                <c:pt idx="533">
                  <c:v>20</c:v>
                </c:pt>
                <c:pt idx="534">
                  <c:v>20</c:v>
                </c:pt>
                <c:pt idx="535">
                  <c:v>66</c:v>
                </c:pt>
                <c:pt idx="536">
                  <c:v>209</c:v>
                </c:pt>
                <c:pt idx="537">
                  <c:v>147</c:v>
                </c:pt>
                <c:pt idx="538">
                  <c:v>100</c:v>
                </c:pt>
                <c:pt idx="539">
                  <c:v>63</c:v>
                </c:pt>
                <c:pt idx="540">
                  <c:v>43</c:v>
                </c:pt>
                <c:pt idx="541">
                  <c:v>24</c:v>
                </c:pt>
                <c:pt idx="542">
                  <c:v>20</c:v>
                </c:pt>
                <c:pt idx="543">
                  <c:v>20</c:v>
                </c:pt>
                <c:pt idx="544">
                  <c:v>23</c:v>
                </c:pt>
                <c:pt idx="545">
                  <c:v>23</c:v>
                </c:pt>
                <c:pt idx="546">
                  <c:v>129</c:v>
                </c:pt>
                <c:pt idx="547">
                  <c:v>172</c:v>
                </c:pt>
                <c:pt idx="548">
                  <c:v>176</c:v>
                </c:pt>
                <c:pt idx="549">
                  <c:v>141</c:v>
                </c:pt>
                <c:pt idx="550">
                  <c:v>94</c:v>
                </c:pt>
                <c:pt idx="551">
                  <c:v>57</c:v>
                </c:pt>
                <c:pt idx="552">
                  <c:v>33</c:v>
                </c:pt>
                <c:pt idx="553">
                  <c:v>20</c:v>
                </c:pt>
                <c:pt idx="554">
                  <c:v>20</c:v>
                </c:pt>
                <c:pt idx="555">
                  <c:v>46</c:v>
                </c:pt>
                <c:pt idx="556">
                  <c:v>125</c:v>
                </c:pt>
                <c:pt idx="557">
                  <c:v>142</c:v>
                </c:pt>
                <c:pt idx="558">
                  <c:v>98</c:v>
                </c:pt>
                <c:pt idx="559">
                  <c:v>61</c:v>
                </c:pt>
                <c:pt idx="560">
                  <c:v>36</c:v>
                </c:pt>
                <c:pt idx="561">
                  <c:v>21</c:v>
                </c:pt>
                <c:pt idx="562">
                  <c:v>20</c:v>
                </c:pt>
                <c:pt idx="563">
                  <c:v>20</c:v>
                </c:pt>
                <c:pt idx="564">
                  <c:v>20</c:v>
                </c:pt>
                <c:pt idx="565">
                  <c:v>20</c:v>
                </c:pt>
                <c:pt idx="566">
                  <c:v>20</c:v>
                </c:pt>
                <c:pt idx="567">
                  <c:v>20</c:v>
                </c:pt>
                <c:pt idx="568">
                  <c:v>55</c:v>
                </c:pt>
                <c:pt idx="569">
                  <c:v>223</c:v>
                </c:pt>
                <c:pt idx="570">
                  <c:v>167</c:v>
                </c:pt>
                <c:pt idx="571">
                  <c:v>117</c:v>
                </c:pt>
                <c:pt idx="572">
                  <c:v>74</c:v>
                </c:pt>
                <c:pt idx="573">
                  <c:v>44</c:v>
                </c:pt>
                <c:pt idx="574">
                  <c:v>24</c:v>
                </c:pt>
                <c:pt idx="575">
                  <c:v>20</c:v>
                </c:pt>
                <c:pt idx="576">
                  <c:v>20</c:v>
                </c:pt>
                <c:pt idx="577">
                  <c:v>20</c:v>
                </c:pt>
                <c:pt idx="578">
                  <c:v>20</c:v>
                </c:pt>
                <c:pt idx="579">
                  <c:v>27</c:v>
                </c:pt>
                <c:pt idx="580">
                  <c:v>117</c:v>
                </c:pt>
                <c:pt idx="581">
                  <c:v>160</c:v>
                </c:pt>
                <c:pt idx="582">
                  <c:v>111</c:v>
                </c:pt>
                <c:pt idx="583">
                  <c:v>69</c:v>
                </c:pt>
                <c:pt idx="584">
                  <c:v>41</c:v>
                </c:pt>
                <c:pt idx="585">
                  <c:v>24</c:v>
                </c:pt>
                <c:pt idx="586">
                  <c:v>20</c:v>
                </c:pt>
                <c:pt idx="587">
                  <c:v>20</c:v>
                </c:pt>
                <c:pt idx="588">
                  <c:v>20</c:v>
                </c:pt>
                <c:pt idx="589">
                  <c:v>20</c:v>
                </c:pt>
                <c:pt idx="590">
                  <c:v>20</c:v>
                </c:pt>
                <c:pt idx="591">
                  <c:v>21</c:v>
                </c:pt>
                <c:pt idx="592">
                  <c:v>67</c:v>
                </c:pt>
                <c:pt idx="593">
                  <c:v>172</c:v>
                </c:pt>
                <c:pt idx="594">
                  <c:v>190</c:v>
                </c:pt>
                <c:pt idx="595">
                  <c:v>131</c:v>
                </c:pt>
                <c:pt idx="596">
                  <c:v>81</c:v>
                </c:pt>
                <c:pt idx="597">
                  <c:v>48</c:v>
                </c:pt>
                <c:pt idx="598">
                  <c:v>27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20</c:v>
                </c:pt>
                <c:pt idx="603">
                  <c:v>20</c:v>
                </c:pt>
                <c:pt idx="604">
                  <c:v>27</c:v>
                </c:pt>
                <c:pt idx="605">
                  <c:v>124</c:v>
                </c:pt>
                <c:pt idx="606">
                  <c:v>221</c:v>
                </c:pt>
                <c:pt idx="607">
                  <c:v>153</c:v>
                </c:pt>
                <c:pt idx="608">
                  <c:v>101</c:v>
                </c:pt>
                <c:pt idx="609">
                  <c:v>70</c:v>
                </c:pt>
                <c:pt idx="610">
                  <c:v>41</c:v>
                </c:pt>
                <c:pt idx="611">
                  <c:v>24</c:v>
                </c:pt>
                <c:pt idx="612">
                  <c:v>20</c:v>
                </c:pt>
                <c:pt idx="613">
                  <c:v>20</c:v>
                </c:pt>
                <c:pt idx="614">
                  <c:v>20</c:v>
                </c:pt>
                <c:pt idx="615">
                  <c:v>20</c:v>
                </c:pt>
                <c:pt idx="616">
                  <c:v>24</c:v>
                </c:pt>
                <c:pt idx="617">
                  <c:v>113</c:v>
                </c:pt>
                <c:pt idx="618">
                  <c:v>164</c:v>
                </c:pt>
                <c:pt idx="619">
                  <c:v>129</c:v>
                </c:pt>
                <c:pt idx="620">
                  <c:v>85</c:v>
                </c:pt>
                <c:pt idx="621">
                  <c:v>52</c:v>
                </c:pt>
                <c:pt idx="622">
                  <c:v>30</c:v>
                </c:pt>
                <c:pt idx="623">
                  <c:v>47</c:v>
                </c:pt>
                <c:pt idx="624">
                  <c:v>29</c:v>
                </c:pt>
                <c:pt idx="625">
                  <c:v>20</c:v>
                </c:pt>
                <c:pt idx="626">
                  <c:v>20</c:v>
                </c:pt>
                <c:pt idx="627">
                  <c:v>20</c:v>
                </c:pt>
                <c:pt idx="628">
                  <c:v>33</c:v>
                </c:pt>
                <c:pt idx="629">
                  <c:v>149</c:v>
                </c:pt>
                <c:pt idx="630">
                  <c:v>166</c:v>
                </c:pt>
                <c:pt idx="631">
                  <c:v>132</c:v>
                </c:pt>
                <c:pt idx="632">
                  <c:v>87</c:v>
                </c:pt>
                <c:pt idx="633">
                  <c:v>54</c:v>
                </c:pt>
                <c:pt idx="634">
                  <c:v>31</c:v>
                </c:pt>
                <c:pt idx="635">
                  <c:v>20</c:v>
                </c:pt>
                <c:pt idx="636">
                  <c:v>20</c:v>
                </c:pt>
                <c:pt idx="637">
                  <c:v>20</c:v>
                </c:pt>
                <c:pt idx="638">
                  <c:v>20</c:v>
                </c:pt>
                <c:pt idx="639">
                  <c:v>20</c:v>
                </c:pt>
                <c:pt idx="640">
                  <c:v>31</c:v>
                </c:pt>
                <c:pt idx="641">
                  <c:v>124</c:v>
                </c:pt>
                <c:pt idx="642">
                  <c:v>194</c:v>
                </c:pt>
                <c:pt idx="643">
                  <c:v>134</c:v>
                </c:pt>
                <c:pt idx="644">
                  <c:v>84</c:v>
                </c:pt>
                <c:pt idx="645">
                  <c:v>50</c:v>
                </c:pt>
                <c:pt idx="646">
                  <c:v>28</c:v>
                </c:pt>
                <c:pt idx="647">
                  <c:v>20</c:v>
                </c:pt>
                <c:pt idx="648">
                  <c:v>20</c:v>
                </c:pt>
                <c:pt idx="649">
                  <c:v>20</c:v>
                </c:pt>
                <c:pt idx="650">
                  <c:v>20</c:v>
                </c:pt>
                <c:pt idx="651">
                  <c:v>20</c:v>
                </c:pt>
                <c:pt idx="652">
                  <c:v>27</c:v>
                </c:pt>
                <c:pt idx="653">
                  <c:v>166</c:v>
                </c:pt>
                <c:pt idx="654">
                  <c:v>192</c:v>
                </c:pt>
                <c:pt idx="655">
                  <c:v>131</c:v>
                </c:pt>
                <c:pt idx="656">
                  <c:v>92</c:v>
                </c:pt>
                <c:pt idx="657">
                  <c:v>65</c:v>
                </c:pt>
                <c:pt idx="658">
                  <c:v>40</c:v>
                </c:pt>
                <c:pt idx="659">
                  <c:v>23</c:v>
                </c:pt>
                <c:pt idx="660">
                  <c:v>20</c:v>
                </c:pt>
                <c:pt idx="661">
                  <c:v>20</c:v>
                </c:pt>
                <c:pt idx="662">
                  <c:v>20</c:v>
                </c:pt>
                <c:pt idx="663">
                  <c:v>20</c:v>
                </c:pt>
                <c:pt idx="664">
                  <c:v>37</c:v>
                </c:pt>
                <c:pt idx="665">
                  <c:v>144</c:v>
                </c:pt>
                <c:pt idx="666">
                  <c:v>166</c:v>
                </c:pt>
                <c:pt idx="667">
                  <c:v>121</c:v>
                </c:pt>
                <c:pt idx="668">
                  <c:v>78</c:v>
                </c:pt>
                <c:pt idx="669">
                  <c:v>47</c:v>
                </c:pt>
                <c:pt idx="670">
                  <c:v>27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38</c:v>
                </c:pt>
                <c:pt idx="678">
                  <c:v>183</c:v>
                </c:pt>
                <c:pt idx="679">
                  <c:v>146</c:v>
                </c:pt>
                <c:pt idx="680">
                  <c:v>114</c:v>
                </c:pt>
                <c:pt idx="681">
                  <c:v>74</c:v>
                </c:pt>
                <c:pt idx="682">
                  <c:v>45</c:v>
                </c:pt>
                <c:pt idx="683">
                  <c:v>26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76</c:v>
                </c:pt>
                <c:pt idx="690">
                  <c:v>187</c:v>
                </c:pt>
                <c:pt idx="691">
                  <c:v>150</c:v>
                </c:pt>
                <c:pt idx="692">
                  <c:v>100</c:v>
                </c:pt>
                <c:pt idx="693">
                  <c:v>62</c:v>
                </c:pt>
                <c:pt idx="694">
                  <c:v>36</c:v>
                </c:pt>
                <c:pt idx="695">
                  <c:v>21</c:v>
                </c:pt>
                <c:pt idx="696">
                  <c:v>20</c:v>
                </c:pt>
                <c:pt idx="697">
                  <c:v>20</c:v>
                </c:pt>
                <c:pt idx="698">
                  <c:v>20</c:v>
                </c:pt>
                <c:pt idx="699">
                  <c:v>20</c:v>
                </c:pt>
                <c:pt idx="700">
                  <c:v>20</c:v>
                </c:pt>
                <c:pt idx="701">
                  <c:v>24</c:v>
                </c:pt>
                <c:pt idx="702">
                  <c:v>42</c:v>
                </c:pt>
                <c:pt idx="703">
                  <c:v>206</c:v>
                </c:pt>
                <c:pt idx="704">
                  <c:v>132</c:v>
                </c:pt>
                <c:pt idx="705">
                  <c:v>87</c:v>
                </c:pt>
                <c:pt idx="706">
                  <c:v>61</c:v>
                </c:pt>
                <c:pt idx="707">
                  <c:v>36</c:v>
                </c:pt>
                <c:pt idx="708">
                  <c:v>21</c:v>
                </c:pt>
                <c:pt idx="709">
                  <c:v>20</c:v>
                </c:pt>
                <c:pt idx="710">
                  <c:v>20</c:v>
                </c:pt>
                <c:pt idx="711">
                  <c:v>20</c:v>
                </c:pt>
                <c:pt idx="712">
                  <c:v>20</c:v>
                </c:pt>
                <c:pt idx="713">
                  <c:v>20</c:v>
                </c:pt>
                <c:pt idx="714">
                  <c:v>87</c:v>
                </c:pt>
                <c:pt idx="715">
                  <c:v>227</c:v>
                </c:pt>
                <c:pt idx="716">
                  <c:v>207</c:v>
                </c:pt>
                <c:pt idx="717">
                  <c:v>183</c:v>
                </c:pt>
                <c:pt idx="718">
                  <c:v>143</c:v>
                </c:pt>
                <c:pt idx="719">
                  <c:v>99</c:v>
                </c:pt>
                <c:pt idx="720">
                  <c:v>63</c:v>
                </c:pt>
                <c:pt idx="721">
                  <c:v>38</c:v>
                </c:pt>
                <c:pt idx="722">
                  <c:v>55</c:v>
                </c:pt>
                <c:pt idx="723">
                  <c:v>132</c:v>
                </c:pt>
                <c:pt idx="724">
                  <c:v>182</c:v>
                </c:pt>
                <c:pt idx="725">
                  <c:v>130</c:v>
                </c:pt>
                <c:pt idx="726">
                  <c:v>83</c:v>
                </c:pt>
                <c:pt idx="727">
                  <c:v>50</c:v>
                </c:pt>
                <c:pt idx="728">
                  <c:v>28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22</c:v>
                </c:pt>
                <c:pt idx="735">
                  <c:v>76</c:v>
                </c:pt>
                <c:pt idx="736">
                  <c:v>217</c:v>
                </c:pt>
                <c:pt idx="737">
                  <c:v>166</c:v>
                </c:pt>
                <c:pt idx="738">
                  <c:v>110</c:v>
                </c:pt>
                <c:pt idx="739">
                  <c:v>68</c:v>
                </c:pt>
                <c:pt idx="740">
                  <c:v>40</c:v>
                </c:pt>
                <c:pt idx="741">
                  <c:v>23</c:v>
                </c:pt>
                <c:pt idx="742">
                  <c:v>20</c:v>
                </c:pt>
                <c:pt idx="743">
                  <c:v>20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53</c:v>
                </c:pt>
                <c:pt idx="748">
                  <c:v>162</c:v>
                </c:pt>
                <c:pt idx="749">
                  <c:v>187</c:v>
                </c:pt>
                <c:pt idx="750">
                  <c:v>127</c:v>
                </c:pt>
                <c:pt idx="751">
                  <c:v>80</c:v>
                </c:pt>
                <c:pt idx="752">
                  <c:v>47</c:v>
                </c:pt>
                <c:pt idx="753">
                  <c:v>27</c:v>
                </c:pt>
                <c:pt idx="754">
                  <c:v>20</c:v>
                </c:pt>
                <c:pt idx="755">
                  <c:v>20</c:v>
                </c:pt>
                <c:pt idx="756">
                  <c:v>20</c:v>
                </c:pt>
                <c:pt idx="757">
                  <c:v>20</c:v>
                </c:pt>
                <c:pt idx="758">
                  <c:v>20</c:v>
                </c:pt>
                <c:pt idx="759">
                  <c:v>26</c:v>
                </c:pt>
                <c:pt idx="760">
                  <c:v>124</c:v>
                </c:pt>
                <c:pt idx="761">
                  <c:v>197</c:v>
                </c:pt>
                <c:pt idx="762">
                  <c:v>135</c:v>
                </c:pt>
                <c:pt idx="763">
                  <c:v>96</c:v>
                </c:pt>
                <c:pt idx="764">
                  <c:v>57</c:v>
                </c:pt>
                <c:pt idx="765">
                  <c:v>33</c:v>
                </c:pt>
                <c:pt idx="766">
                  <c:v>20</c:v>
                </c:pt>
                <c:pt idx="767">
                  <c:v>20</c:v>
                </c:pt>
                <c:pt idx="768">
                  <c:v>20</c:v>
                </c:pt>
                <c:pt idx="769">
                  <c:v>20</c:v>
                </c:pt>
                <c:pt idx="770">
                  <c:v>20</c:v>
                </c:pt>
                <c:pt idx="771">
                  <c:v>20</c:v>
                </c:pt>
                <c:pt idx="772">
                  <c:v>23</c:v>
                </c:pt>
                <c:pt idx="773">
                  <c:v>113</c:v>
                </c:pt>
                <c:pt idx="774">
                  <c:v>184</c:v>
                </c:pt>
                <c:pt idx="775">
                  <c:v>144</c:v>
                </c:pt>
                <c:pt idx="776">
                  <c:v>98</c:v>
                </c:pt>
                <c:pt idx="777">
                  <c:v>61</c:v>
                </c:pt>
                <c:pt idx="778">
                  <c:v>36</c:v>
                </c:pt>
                <c:pt idx="779">
                  <c:v>21</c:v>
                </c:pt>
                <c:pt idx="780">
                  <c:v>20</c:v>
                </c:pt>
                <c:pt idx="781">
                  <c:v>20</c:v>
                </c:pt>
                <c:pt idx="782">
                  <c:v>20</c:v>
                </c:pt>
                <c:pt idx="783">
                  <c:v>20</c:v>
                </c:pt>
                <c:pt idx="784">
                  <c:v>28</c:v>
                </c:pt>
                <c:pt idx="785">
                  <c:v>163</c:v>
                </c:pt>
                <c:pt idx="786">
                  <c:v>184</c:v>
                </c:pt>
                <c:pt idx="787">
                  <c:v>125</c:v>
                </c:pt>
                <c:pt idx="788">
                  <c:v>78</c:v>
                </c:pt>
                <c:pt idx="789">
                  <c:v>46</c:v>
                </c:pt>
                <c:pt idx="790">
                  <c:v>30</c:v>
                </c:pt>
                <c:pt idx="791">
                  <c:v>20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20</c:v>
                </c:pt>
                <c:pt idx="796">
                  <c:v>20</c:v>
                </c:pt>
                <c:pt idx="797">
                  <c:v>72</c:v>
                </c:pt>
                <c:pt idx="798">
                  <c:v>160</c:v>
                </c:pt>
                <c:pt idx="799">
                  <c:v>174</c:v>
                </c:pt>
                <c:pt idx="800">
                  <c:v>129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2CB-458D-999B-89C30FBA6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5403183"/>
        <c:axId val="1855407759"/>
      </c:scatterChart>
      <c:valAx>
        <c:axId val="1678634031"/>
        <c:scaling>
          <c:orientation val="minMax"/>
          <c:max val="8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2360017497813"/>
              <c:y val="0.90486111111111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6943"/>
        <c:crosses val="autoZero"/>
        <c:crossBetween val="midCat"/>
      </c:valAx>
      <c:valAx>
        <c:axId val="1678636943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码率 </a:t>
                </a:r>
                <a:r>
                  <a:rPr lang="en-US" altLang="zh-CN"/>
                  <a:t>(kBps)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8634031"/>
        <c:crosses val="autoZero"/>
        <c:crossBetween val="midCat"/>
      </c:valAx>
      <c:valAx>
        <c:axId val="1855407759"/>
        <c:scaling>
          <c:orientation val="minMax"/>
          <c:max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rtt(ms)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55403183"/>
        <c:crosses val="max"/>
        <c:crossBetween val="midCat"/>
      </c:valAx>
      <c:valAx>
        <c:axId val="1855403183"/>
        <c:scaling>
          <c:orientation val="minMax"/>
        </c:scaling>
        <c:delete val="1"/>
        <c:axPos val="b"/>
        <c:majorTickMark val="out"/>
        <c:minorTickMark val="none"/>
        <c:tickLblPos val="nextTo"/>
        <c:crossAx val="18554077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7344444444444443"/>
          <c:y val="0.14872630504520268"/>
          <c:w val="0.52518110236220472"/>
          <c:h val="0.169561825605132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7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0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6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5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3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1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1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682F-D496-41D3-9007-EE30CC84B21B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D51E5-7616-4B1B-B7BA-9A5A0DE2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179765"/>
              </p:ext>
            </p:extLst>
          </p:nvPr>
        </p:nvGraphicFramePr>
        <p:xfrm>
          <a:off x="291488" y="1679832"/>
          <a:ext cx="4061056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20796"/>
              </p:ext>
            </p:extLst>
          </p:nvPr>
        </p:nvGraphicFramePr>
        <p:xfrm>
          <a:off x="365200" y="3992880"/>
          <a:ext cx="3987344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278708"/>
              </p:ext>
            </p:extLst>
          </p:nvPr>
        </p:nvGraphicFramePr>
        <p:xfrm>
          <a:off x="4352544" y="1668972"/>
          <a:ext cx="3913632" cy="232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271841"/>
              </p:ext>
            </p:extLst>
          </p:nvPr>
        </p:nvGraphicFramePr>
        <p:xfrm>
          <a:off x="4352544" y="3992880"/>
          <a:ext cx="3913632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956043"/>
              </p:ext>
            </p:extLst>
          </p:nvPr>
        </p:nvGraphicFramePr>
        <p:xfrm>
          <a:off x="8266176" y="1679832"/>
          <a:ext cx="3755136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886478"/>
              </p:ext>
            </p:extLst>
          </p:nvPr>
        </p:nvGraphicFramePr>
        <p:xfrm>
          <a:off x="8266176" y="3992880"/>
          <a:ext cx="3755136" cy="231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31520" y="335280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测试条件：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1. </a:t>
            </a:r>
            <a:r>
              <a:rPr lang="zh-CN" altLang="en-US" smtClean="0"/>
              <a:t>网络损伤仪限定网速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网络损伤仪</a:t>
            </a:r>
            <a:r>
              <a:rPr lang="en-US" altLang="zh-CN" smtClean="0"/>
              <a:t>Queue depth</a:t>
            </a:r>
            <a:r>
              <a:rPr lang="zh-CN" altLang="en-US" smtClean="0"/>
              <a:t>： </a:t>
            </a:r>
            <a:r>
              <a:rPr lang="en-US" altLang="zh-CN" smtClean="0"/>
              <a:t>16KB</a:t>
            </a:r>
          </a:p>
          <a:p>
            <a:r>
              <a:rPr lang="en-US" altLang="zh-CN" smtClean="0"/>
              <a:t>3. </a:t>
            </a:r>
            <a:r>
              <a:rPr lang="zh-CN" altLang="en-US" smtClean="0"/>
              <a:t>最大编码码率</a:t>
            </a:r>
            <a:r>
              <a:rPr lang="en-US" altLang="zh-CN" smtClean="0"/>
              <a:t>400kBps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2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341451"/>
              </p:ext>
            </p:extLst>
          </p:nvPr>
        </p:nvGraphicFramePr>
        <p:xfrm>
          <a:off x="1442197" y="1636523"/>
          <a:ext cx="3995435" cy="2249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815613"/>
              </p:ext>
            </p:extLst>
          </p:nvPr>
        </p:nvGraphicFramePr>
        <p:xfrm>
          <a:off x="1442197" y="3886200"/>
          <a:ext cx="3995435" cy="227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623405"/>
              </p:ext>
            </p:extLst>
          </p:nvPr>
        </p:nvGraphicFramePr>
        <p:xfrm>
          <a:off x="5437632" y="1636523"/>
          <a:ext cx="3889248" cy="232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586096"/>
              </p:ext>
            </p:extLst>
          </p:nvPr>
        </p:nvGraphicFramePr>
        <p:xfrm>
          <a:off x="5437632" y="3886200"/>
          <a:ext cx="3889248" cy="227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1520" y="335280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测试条件：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1. </a:t>
            </a:r>
            <a:r>
              <a:rPr lang="zh-CN" altLang="en-US" smtClean="0"/>
              <a:t>网络损伤仪限定网速</a:t>
            </a:r>
            <a:endParaRPr lang="en-US" altLang="zh-CN" smtClean="0"/>
          </a:p>
          <a:p>
            <a:r>
              <a:rPr lang="en-US" altLang="zh-CN" smtClean="0"/>
              <a:t>2. </a:t>
            </a:r>
            <a:r>
              <a:rPr lang="zh-CN" altLang="en-US" smtClean="0"/>
              <a:t>网络损伤仪</a:t>
            </a:r>
            <a:r>
              <a:rPr lang="en-US" altLang="zh-CN" smtClean="0"/>
              <a:t>Queue depth</a:t>
            </a:r>
            <a:r>
              <a:rPr lang="zh-CN" altLang="en-US" smtClean="0"/>
              <a:t>： </a:t>
            </a:r>
            <a:r>
              <a:rPr lang="en-US" altLang="zh-CN" smtClean="0"/>
              <a:t>1MB</a:t>
            </a:r>
          </a:p>
          <a:p>
            <a:r>
              <a:rPr lang="en-US" altLang="zh-CN"/>
              <a:t>3. </a:t>
            </a:r>
            <a:r>
              <a:rPr lang="zh-CN" altLang="en-US"/>
              <a:t>最大编码码率</a:t>
            </a:r>
            <a:r>
              <a:rPr lang="en-US" altLang="zh-CN" smtClean="0"/>
              <a:t>400kBps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8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4044575"/>
            <a:ext cx="2938125" cy="21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60" y="4044575"/>
            <a:ext cx="2938125" cy="21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779" y="4044575"/>
            <a:ext cx="2951644" cy="21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859" y="4044576"/>
            <a:ext cx="2951644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" y="1884575"/>
            <a:ext cx="2937564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2299" y="1884575"/>
            <a:ext cx="2938686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860" y="1884576"/>
            <a:ext cx="2937563" cy="216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2298" y="1884576"/>
            <a:ext cx="2952205" cy="21600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75260" y="204411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测试条件：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1. VMWare</a:t>
            </a:r>
            <a:r>
              <a:rPr lang="zh-CN" altLang="en-US" smtClean="0"/>
              <a:t>虚拟机</a:t>
            </a:r>
            <a:r>
              <a:rPr lang="en-US" altLang="zh-CN" smtClean="0"/>
              <a:t>(win10)</a:t>
            </a:r>
            <a:r>
              <a:rPr lang="zh-CN" altLang="en-US" smtClean="0"/>
              <a:t>限定网速</a:t>
            </a:r>
            <a:endParaRPr lang="en-US" altLang="zh-CN" smtClean="0"/>
          </a:p>
          <a:p>
            <a:r>
              <a:rPr lang="en-US" altLang="zh-CN" smtClean="0"/>
              <a:t>2. Queue depth</a:t>
            </a:r>
            <a:r>
              <a:rPr lang="zh-CN" altLang="en-US" smtClean="0"/>
              <a:t>： 未知</a:t>
            </a:r>
            <a:endParaRPr lang="en-US" altLang="zh-CN" smtClean="0"/>
          </a:p>
          <a:p>
            <a:r>
              <a:rPr lang="en-US" altLang="zh-CN"/>
              <a:t>3. </a:t>
            </a:r>
            <a:r>
              <a:rPr lang="zh-CN" altLang="en-US"/>
              <a:t>最大编码码率</a:t>
            </a:r>
            <a:r>
              <a:rPr lang="en-US" altLang="zh-CN" smtClean="0"/>
              <a:t>400kBps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79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多路竞争时</a:t>
            </a:r>
            <a:r>
              <a:rPr lang="zh-CN" altLang="en-US"/>
              <a:t>的</a:t>
            </a:r>
            <a:r>
              <a:rPr lang="zh-CN" altLang="en-US" smtClean="0"/>
              <a:t>性能</a:t>
            </a:r>
            <a:endParaRPr lang="zh-CN" altLang="en-US"/>
          </a:p>
        </p:txBody>
      </p:sp>
      <p:pic>
        <p:nvPicPr>
          <p:cNvPr id="1026" name="图表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1" y="2147944"/>
            <a:ext cx="5201322" cy="28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13" y="2147944"/>
            <a:ext cx="4797910" cy="28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59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4851" y="1063215"/>
            <a:ext cx="10273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000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下图为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BBR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300kBps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的带宽下进行竞争时的性能，图中显示当有新的数据流汇入时，通过较短时间的调整，每一路数据流会最终平分带宽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5691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8955</TotalTime>
  <Words>210</Words>
  <Application>Microsoft Office PowerPoint</Application>
  <PresentationFormat>宽屏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多路竞争时的性能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生</dc:creator>
  <cp:lastModifiedBy>张 生</cp:lastModifiedBy>
  <cp:revision>118</cp:revision>
  <dcterms:created xsi:type="dcterms:W3CDTF">2018-11-13T03:29:11Z</dcterms:created>
  <dcterms:modified xsi:type="dcterms:W3CDTF">2019-02-13T09:45:17Z</dcterms:modified>
</cp:coreProperties>
</file>